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 id="2147483685" r:id="rId5"/>
    <p:sldMasterId id="2147483697" r:id="rId6"/>
  </p:sldMasterIdLst>
  <p:sldIdLst>
    <p:sldId id="274" r:id="rId7"/>
    <p:sldId id="309" r:id="rId8"/>
    <p:sldId id="288" r:id="rId9"/>
    <p:sldId id="308" r:id="rId10"/>
    <p:sldId id="294" r:id="rId11"/>
    <p:sldId id="312" r:id="rId12"/>
    <p:sldId id="295" r:id="rId13"/>
    <p:sldId id="280" r:id="rId14"/>
    <p:sldId id="310" r:id="rId15"/>
    <p:sldId id="311" r:id="rId16"/>
    <p:sldId id="313" r:id="rId17"/>
    <p:sldId id="314" r:id="rId18"/>
    <p:sldId id="315" r:id="rId19"/>
    <p:sldId id="316" r:id="rId20"/>
    <p:sldId id="317" r:id="rId21"/>
    <p:sldId id="282" r:id="rId22"/>
    <p:sldId id="300" r:id="rId23"/>
    <p:sldId id="298" r:id="rId24"/>
    <p:sldId id="299" r:id="rId25"/>
    <p:sldId id="301" r:id="rId26"/>
    <p:sldId id="302" r:id="rId27"/>
    <p:sldId id="283" r:id="rId28"/>
    <p:sldId id="333" r:id="rId29"/>
    <p:sldId id="334" r:id="rId30"/>
    <p:sldId id="331" r:id="rId31"/>
    <p:sldId id="284" r:id="rId32"/>
  </p:sldIdLst>
  <p:sldSz cx="9144000" cy="6858000" type="screen4x3"/>
  <p:notesSz cx="6858000" cy="9144000"/>
  <p:custShowLst>
    <p:custShow name="自定义放映1" id="0">
      <p:sldLst>
        <p:sld r:id="rId7"/>
      </p:sldLst>
    </p:custShow>
  </p:custShowLst>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100698"/>
    <a:srgbClr val="29009E"/>
    <a:srgbClr val="3700D2"/>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40"/>
    <p:restoredTop sz="94710"/>
  </p:normalViewPr>
  <p:slideViewPr>
    <p:cSldViewPr showGuides="1">
      <p:cViewPr varScale="1">
        <p:scale>
          <a:sx n="76" d="100"/>
          <a:sy n="76" d="100"/>
        </p:scale>
        <p:origin x="-462" y="-102"/>
      </p:cViewPr>
      <p:guideLst>
        <p:guide orient="horz" pos="2110"/>
        <p:guide pos="2895"/>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100354" name="任意多边形 100353"/>
          <p:cNvSpPr/>
          <p:nvPr/>
        </p:nvSpPr>
        <p:spPr>
          <a:xfrm>
            <a:off x="20638" y="12700"/>
            <a:ext cx="8896350" cy="6780213"/>
          </a:xfrm>
          <a:custGeom>
            <a:avLst/>
            <a:gdLst/>
            <a:ahLst/>
            <a:cxnLst/>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ln>
        </p:spPr>
        <p:txBody>
          <a:bodyPr/>
          <a:p>
            <a:endParaRPr lang="zh-CN" altLang="en-US"/>
          </a:p>
        </p:txBody>
      </p:sp>
      <p:sp>
        <p:nvSpPr>
          <p:cNvPr id="100355" name="标题 100354"/>
          <p:cNvSpPr>
            <a:spLocks noGrp="1"/>
          </p:cNvSpPr>
          <p:nvPr>
            <p:ph type="ctrTitle"/>
          </p:nvPr>
        </p:nvSpPr>
        <p:spPr>
          <a:xfrm>
            <a:off x="1371600" y="1511300"/>
            <a:ext cx="6400800" cy="2273300"/>
          </a:xfrm>
          <a:prstGeom prst="rect">
            <a:avLst/>
          </a:prstGeom>
          <a:noFill/>
          <a:ln w="9525">
            <a:noFill/>
          </a:ln>
          <a:effectLst>
            <a:outerShdw dist="45791" dir="2021404" algn="ctr" rotWithShape="0">
              <a:schemeClr val="bg2"/>
            </a:outerShdw>
          </a:effectLst>
        </p:spPr>
        <p:txBody>
          <a:bodyPr anchor="b"/>
          <a:lstStyle>
            <a:lvl1pPr lvl="0">
              <a:buClrTx/>
              <a:buSzTx/>
              <a:buFontTx/>
              <a:defRPr>
                <a:solidFill>
                  <a:schemeClr val="tx2"/>
                </a:solidFill>
                <a:effectLst>
                  <a:outerShdw blurRad="38100" dist="38100" dir="2700000">
                    <a:srgbClr val="C0C0C0"/>
                  </a:outerShdw>
                </a:effectLst>
              </a:defRPr>
            </a:lvl1pPr>
          </a:lstStyle>
          <a:p>
            <a:pPr lvl="0"/>
            <a:r>
              <a:rPr lang="zh-CN" altLang="en-US" dirty="0"/>
              <a:t>单击此处编辑母版标题样式</a:t>
            </a:r>
            <a:endParaRPr lang="zh-CN" altLang="en-US" dirty="0"/>
          </a:p>
        </p:txBody>
      </p:sp>
      <p:sp>
        <p:nvSpPr>
          <p:cNvPr id="100356" name="副标题 100355"/>
          <p:cNvSpPr>
            <a:spLocks noGrp="1"/>
          </p:cNvSpPr>
          <p:nvPr>
            <p:ph type="subTitle" idx="1"/>
          </p:nvPr>
        </p:nvSpPr>
        <p:spPr>
          <a:xfrm>
            <a:off x="1549400" y="4051300"/>
            <a:ext cx="6032500" cy="1003300"/>
          </a:xfrm>
          <a:prstGeom prst="rect">
            <a:avLst/>
          </a:prstGeom>
          <a:noFill/>
          <a:ln w="9525">
            <a:noFill/>
          </a:ln>
        </p:spPr>
        <p:txBody>
          <a:bodyPr anchor="t"/>
          <a:lstStyle>
            <a:lvl1pPr marL="0" lvl="0" indent="0" algn="ctr">
              <a:buClrTx/>
              <a:buSzTx/>
              <a:buFontTx/>
              <a:buNone/>
              <a:defRPr sz="2800">
                <a:effectLst>
                  <a:outerShdw blurRad="38100" dist="38100" dir="2700000">
                    <a:srgbClr val="C0C0C0"/>
                  </a:outerShdw>
                </a:effectLst>
              </a:defRPr>
            </a:lvl1pPr>
            <a:lvl2pPr marL="457200" lvl="1" indent="0" algn="ctr">
              <a:buClrTx/>
              <a:buSzTx/>
              <a:buFontTx/>
              <a:buNone/>
              <a:defRPr sz="2800">
                <a:effectLst>
                  <a:outerShdw blurRad="38100" dist="38100" dir="2700000">
                    <a:srgbClr val="C0C0C0"/>
                  </a:outerShdw>
                </a:effectLst>
              </a:defRPr>
            </a:lvl2pPr>
            <a:lvl3pPr marL="914400" lvl="2" indent="0" algn="ctr">
              <a:buClrTx/>
              <a:buSzTx/>
              <a:buFontTx/>
              <a:buNone/>
              <a:defRPr sz="2800">
                <a:effectLst>
                  <a:outerShdw blurRad="38100" dist="38100" dir="2700000">
                    <a:srgbClr val="C0C0C0"/>
                  </a:outerShdw>
                </a:effectLst>
              </a:defRPr>
            </a:lvl3pPr>
            <a:lvl4pPr marL="1371600" lvl="3" indent="0" algn="ctr">
              <a:buClrTx/>
              <a:buSzTx/>
              <a:buFontTx/>
              <a:buNone/>
              <a:defRPr sz="2800">
                <a:effectLst>
                  <a:outerShdw blurRad="38100" dist="38100" dir="2700000">
                    <a:srgbClr val="C0C0C0"/>
                  </a:outerShdw>
                </a:effectLst>
              </a:defRPr>
            </a:lvl4pPr>
            <a:lvl5pPr marL="1828800" lvl="4" indent="0" algn="ctr">
              <a:buClrTx/>
              <a:buSzTx/>
              <a:buFontTx/>
              <a:buNone/>
              <a:defRPr sz="2800">
                <a:effectLst>
                  <a:outerShdw blurRad="38100" dist="38100" dir="2700000">
                    <a:srgbClr val="C0C0C0"/>
                  </a:outerShdw>
                </a:effectLst>
              </a:defRPr>
            </a:lvl5pPr>
          </a:lstStyle>
          <a:p>
            <a:pPr lvl="0"/>
            <a:r>
              <a:rPr lang="zh-CN" altLang="en-US" dirty="0"/>
              <a:t>单击此处编辑母版副标题样式</a:t>
            </a:r>
            <a:endParaRPr lang="zh-CN" altLang="en-US" dirty="0"/>
          </a:p>
        </p:txBody>
      </p:sp>
      <p:sp>
        <p:nvSpPr>
          <p:cNvPr id="100357" name="日期占位符 100356"/>
          <p:cNvSpPr>
            <a:spLocks noGrp="1"/>
          </p:cNvSpPr>
          <p:nvPr>
            <p:ph type="dt" sz="half" idx="2"/>
          </p:nvPr>
        </p:nvSpPr>
        <p:spPr>
          <a:xfrm>
            <a:off x="685800" y="6248400"/>
            <a:ext cx="1905000" cy="457200"/>
          </a:xfrm>
          <a:prstGeom prst="rect">
            <a:avLst/>
          </a:prstGeom>
          <a:noFill/>
          <a:ln w="9525">
            <a:noFill/>
          </a:ln>
        </p:spPr>
        <p:txBody>
          <a:bodyPr anchor="t"/>
          <a:lstStyle>
            <a:lvl1pPr>
              <a:defRPr sz="1400">
                <a:latin typeface="Comic Sans MS" panose="030F0702030302020204" pitchFamily="66" charset="0"/>
              </a:defRPr>
            </a:lvl1pPr>
          </a:lstStyle>
          <a:p>
            <a:endParaRPr lang="zh-CN" altLang="en-US" dirty="0">
              <a:latin typeface="Times New Roman" panose="02020603050405020304" pitchFamily="18" charset="0"/>
            </a:endParaRPr>
          </a:p>
        </p:txBody>
      </p:sp>
      <p:sp>
        <p:nvSpPr>
          <p:cNvPr id="100358" name="页脚占位符 100357"/>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latin typeface="Comic Sans MS" panose="030F0702030302020204" pitchFamily="66" charset="0"/>
              </a:defRPr>
            </a:lvl1pPr>
          </a:lstStyle>
          <a:p>
            <a:endParaRPr lang="zh-CN" altLang="en-US" dirty="0"/>
          </a:p>
        </p:txBody>
      </p:sp>
      <p:sp>
        <p:nvSpPr>
          <p:cNvPr id="100359" name="灯片编号占位符 100358"/>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latin typeface="Comic Sans MS" panose="030F0702030302020204" pitchFamily="66" charset="0"/>
              </a:defRPr>
            </a:lvl1pPr>
          </a:lstStyle>
          <a:p>
            <a:fld id="{9A0DB2DC-4C9A-4742-B13C-FB6460FD3503}" type="slidenum">
              <a:rPr lang="zh-CN" altLang="en-US" dirty="0"/>
            </a:fld>
            <a:endParaRPr lang="zh-CN" altLang="en-US" dirty="0">
              <a:latin typeface="Times New Roman" panose="02020603050405020304" pitchFamily="18" charset="0"/>
            </a:endParaRPr>
          </a:p>
        </p:txBody>
      </p:sp>
      <p:grpSp>
        <p:nvGrpSpPr>
          <p:cNvPr id="100360" name="组合 100359"/>
          <p:cNvGrpSpPr/>
          <p:nvPr/>
        </p:nvGrpSpPr>
        <p:grpSpPr>
          <a:xfrm>
            <a:off x="195263" y="234950"/>
            <a:ext cx="3787775" cy="1778000"/>
            <a:chOff x="123" y="148"/>
            <a:chExt cx="2386" cy="1120"/>
          </a:xfrm>
        </p:grpSpPr>
        <p:sp>
          <p:nvSpPr>
            <p:cNvPr id="100361" name="任意多边形 100360"/>
            <p:cNvSpPr/>
            <p:nvPr userDrawn="1"/>
          </p:nvSpPr>
          <p:spPr>
            <a:xfrm>
              <a:off x="177" y="177"/>
              <a:ext cx="2250" cy="1017"/>
            </a:xfrm>
            <a:custGeom>
              <a:avLst/>
              <a:gdLst/>
              <a:ahLst/>
              <a:cxnLst/>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ln>
          </p:spPr>
          <p:txBody>
            <a:bodyPr/>
            <a:p>
              <a:endParaRPr lang="zh-CN" altLang="en-US"/>
            </a:p>
          </p:txBody>
        </p:sp>
        <p:sp>
          <p:nvSpPr>
            <p:cNvPr id="100362" name="任意多边形 100361"/>
            <p:cNvSpPr/>
            <p:nvPr userDrawn="1"/>
          </p:nvSpPr>
          <p:spPr>
            <a:xfrm>
              <a:off x="166" y="261"/>
              <a:ext cx="2244" cy="1007"/>
            </a:xfrm>
            <a:custGeom>
              <a:avLst/>
              <a:gdLst/>
              <a:ahLst/>
              <a:cxnLst/>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ln>
          </p:spPr>
          <p:txBody>
            <a:bodyPr/>
            <a:p>
              <a:endParaRPr lang="zh-CN" altLang="en-US"/>
            </a:p>
          </p:txBody>
        </p:sp>
        <p:sp>
          <p:nvSpPr>
            <p:cNvPr id="100363" name="任意多边形 100362"/>
            <p:cNvSpPr/>
            <p:nvPr userDrawn="1"/>
          </p:nvSpPr>
          <p:spPr>
            <a:xfrm>
              <a:off x="474" y="344"/>
              <a:ext cx="1488" cy="919"/>
            </a:xfrm>
            <a:custGeom>
              <a:avLst/>
              <a:gdLst/>
              <a:ahLst/>
              <a:cxnLst/>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p>
              <a:endParaRPr lang="zh-CN" altLang="en-US"/>
            </a:p>
          </p:txBody>
        </p:sp>
        <p:grpSp>
          <p:nvGrpSpPr>
            <p:cNvPr id="100364" name="组合 100363"/>
            <p:cNvGrpSpPr/>
            <p:nvPr userDrawn="1"/>
          </p:nvGrpSpPr>
          <p:grpSpPr>
            <a:xfrm>
              <a:off x="123" y="148"/>
              <a:ext cx="2386" cy="1081"/>
              <a:chOff x="123" y="148"/>
              <a:chExt cx="2386" cy="1081"/>
            </a:xfrm>
          </p:grpSpPr>
          <p:sp>
            <p:nvSpPr>
              <p:cNvPr id="100365" name="任意多边形 100364"/>
              <p:cNvSpPr/>
              <p:nvPr userDrawn="1"/>
            </p:nvSpPr>
            <p:spPr>
              <a:xfrm>
                <a:off x="2005" y="934"/>
                <a:ext cx="212" cy="214"/>
              </a:xfrm>
              <a:custGeom>
                <a:avLst/>
                <a:gdLst/>
                <a:ahLst/>
                <a:cxnLst/>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p>
                <a:endParaRPr lang="zh-CN" altLang="en-US"/>
              </a:p>
            </p:txBody>
          </p:sp>
          <p:sp>
            <p:nvSpPr>
              <p:cNvPr id="100366" name="任意多边形 100365"/>
              <p:cNvSpPr/>
              <p:nvPr userDrawn="1"/>
            </p:nvSpPr>
            <p:spPr>
              <a:xfrm>
                <a:off x="123" y="148"/>
                <a:ext cx="2386" cy="1081"/>
              </a:xfrm>
              <a:custGeom>
                <a:avLst/>
                <a:gdLst/>
                <a:ahLst/>
                <a:cxnLst/>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p>
                <a:endParaRPr lang="zh-CN" altLang="en-US"/>
              </a:p>
            </p:txBody>
          </p:sp>
          <p:sp>
            <p:nvSpPr>
              <p:cNvPr id="100367" name="任意多边形 100366"/>
              <p:cNvSpPr/>
              <p:nvPr userDrawn="1"/>
            </p:nvSpPr>
            <p:spPr>
              <a:xfrm>
                <a:off x="324" y="158"/>
                <a:ext cx="1686" cy="614"/>
              </a:xfrm>
              <a:custGeom>
                <a:avLst/>
                <a:gdLst/>
                <a:ahLst/>
                <a:cxnLst/>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p>
                <a:endParaRPr lang="zh-CN" altLang="en-US"/>
              </a:p>
            </p:txBody>
          </p:sp>
          <p:sp>
            <p:nvSpPr>
              <p:cNvPr id="100368" name="任意多边形 100367"/>
              <p:cNvSpPr/>
              <p:nvPr userDrawn="1"/>
            </p:nvSpPr>
            <p:spPr>
              <a:xfrm>
                <a:off x="409" y="251"/>
                <a:ext cx="227" cy="410"/>
              </a:xfrm>
              <a:custGeom>
                <a:avLst/>
                <a:gdLst/>
                <a:ahLst/>
                <a:cxnLst/>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p>
                <a:endParaRPr lang="zh-CN" altLang="en-US"/>
              </a:p>
            </p:txBody>
          </p:sp>
          <p:sp>
            <p:nvSpPr>
              <p:cNvPr id="100369" name="任意多边形 100368"/>
              <p:cNvSpPr/>
              <p:nvPr userDrawn="1"/>
            </p:nvSpPr>
            <p:spPr>
              <a:xfrm>
                <a:off x="846" y="536"/>
                <a:ext cx="691" cy="364"/>
              </a:xfrm>
              <a:custGeom>
                <a:avLst/>
                <a:gdLst/>
                <a:ahLst/>
                <a:cxnLst/>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p>
                <a:endParaRPr lang="zh-CN" altLang="en-US"/>
              </a:p>
            </p:txBody>
          </p:sp>
        </p:grpSp>
      </p:grpSp>
      <p:grpSp>
        <p:nvGrpSpPr>
          <p:cNvPr id="100370" name="组合 100369"/>
          <p:cNvGrpSpPr/>
          <p:nvPr/>
        </p:nvGrpSpPr>
        <p:grpSpPr>
          <a:xfrm>
            <a:off x="7915275" y="4368800"/>
            <a:ext cx="742950" cy="1058863"/>
            <a:chOff x="4986" y="2752"/>
            <a:chExt cx="468" cy="667"/>
          </a:xfrm>
        </p:grpSpPr>
        <p:sp>
          <p:nvSpPr>
            <p:cNvPr id="100371" name="任意多边形 100370"/>
            <p:cNvSpPr/>
            <p:nvPr userDrawn="1"/>
          </p:nvSpPr>
          <p:spPr>
            <a:xfrm rot="7320404">
              <a:off x="4909" y="2936"/>
              <a:ext cx="629" cy="293"/>
            </a:xfrm>
            <a:custGeom>
              <a:avLst/>
              <a:gdLst/>
              <a:ahLst/>
              <a:cxnLst/>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ln>
          </p:spPr>
          <p:txBody>
            <a:bodyPr/>
            <a:p>
              <a:endParaRPr lang="zh-CN" altLang="en-US"/>
            </a:p>
          </p:txBody>
        </p:sp>
        <p:sp>
          <p:nvSpPr>
            <p:cNvPr id="100372" name="任意多边形 100371"/>
            <p:cNvSpPr/>
            <p:nvPr userDrawn="1"/>
          </p:nvSpPr>
          <p:spPr>
            <a:xfrm rot="7320404">
              <a:off x="4893" y="2922"/>
              <a:ext cx="627" cy="290"/>
            </a:xfrm>
            <a:custGeom>
              <a:avLst/>
              <a:gdLst/>
              <a:ahLst/>
              <a:cxnLst/>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ln>
          </p:spPr>
          <p:txBody>
            <a:bodyPr/>
            <a:p>
              <a:endParaRPr lang="zh-CN" altLang="en-US"/>
            </a:p>
          </p:txBody>
        </p:sp>
        <p:sp>
          <p:nvSpPr>
            <p:cNvPr id="100373" name="任意多边形 100372"/>
            <p:cNvSpPr/>
            <p:nvPr userDrawn="1"/>
          </p:nvSpPr>
          <p:spPr>
            <a:xfrm rot="7320404">
              <a:off x="4999" y="2912"/>
              <a:ext cx="416" cy="265"/>
            </a:xfrm>
            <a:custGeom>
              <a:avLst/>
              <a:gdLst/>
              <a:ahLst/>
              <a:cxnLst/>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p>
              <a:endParaRPr lang="zh-CN" altLang="en-US"/>
            </a:p>
          </p:txBody>
        </p:sp>
        <p:grpSp>
          <p:nvGrpSpPr>
            <p:cNvPr id="100374" name="组合 100373"/>
            <p:cNvGrpSpPr/>
            <p:nvPr userDrawn="1"/>
          </p:nvGrpSpPr>
          <p:grpSpPr>
            <a:xfrm>
              <a:off x="4986" y="2752"/>
              <a:ext cx="468" cy="667"/>
              <a:chOff x="4986" y="2752"/>
              <a:chExt cx="468" cy="667"/>
            </a:xfrm>
          </p:grpSpPr>
          <p:sp>
            <p:nvSpPr>
              <p:cNvPr id="100375" name="任意多边形 100374"/>
              <p:cNvSpPr/>
              <p:nvPr userDrawn="1"/>
            </p:nvSpPr>
            <p:spPr>
              <a:xfrm rot="7320404">
                <a:off x="4987" y="3190"/>
                <a:ext cx="59" cy="61"/>
              </a:xfrm>
              <a:custGeom>
                <a:avLst/>
                <a:gdLst/>
                <a:ahLst/>
                <a:cxnLst/>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p>
                <a:endParaRPr lang="zh-CN" altLang="en-US"/>
              </a:p>
            </p:txBody>
          </p:sp>
          <p:sp>
            <p:nvSpPr>
              <p:cNvPr id="100376" name="任意多边形 100375"/>
              <p:cNvSpPr/>
              <p:nvPr userDrawn="1"/>
            </p:nvSpPr>
            <p:spPr>
              <a:xfrm rot="7320404">
                <a:off x="4887" y="2930"/>
                <a:ext cx="667" cy="311"/>
              </a:xfrm>
              <a:custGeom>
                <a:avLst/>
                <a:gdLst/>
                <a:ahLst/>
                <a:cxnLst/>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p>
                <a:endParaRPr lang="zh-CN" altLang="en-US"/>
              </a:p>
            </p:txBody>
          </p:sp>
          <p:sp>
            <p:nvSpPr>
              <p:cNvPr id="100377" name="任意多边形 100376"/>
              <p:cNvSpPr/>
              <p:nvPr userDrawn="1"/>
            </p:nvSpPr>
            <p:spPr>
              <a:xfrm rot="7320404">
                <a:off x="5062" y="2997"/>
                <a:ext cx="472" cy="176"/>
              </a:xfrm>
              <a:custGeom>
                <a:avLst/>
                <a:gdLst/>
                <a:ahLst/>
                <a:cxnLst/>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p>
                <a:endParaRPr lang="zh-CN" altLang="en-US"/>
              </a:p>
            </p:txBody>
          </p:sp>
          <p:sp>
            <p:nvSpPr>
              <p:cNvPr id="100378" name="任意多边形 100377"/>
              <p:cNvSpPr/>
              <p:nvPr userDrawn="1"/>
            </p:nvSpPr>
            <p:spPr>
              <a:xfrm rot="7320404">
                <a:off x="5363" y="2873"/>
                <a:ext cx="63" cy="118"/>
              </a:xfrm>
              <a:custGeom>
                <a:avLst/>
                <a:gdLst/>
                <a:ahLst/>
                <a:cxnLst/>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p>
                <a:endParaRPr lang="zh-CN" altLang="en-US"/>
              </a:p>
            </p:txBody>
          </p:sp>
          <p:sp>
            <p:nvSpPr>
              <p:cNvPr id="100379" name="任意多边形 100378"/>
              <p:cNvSpPr/>
              <p:nvPr userDrawn="1"/>
            </p:nvSpPr>
            <p:spPr>
              <a:xfrm rot="7320404">
                <a:off x="5136" y="2999"/>
                <a:ext cx="193" cy="104"/>
              </a:xfrm>
              <a:custGeom>
                <a:avLst/>
                <a:gdLst/>
                <a:ahLst/>
                <a:cxnLst/>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p>
                <a:endParaRPr lang="zh-CN" altLang="en-US"/>
              </a:p>
            </p:txBody>
          </p:sp>
        </p:grpSp>
      </p:grpSp>
      <p:sp>
        <p:nvSpPr>
          <p:cNvPr id="100380" name="任意多边形 100379"/>
          <p:cNvSpPr/>
          <p:nvPr/>
        </p:nvSpPr>
        <p:spPr>
          <a:xfrm>
            <a:off x="901700" y="5054600"/>
            <a:ext cx="6807200" cy="728663"/>
          </a:xfrm>
          <a:custGeom>
            <a:avLst/>
            <a:gdLst/>
            <a:ahLst/>
            <a:cxnLst/>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alpha val="100000"/>
              </a:schemeClr>
            </a:solidFill>
            <a:prstDash val="solid"/>
            <a:headEnd type="none" w="med" len="med"/>
            <a:tailEnd type="none" w="med" len="med"/>
          </a:ln>
        </p:spPr>
        <p:txBody>
          <a:bodyPr/>
          <a:p>
            <a:endParaRPr lang="zh-CN" altLang="en-US"/>
          </a:p>
        </p:txBody>
      </p:sp>
      <p:sp>
        <p:nvSpPr>
          <p:cNvPr id="100381" name="任意多边形 100380"/>
          <p:cNvSpPr/>
          <p:nvPr/>
        </p:nvSpPr>
        <p:spPr>
          <a:xfrm>
            <a:off x="4076700" y="1930400"/>
            <a:ext cx="889000" cy="381000"/>
          </a:xfrm>
          <a:custGeom>
            <a:avLst/>
            <a:gdLst/>
            <a:ahLst/>
            <a:cxnLst/>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ap="flat" cmpd="sng">
            <a:solidFill>
              <a:schemeClr val="tx2"/>
            </a:solidFill>
            <a:prstDash val="solid"/>
            <a:headEnd type="none" w="med" len="med"/>
            <a:tailEnd type="none" w="med" len="med"/>
          </a:ln>
        </p:spPr>
        <p:txBody>
          <a:bodyPr/>
          <a:p>
            <a:endParaRPr lang="zh-CN" altLang="en-US"/>
          </a:p>
        </p:txBody>
      </p:sp>
    </p:spTree>
  </p:cSld>
  <p:clrMapOvr>
    <a:masterClrMapping/>
  </p:clrMapOvr>
  <p:transition>
    <p:cut thruBlk="1"/>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7950" y="152400"/>
            <a:ext cx="1924050" cy="533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152400"/>
            <a:ext cx="5660611" cy="5334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pic>
        <p:nvPicPr>
          <p:cNvPr id="112642" name="图片 112641" descr="titlemaster_med"/>
          <p:cNvPicPr>
            <a:picLocks noChangeAspect="1"/>
          </p:cNvPicPr>
          <p:nvPr/>
        </p:nvPicPr>
        <p:blipFill>
          <a:blip r:embed="rId2"/>
          <a:stretch>
            <a:fillRect/>
          </a:stretch>
        </p:blipFill>
        <p:spPr>
          <a:xfrm>
            <a:off x="0" y="0"/>
            <a:ext cx="9144000" cy="6862763"/>
          </a:xfrm>
          <a:prstGeom prst="rect">
            <a:avLst/>
          </a:prstGeom>
          <a:noFill/>
          <a:ln w="9525">
            <a:noFill/>
          </a:ln>
        </p:spPr>
      </p:pic>
      <p:sp>
        <p:nvSpPr>
          <p:cNvPr id="112643" name="日期占位符 112642"/>
          <p:cNvSpPr>
            <a:spLocks noGrp="1"/>
          </p:cNvSpPr>
          <p:nvPr>
            <p:ph type="dt" sz="half" idx="2"/>
          </p:nvPr>
        </p:nvSpPr>
        <p:spPr>
          <a:xfrm>
            <a:off x="304800" y="6248400"/>
            <a:ext cx="1905000" cy="457200"/>
          </a:xfrm>
          <a:prstGeom prst="rect">
            <a:avLst/>
          </a:prstGeom>
          <a:noFill/>
          <a:ln w="9525">
            <a:noFill/>
          </a:ln>
        </p:spPr>
        <p:txBody>
          <a:bodyPr anchor="t"/>
          <a:lstStyle>
            <a:lvl1pPr>
              <a:defRPr sz="1000">
                <a:latin typeface="Arial" panose="020B0604020202020204" pitchFamily="34" charset="0"/>
              </a:defRPr>
            </a:lvl1pPr>
          </a:lstStyle>
          <a:p>
            <a:endParaRPr lang="zh-CN" altLang="en-US" dirty="0">
              <a:effectLst>
                <a:outerShdw blurRad="38100" dist="38100" dir="2700000">
                  <a:srgbClr val="C0C0C0"/>
                </a:outerShdw>
              </a:effectLst>
              <a:latin typeface="Times New Roman" panose="02020603050405020304" pitchFamily="18" charset="0"/>
            </a:endParaRPr>
          </a:p>
        </p:txBody>
      </p:sp>
      <p:sp>
        <p:nvSpPr>
          <p:cNvPr id="112644" name="页脚占位符 112643"/>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000">
                <a:latin typeface="Arial" panose="020B0604020202020204" pitchFamily="34" charset="0"/>
              </a:defRPr>
            </a:lvl1pPr>
          </a:lstStyle>
          <a:p>
            <a:endParaRPr lang="zh-CN" altLang="en-US" dirty="0">
              <a:effectLst>
                <a:outerShdw blurRad="38100" dist="38100" dir="2700000">
                  <a:srgbClr val="C0C0C0"/>
                </a:outerShdw>
              </a:effectLst>
            </a:endParaRPr>
          </a:p>
        </p:txBody>
      </p:sp>
      <p:sp>
        <p:nvSpPr>
          <p:cNvPr id="112645" name="灯片编号占位符 112644"/>
          <p:cNvSpPr>
            <a:spLocks noGrp="1"/>
          </p:cNvSpPr>
          <p:nvPr>
            <p:ph type="sldNum" sz="quarter" idx="4"/>
          </p:nvPr>
        </p:nvSpPr>
        <p:spPr>
          <a:xfrm>
            <a:off x="7010400" y="6248400"/>
            <a:ext cx="1905000" cy="457200"/>
          </a:xfrm>
          <a:prstGeom prst="rect">
            <a:avLst/>
          </a:prstGeom>
          <a:noFill/>
          <a:ln w="9525">
            <a:noFill/>
          </a:ln>
        </p:spPr>
        <p:txBody>
          <a:bodyPr anchor="t"/>
          <a:lstStyle>
            <a:lvl1pPr algn="r">
              <a:defRPr sz="1000">
                <a:latin typeface="Arial" panose="020B0604020202020204" pitchFamily="34" charset="0"/>
              </a:defRPr>
            </a:lvl1pPr>
          </a:lstStyle>
          <a:p>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
        <p:nvSpPr>
          <p:cNvPr id="112646" name="副标题 112645"/>
          <p:cNvSpPr>
            <a:spLocks noGrp="1"/>
          </p:cNvSpPr>
          <p:nvPr>
            <p:ph type="subTitle" sz="quarter" idx="1"/>
          </p:nvPr>
        </p:nvSpPr>
        <p:spPr>
          <a:xfrm>
            <a:off x="2362200" y="3429000"/>
            <a:ext cx="6400800" cy="1447800"/>
          </a:xfrm>
          <a:prstGeom prst="rect">
            <a:avLst/>
          </a:prstGeom>
          <a:solidFill>
            <a:schemeClr val="bg1">
              <a:alpha val="50000"/>
            </a:schemeClr>
          </a:solidFill>
          <a:ln w="76200" cap="flat" cmpd="sng">
            <a:solidFill>
              <a:schemeClr val="tx1"/>
            </a:solidFill>
            <a:prstDash val="solid"/>
            <a:miter/>
            <a:headEnd type="none" w="med" len="med"/>
            <a:tailEnd type="none" w="med" len="med"/>
          </a:ln>
        </p:spPr>
        <p:txBody>
          <a:bodyPr anchor="ctr"/>
          <a:lstStyle>
            <a:lvl1pPr marL="0" lvl="0" indent="0" algn="ctr">
              <a:buClr>
                <a:schemeClr val="hlink"/>
              </a:buClr>
              <a:buSzPct val="70000"/>
              <a:buFont typeface="Wingdings" panose="05000000000000000000" pitchFamily="2" charset="2"/>
              <a:buNone/>
              <a:defRPr/>
            </a:lvl1pPr>
            <a:lvl2pPr marL="457200" lvl="1" indent="0" algn="ctr">
              <a:buClr>
                <a:schemeClr val="folHlink"/>
              </a:buClr>
              <a:buSzPct val="70000"/>
              <a:buFont typeface="Wingdings" panose="05000000000000000000" pitchFamily="2" charset="2"/>
              <a:buNone/>
              <a:defRPr/>
            </a:lvl2pPr>
            <a:lvl3pPr marL="914400" lvl="2" indent="0" algn="ctr">
              <a:buClr>
                <a:schemeClr val="hlink"/>
              </a:buClr>
              <a:buSzPct val="70000"/>
              <a:buFont typeface="Wingdings" panose="05000000000000000000" pitchFamily="2" charset="2"/>
              <a:buNone/>
              <a:defRPr/>
            </a:lvl3pPr>
            <a:lvl4pPr marL="1371600" lvl="3" indent="0" algn="ctr">
              <a:buClr>
                <a:schemeClr val="folHlink"/>
              </a:buClr>
              <a:buSzPct val="70000"/>
              <a:buFont typeface="Wingdings" panose="05000000000000000000" pitchFamily="2" charset="2"/>
              <a:buNone/>
              <a:defRPr/>
            </a:lvl4pPr>
            <a:lvl5pPr marL="1828800" lvl="4" indent="0" algn="ctr">
              <a:buClr>
                <a:schemeClr val="hlink"/>
              </a:buClr>
              <a:buSzPct val="70000"/>
              <a:buFont typeface="Wingdings" panose="05000000000000000000" pitchFamily="2" charset="2"/>
              <a:buNone/>
              <a:defRPr/>
            </a:lvl5pPr>
          </a:lstStyle>
          <a:p>
            <a:pPr lvl="0"/>
            <a:r>
              <a:rPr lang="zh-CN" altLang="en-US" dirty="0"/>
              <a:t>单击此处编辑母版副标题样式</a:t>
            </a:r>
            <a:endParaRPr lang="zh-CN" altLang="en-US" dirty="0"/>
          </a:p>
        </p:txBody>
      </p:sp>
      <p:sp>
        <p:nvSpPr>
          <p:cNvPr id="112647" name="标题 112646"/>
          <p:cNvSpPr>
            <a:spLocks noGrp="1"/>
          </p:cNvSpPr>
          <p:nvPr>
            <p:ph type="ctrTitle" sz="quarter"/>
          </p:nvPr>
        </p:nvSpPr>
        <p:spPr>
          <a:xfrm>
            <a:off x="838200" y="1371600"/>
            <a:ext cx="7620000" cy="2057400"/>
          </a:xfrm>
          <a:prstGeom prst="rect">
            <a:avLst/>
          </a:prstGeom>
          <a:solidFill>
            <a:schemeClr val="bg1">
              <a:alpha val="50000"/>
            </a:schemeClr>
          </a:solidFill>
          <a:ln w="76200" cap="flat" cmpd="sng">
            <a:solidFill>
              <a:schemeClr val="tx1"/>
            </a:solidFill>
            <a:prstDash val="solid"/>
            <a:miter/>
            <a:headEnd type="none" w="med" len="med"/>
            <a:tailEnd type="none" w="med" len="med"/>
          </a:ln>
        </p:spPr>
        <p:txBody>
          <a:bodyPr anchor="ctr"/>
          <a:lstStyle>
            <a:lvl1pPr lvl="0" algn="ctr">
              <a:buClrTx/>
              <a:buSzTx/>
              <a:buFontTx/>
              <a:defRPr sz="5400">
                <a:solidFill>
                  <a:schemeClr val="tx1"/>
                </a:solidFill>
              </a:defRPr>
            </a:lvl1pPr>
          </a:lstStyle>
          <a:p>
            <a:pPr lvl="0"/>
            <a:r>
              <a:rPr lang="zh-CN" altLang="en-US" dirty="0"/>
              <a:t>单击此处编辑母版标题样式</a:t>
            </a:r>
            <a:endParaRPr lang="zh-CN" altLang="en-US" dirty="0"/>
          </a:p>
        </p:txBody>
      </p:sp>
    </p:spTree>
  </p:cSld>
  <p:clrMapOvr>
    <a:masterClrMapping/>
  </p:clrMapOvr>
  <p:transition>
    <p:cut thruBlk="1"/>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cut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cut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438400" y="1600200"/>
            <a:ext cx="3136392" cy="4495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702808" y="1600200"/>
            <a:ext cx="3136392" cy="4495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effectLst>
                <a:outerShdw blurRad="38100" dist="38100" dir="2700000">
                  <a:srgbClr val="C0C0C0"/>
                </a:outerShdw>
              </a:effectLst>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cut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effectLst>
                <a:outerShdw blurRad="38100" dist="38100" dir="2700000">
                  <a:srgbClr val="C0C0C0"/>
                </a:outerShdw>
              </a:effectLst>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cut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effectLst>
                <a:outerShdw blurRad="38100" dist="38100" dir="2700000">
                  <a:srgbClr val="C0C0C0"/>
                </a:outerShdw>
              </a:effectLst>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cut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effectLst>
                <a:outerShdw blurRad="38100" dist="38100" dir="2700000">
                  <a:srgbClr val="C0C0C0"/>
                </a:outerShdw>
              </a:effectLst>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cut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effectLst>
                <a:outerShdw blurRad="38100" dist="38100" dir="2700000">
                  <a:srgbClr val="C0C0C0"/>
                </a:outerShdw>
              </a:effectLst>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cut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effectLst>
                <a:outerShdw blurRad="38100" dist="38100" dir="2700000">
                  <a:srgbClr val="C0C0C0"/>
                </a:outerShdw>
              </a:effectLst>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cut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cut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39000" y="228600"/>
            <a:ext cx="1600200" cy="5867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438400" y="228600"/>
            <a:ext cx="4707835" cy="5867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cut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联机映像占位符 3"/>
          <p:cNvSpPr>
            <a:spLocks noGrp="1"/>
          </p:cNvSpPr>
          <p:nvPr>
            <p:ph type="clipArt" sz="half" idx="2"/>
          </p:nvPr>
        </p:nvSpPr>
        <p:spPr>
          <a:xfrm>
            <a:off x="4629150" y="1825625"/>
            <a:ext cx="3886200" cy="4351338"/>
          </a:xfrm>
        </p:spPr>
        <p:txBody>
          <a:bodyPr/>
          <a:lstStyle/>
          <a:p>
            <a:endParaRPr lang="zh-CN" altLang="en-US"/>
          </a:p>
        </p:txBody>
      </p:sp>
      <p:sp>
        <p:nvSpPr>
          <p:cNvPr id="5" name="日期占位符 4"/>
          <p:cNvSpPr>
            <a:spLocks noGrp="1"/>
          </p:cNvSpPr>
          <p:nvPr>
            <p:ph type="dt" sz="half" idx="10"/>
          </p:nvPr>
        </p:nvSpPr>
        <p:spPr/>
        <p:txBody>
          <a:bodyPr/>
          <a:lstStyle/>
          <a:p>
            <a:pPr lvl="0"/>
            <a:endParaRPr lang="zh-CN" altLang="en-US" dirty="0">
              <a:effectLst>
                <a:outerShdw blurRad="38100" dist="38100" dir="2700000">
                  <a:srgbClr val="C0C0C0"/>
                </a:outerShdw>
              </a:effectLst>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effectLst>
                <a:outerShdw blurRad="38100" dist="38100" dir="2700000">
                  <a:srgbClr val="C0C0C0"/>
                </a:outerShdw>
              </a:effectLst>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Ovr>
    <a:masterClrMapping/>
  </p:clrMapOvr>
  <p:transition>
    <p:cut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pattFill prst="ltHorz">
          <a:fgClr>
            <a:schemeClr val="bg2"/>
          </a:fgClr>
          <a:bgClr>
            <a:schemeClr val="bg1"/>
          </a:bgClr>
        </a:pattFill>
        <a:effectLst/>
      </p:bgPr>
    </p:bg>
    <p:spTree>
      <p:nvGrpSpPr>
        <p:cNvPr id="1" name=""/>
        <p:cNvGrpSpPr/>
        <p:nvPr/>
      </p:nvGrpSpPr>
      <p:grpSpPr/>
      <p:sp>
        <p:nvSpPr>
          <p:cNvPr id="120834" name="标题 120833"/>
          <p:cNvSpPr>
            <a:spLocks noGrp="1"/>
          </p:cNvSpPr>
          <p:nvPr>
            <p:ph type="ctrTitle"/>
          </p:nvPr>
        </p:nvSpPr>
        <p:spPr>
          <a:xfrm>
            <a:off x="685800" y="990600"/>
            <a:ext cx="7772400" cy="1371600"/>
          </a:xfrm>
          <a:prstGeom prst="rect">
            <a:avLst/>
          </a:prstGeom>
          <a:noFill/>
          <a:ln w="9525">
            <a:noFill/>
          </a:ln>
        </p:spPr>
        <p:txBody>
          <a:bodyPr anchor="b"/>
          <a:lstStyle>
            <a:lvl1pPr lvl="0">
              <a:buClrTx/>
              <a:buSzTx/>
              <a:buFontTx/>
              <a:defRPr sz="4000"/>
            </a:lvl1pPr>
          </a:lstStyle>
          <a:p>
            <a:pPr lvl="0"/>
            <a:r>
              <a:rPr lang="zh-CN" altLang="en-US" dirty="0"/>
              <a:t>单击此处编辑母版标题样式</a:t>
            </a:r>
            <a:endParaRPr lang="zh-CN" altLang="en-US" dirty="0"/>
          </a:p>
        </p:txBody>
      </p:sp>
      <p:sp>
        <p:nvSpPr>
          <p:cNvPr id="120835" name="副标题 120834"/>
          <p:cNvSpPr>
            <a:spLocks noGrp="1"/>
          </p:cNvSpPr>
          <p:nvPr>
            <p:ph type="subTitle" idx="1"/>
          </p:nvPr>
        </p:nvSpPr>
        <p:spPr>
          <a:xfrm>
            <a:off x="1447800" y="3429000"/>
            <a:ext cx="7010400" cy="1600200"/>
          </a:xfrm>
          <a:prstGeom prst="rect">
            <a:avLst/>
          </a:prstGeom>
          <a:noFill/>
          <a:ln w="9525">
            <a:noFill/>
          </a:ln>
        </p:spPr>
        <p:txBody>
          <a:bodyPr anchor="t"/>
          <a:lstStyle>
            <a:lvl1pPr marL="0" lvl="0" indent="0">
              <a:buClr>
                <a:schemeClr val="accent2"/>
              </a:buClr>
              <a:buSzTx/>
              <a:buFont typeface="Wingdings" panose="05000000000000000000" pitchFamily="2" charset="2"/>
              <a:buNone/>
              <a:defRPr sz="2800"/>
            </a:lvl1pPr>
            <a:lvl2pPr marL="457200" lvl="1" indent="14605" algn="ctr">
              <a:buClr>
                <a:schemeClr val="accent2"/>
              </a:buClr>
              <a:buSzTx/>
              <a:buFont typeface="Wingdings" panose="05000000000000000000" pitchFamily="2" charset="2"/>
              <a:buNone/>
              <a:defRPr sz="2800"/>
            </a:lvl2pPr>
            <a:lvl3pPr marL="909955" lvl="2" indent="0" algn="ctr">
              <a:buClr>
                <a:schemeClr val="accent2"/>
              </a:buClr>
              <a:buSzTx/>
              <a:buFont typeface="Wingdings" panose="05000000000000000000" pitchFamily="2" charset="2"/>
              <a:buNone/>
              <a:defRPr sz="2800"/>
            </a:lvl3pPr>
            <a:lvl4pPr marL="1306830" lvl="3" indent="0" algn="ctr">
              <a:buClr>
                <a:schemeClr val="accent2"/>
              </a:buClr>
              <a:buSzTx/>
              <a:buFont typeface="Wingdings" panose="05000000000000000000" pitchFamily="2" charset="2"/>
              <a:buNone/>
              <a:defRPr sz="2800"/>
            </a:lvl4pPr>
            <a:lvl5pPr marL="1695450" lvl="4" indent="0" algn="ctr">
              <a:buClr>
                <a:schemeClr val="accent2"/>
              </a:buClr>
              <a:buSzTx/>
              <a:buFont typeface="Wingdings" panose="05000000000000000000" pitchFamily="2" charset="2"/>
              <a:buNone/>
              <a:defRPr sz="2800"/>
            </a:lvl5pPr>
          </a:lstStyle>
          <a:p>
            <a:pPr lvl="0"/>
            <a:r>
              <a:rPr lang="zh-CN" altLang="en-US" dirty="0"/>
              <a:t>单击此处编辑母版副标题样式</a:t>
            </a:r>
            <a:endParaRPr lang="zh-CN" altLang="en-US" dirty="0"/>
          </a:p>
        </p:txBody>
      </p:sp>
      <p:sp>
        <p:nvSpPr>
          <p:cNvPr id="120836" name="日期占位符 120835"/>
          <p:cNvSpPr>
            <a:spLocks noGrp="1"/>
          </p:cNvSpPr>
          <p:nvPr>
            <p:ph type="dt" sz="half" idx="2"/>
          </p:nvPr>
        </p:nvSpPr>
        <p:spPr>
          <a:xfrm>
            <a:off x="685800" y="6248400"/>
            <a:ext cx="1905000" cy="457200"/>
          </a:xfrm>
          <a:prstGeom prst="rect">
            <a:avLst/>
          </a:prstGeom>
          <a:noFill/>
          <a:ln w="9525">
            <a:noFill/>
          </a:ln>
        </p:spPr>
        <p:txBody>
          <a:bodyPr anchor="t"/>
          <a:lstStyle>
            <a:lvl1pPr>
              <a:defRPr sz="1200">
                <a:latin typeface="Verdana" panose="020B0604030504040204" pitchFamily="34" charset="0"/>
              </a:defRPr>
            </a:lvl1pPr>
          </a:lstStyle>
          <a:p>
            <a:endParaRPr lang="zh-CN" altLang="en-US" dirty="0">
              <a:latin typeface="Times New Roman" panose="02020603050405020304" pitchFamily="18" charset="0"/>
            </a:endParaRPr>
          </a:p>
        </p:txBody>
      </p:sp>
      <p:sp>
        <p:nvSpPr>
          <p:cNvPr id="120837" name="页脚占位符 120836"/>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200">
                <a:latin typeface="Verdana" panose="020B0604030504040204" pitchFamily="34" charset="0"/>
              </a:defRPr>
            </a:lvl1pPr>
          </a:lstStyle>
          <a:p>
            <a:endParaRPr lang="zh-CN" altLang="en-US" dirty="0"/>
          </a:p>
        </p:txBody>
      </p:sp>
      <p:sp>
        <p:nvSpPr>
          <p:cNvPr id="120838" name="灯片编号占位符 120837"/>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200">
                <a:latin typeface="Verdana" panose="020B0604030504040204" pitchFamily="34" charset="0"/>
              </a:defRPr>
            </a:lvl1pPr>
          </a:lstStyle>
          <a:p>
            <a:fld id="{9A0DB2DC-4C9A-4742-B13C-FB6460FD3503}" type="slidenum">
              <a:rPr lang="zh-CN" altLang="en-US" dirty="0"/>
            </a:fld>
            <a:endParaRPr lang="zh-CN" altLang="en-US" dirty="0">
              <a:latin typeface="Times New Roman" panose="02020603050405020304" pitchFamily="18" charset="0"/>
            </a:endParaRPr>
          </a:p>
        </p:txBody>
      </p:sp>
      <p:sp>
        <p:nvSpPr>
          <p:cNvPr id="120839" name="任意多边形 120838"/>
          <p:cNvSpPr/>
          <p:nvPr/>
        </p:nvSpPr>
        <p:spPr>
          <a:xfrm>
            <a:off x="685800" y="2393950"/>
            <a:ext cx="7772400" cy="109538"/>
          </a:xfrm>
          <a:custGeom>
            <a:avLst/>
            <a:gdLst>
              <a:gd name="A1" fmla="val 618"/>
              <a:gd name="A3" fmla="val 0"/>
              <a:gd name="G0" fmla="+- A1 0 0"/>
            </a:gdLst>
            <a:ahLst/>
            <a:cxnLst/>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cap="flat" cmpd="sng">
            <a:solidFill>
              <a:schemeClr val="accent2"/>
            </a:solidFill>
            <a:prstDash val="solid"/>
            <a:round/>
            <a:headEnd type="none" w="med" len="med"/>
            <a:tailEnd type="none" w="med" len="med"/>
          </a:ln>
        </p:spPr>
        <p:txBody>
          <a:bodyPr/>
          <a:p>
            <a:pPr lvl="0"/>
            <a:endParaRPr lang="zh-CN" altLang="en-US" sz="2400" dirty="0">
              <a:latin typeface="Times New Roman" panose="02020603050405020304" pitchFamily="18" charset="0"/>
            </a:endParaRPr>
          </a:p>
        </p:txBody>
      </p:sp>
    </p:spTree>
  </p:cSld>
  <p:clrMapOvr>
    <a:masterClrMapping/>
  </p:clrMapOvr>
  <p:transition>
    <p:cut thruBlk="1"/>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pattFill prst="ltHorz">
          <a:fgClr>
            <a:schemeClr val="bg2"/>
          </a:fgClr>
          <a:bgClr>
            <a:schemeClr val="bg1"/>
          </a:bgClr>
        </a:pattFill>
        <a:effectLst/>
      </p:bgPr>
    </p:bg>
    <p:spTree>
      <p:nvGrpSpPr>
        <p:cNvPr id="1" name=""/>
        <p:cNvGrpSpPr/>
        <p:nvPr/>
      </p:nvGrpSpPr>
      <p:grpSpPr/>
      <p:sp>
        <p:nvSpPr>
          <p:cNvPr id="120834" name="标题 120833"/>
          <p:cNvSpPr>
            <a:spLocks noGrp="1"/>
          </p:cNvSpPr>
          <p:nvPr>
            <p:ph type="ctrTitle"/>
          </p:nvPr>
        </p:nvSpPr>
        <p:spPr>
          <a:xfrm>
            <a:off x="685800" y="990600"/>
            <a:ext cx="7772400" cy="1371600"/>
          </a:xfrm>
          <a:prstGeom prst="rect">
            <a:avLst/>
          </a:prstGeom>
          <a:noFill/>
          <a:ln w="9525">
            <a:noFill/>
          </a:ln>
        </p:spPr>
        <p:txBody>
          <a:bodyPr anchor="b"/>
          <a:lstStyle>
            <a:lvl1pPr lvl="0">
              <a:buClrTx/>
              <a:buSzTx/>
              <a:buFontTx/>
              <a:defRPr sz="4000"/>
            </a:lvl1pPr>
          </a:lstStyle>
          <a:p>
            <a:pPr lvl="0"/>
            <a:r>
              <a:rPr lang="zh-CN" altLang="en-US" dirty="0"/>
              <a:t>单击此处编辑母版标题样式</a:t>
            </a:r>
            <a:endParaRPr lang="zh-CN" altLang="en-US" dirty="0"/>
          </a:p>
        </p:txBody>
      </p:sp>
      <p:sp>
        <p:nvSpPr>
          <p:cNvPr id="120835" name="副标题 120834"/>
          <p:cNvSpPr>
            <a:spLocks noGrp="1"/>
          </p:cNvSpPr>
          <p:nvPr>
            <p:ph type="subTitle" idx="1"/>
          </p:nvPr>
        </p:nvSpPr>
        <p:spPr>
          <a:xfrm>
            <a:off x="1447800" y="3429000"/>
            <a:ext cx="7010400" cy="1600200"/>
          </a:xfrm>
          <a:prstGeom prst="rect">
            <a:avLst/>
          </a:prstGeom>
          <a:noFill/>
          <a:ln w="9525">
            <a:noFill/>
          </a:ln>
        </p:spPr>
        <p:txBody>
          <a:bodyPr anchor="t"/>
          <a:lstStyle>
            <a:lvl1pPr marL="0" lvl="0" indent="0">
              <a:buClr>
                <a:schemeClr val="accent2"/>
              </a:buClr>
              <a:buSzTx/>
              <a:buFont typeface="Wingdings" panose="05000000000000000000" pitchFamily="2" charset="2"/>
              <a:buNone/>
              <a:defRPr sz="2800"/>
            </a:lvl1pPr>
            <a:lvl2pPr marL="457200" lvl="1" indent="14605" algn="ctr">
              <a:buClr>
                <a:schemeClr val="accent2"/>
              </a:buClr>
              <a:buSzTx/>
              <a:buFont typeface="Wingdings" panose="05000000000000000000" pitchFamily="2" charset="2"/>
              <a:buNone/>
              <a:defRPr sz="2800"/>
            </a:lvl2pPr>
            <a:lvl3pPr marL="909955" lvl="2" indent="0" algn="ctr">
              <a:buClr>
                <a:schemeClr val="accent2"/>
              </a:buClr>
              <a:buSzTx/>
              <a:buFont typeface="Wingdings" panose="05000000000000000000" pitchFamily="2" charset="2"/>
              <a:buNone/>
              <a:defRPr sz="2800"/>
            </a:lvl3pPr>
            <a:lvl4pPr marL="1306830" lvl="3" indent="0" algn="ctr">
              <a:buClr>
                <a:schemeClr val="accent2"/>
              </a:buClr>
              <a:buSzTx/>
              <a:buFont typeface="Wingdings" panose="05000000000000000000" pitchFamily="2" charset="2"/>
              <a:buNone/>
              <a:defRPr sz="2800"/>
            </a:lvl4pPr>
            <a:lvl5pPr marL="1695450" lvl="4" indent="0" algn="ctr">
              <a:buClr>
                <a:schemeClr val="accent2"/>
              </a:buClr>
              <a:buSzTx/>
              <a:buFont typeface="Wingdings" panose="05000000000000000000" pitchFamily="2" charset="2"/>
              <a:buNone/>
              <a:defRPr sz="2800"/>
            </a:lvl5pPr>
          </a:lstStyle>
          <a:p>
            <a:pPr lvl="0"/>
            <a:r>
              <a:rPr lang="zh-CN" altLang="en-US" dirty="0"/>
              <a:t>单击此处编辑母版副标题样式</a:t>
            </a:r>
            <a:endParaRPr lang="zh-CN" altLang="en-US" dirty="0"/>
          </a:p>
        </p:txBody>
      </p:sp>
      <p:sp>
        <p:nvSpPr>
          <p:cNvPr id="120836" name="日期占位符 120835"/>
          <p:cNvSpPr>
            <a:spLocks noGrp="1"/>
          </p:cNvSpPr>
          <p:nvPr>
            <p:ph type="dt" sz="half" idx="2"/>
          </p:nvPr>
        </p:nvSpPr>
        <p:spPr>
          <a:xfrm>
            <a:off x="685800" y="6248400"/>
            <a:ext cx="1905000" cy="457200"/>
          </a:xfrm>
          <a:prstGeom prst="rect">
            <a:avLst/>
          </a:prstGeom>
          <a:noFill/>
          <a:ln w="9525">
            <a:noFill/>
          </a:ln>
        </p:spPr>
        <p:txBody>
          <a:bodyPr anchor="t"/>
          <a:lstStyle>
            <a:lvl1pPr>
              <a:defRPr sz="1200">
                <a:latin typeface="Verdana" panose="020B0604030504040204" pitchFamily="34" charset="0"/>
              </a:defRPr>
            </a:lvl1pPr>
          </a:lstStyle>
          <a:p>
            <a:endParaRPr lang="zh-CN" altLang="en-US" dirty="0">
              <a:latin typeface="Times New Roman" panose="02020603050405020304" pitchFamily="18" charset="0"/>
            </a:endParaRPr>
          </a:p>
        </p:txBody>
      </p:sp>
      <p:sp>
        <p:nvSpPr>
          <p:cNvPr id="120837" name="页脚占位符 120836"/>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200">
                <a:latin typeface="Verdana" panose="020B0604030504040204" pitchFamily="34" charset="0"/>
              </a:defRPr>
            </a:lvl1pPr>
          </a:lstStyle>
          <a:p>
            <a:endParaRPr lang="zh-CN" altLang="en-US" dirty="0"/>
          </a:p>
        </p:txBody>
      </p:sp>
      <p:sp>
        <p:nvSpPr>
          <p:cNvPr id="120838" name="灯片编号占位符 120837"/>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200">
                <a:latin typeface="Verdana" panose="020B0604030504040204" pitchFamily="34" charset="0"/>
              </a:defRPr>
            </a:lvl1pPr>
          </a:lstStyle>
          <a:p>
            <a:fld id="{9A0DB2DC-4C9A-4742-B13C-FB6460FD3503}" type="slidenum">
              <a:rPr lang="zh-CN" altLang="en-US" dirty="0"/>
            </a:fld>
            <a:endParaRPr lang="zh-CN" altLang="en-US" dirty="0">
              <a:latin typeface="Times New Roman" panose="02020603050405020304" pitchFamily="18" charset="0"/>
            </a:endParaRPr>
          </a:p>
        </p:txBody>
      </p:sp>
      <p:sp>
        <p:nvSpPr>
          <p:cNvPr id="120839" name="任意多边形 120838"/>
          <p:cNvSpPr/>
          <p:nvPr/>
        </p:nvSpPr>
        <p:spPr>
          <a:xfrm>
            <a:off x="685800" y="2393950"/>
            <a:ext cx="7772400" cy="109538"/>
          </a:xfrm>
          <a:custGeom>
            <a:avLst/>
            <a:gdLst>
              <a:gd name="A1" fmla="val 618"/>
              <a:gd name="A3" fmla="val 0"/>
              <a:gd name="G0" fmla="+- A1 0 0"/>
            </a:gdLst>
            <a:ahLst/>
            <a:cxnLst/>
            <a:pathLst>
              <a:path w="1000" h="1000" stroke="0">
                <a:moveTo>
                  <a:pt x="0" y="0"/>
                </a:moveTo>
                <a:lnTo>
                  <a:pt x="618" y="0"/>
                </a:lnTo>
                <a:lnTo>
                  <a:pt x="618" y="1000"/>
                </a:lnTo>
                <a:lnTo>
                  <a:pt x="0" y="1000"/>
                </a:lnTo>
                <a:close/>
              </a:path>
              <a:path w="1000" h="1000">
                <a:moveTo>
                  <a:pt x="0" y="0"/>
                </a:moveTo>
                <a:lnTo>
                  <a:pt x="1000" y="0"/>
                </a:lnTo>
              </a:path>
            </a:pathLst>
          </a:custGeom>
          <a:solidFill>
            <a:schemeClr val="accent2"/>
          </a:solidFill>
          <a:ln w="9525" cap="flat" cmpd="sng">
            <a:solidFill>
              <a:schemeClr val="accent2"/>
            </a:solidFill>
            <a:prstDash val="solid"/>
            <a:round/>
            <a:headEnd type="none" w="med" len="med"/>
            <a:tailEnd type="none" w="med" len="med"/>
          </a:ln>
        </p:spPr>
        <p:txBody>
          <a:bodyPr/>
          <a:p>
            <a:pPr lvl="0"/>
            <a:endParaRPr lang="zh-CN" altLang="en-US" sz="2400" dirty="0">
              <a:latin typeface="Times New Roman" panose="02020603050405020304" pitchFamily="18" charset="0"/>
            </a:endParaRPr>
          </a:p>
        </p:txBody>
      </p:sp>
    </p:spTree>
  </p:cSld>
  <p:clrMapOvr>
    <a:masterClrMapping/>
  </p:clrMapOvr>
  <p:transition>
    <p:cut thruBlk="1"/>
  </p:transition>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6673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7248" y="1752600"/>
            <a:ext cx="3920490" cy="4267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828800"/>
            <a:ext cx="3771138" cy="36576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10862" y="1828800"/>
            <a:ext cx="3771138" cy="36576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3441" y="304800"/>
            <a:ext cx="2002234"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66738" y="304800"/>
            <a:ext cx="5890631" cy="5715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100354" name="任意多边形 100353"/>
          <p:cNvSpPr/>
          <p:nvPr/>
        </p:nvSpPr>
        <p:spPr>
          <a:xfrm>
            <a:off x="20638" y="12700"/>
            <a:ext cx="8896350" cy="6780213"/>
          </a:xfrm>
          <a:custGeom>
            <a:avLst/>
            <a:gdLst/>
            <a:ahLst/>
            <a:cxnLst/>
            <a:pathLst>
              <a:path w="3985" h="3619">
                <a:moveTo>
                  <a:pt x="2822" y="0"/>
                </a:moveTo>
                <a:lnTo>
                  <a:pt x="0" y="975"/>
                </a:lnTo>
                <a:lnTo>
                  <a:pt x="2169" y="3619"/>
                </a:lnTo>
                <a:lnTo>
                  <a:pt x="3985" y="1125"/>
                </a:lnTo>
                <a:lnTo>
                  <a:pt x="2822" y="0"/>
                </a:lnTo>
                <a:lnTo>
                  <a:pt x="2822" y="0"/>
                </a:lnTo>
                <a:close/>
              </a:path>
            </a:pathLst>
          </a:custGeom>
          <a:solidFill>
            <a:schemeClr val="accent1"/>
          </a:solidFill>
          <a:ln w="9525">
            <a:noFill/>
          </a:ln>
        </p:spPr>
        <p:txBody>
          <a:bodyPr/>
          <a:p>
            <a:endParaRPr lang="zh-CN" altLang="en-US"/>
          </a:p>
        </p:txBody>
      </p:sp>
      <p:sp>
        <p:nvSpPr>
          <p:cNvPr id="100355" name="标题 100354"/>
          <p:cNvSpPr>
            <a:spLocks noGrp="1"/>
          </p:cNvSpPr>
          <p:nvPr>
            <p:ph type="ctrTitle"/>
          </p:nvPr>
        </p:nvSpPr>
        <p:spPr>
          <a:xfrm>
            <a:off x="1371600" y="1511300"/>
            <a:ext cx="6400800" cy="2273300"/>
          </a:xfrm>
          <a:prstGeom prst="rect">
            <a:avLst/>
          </a:prstGeom>
          <a:noFill/>
          <a:ln w="9525">
            <a:noFill/>
          </a:ln>
          <a:effectLst>
            <a:outerShdw dist="45791" dir="2021404" algn="ctr" rotWithShape="0">
              <a:schemeClr val="bg2"/>
            </a:outerShdw>
          </a:effectLst>
        </p:spPr>
        <p:txBody>
          <a:bodyPr anchor="b"/>
          <a:lstStyle>
            <a:lvl1pPr lvl="0">
              <a:buClrTx/>
              <a:buSzTx/>
              <a:buFontTx/>
              <a:defRPr>
                <a:solidFill>
                  <a:schemeClr val="tx2"/>
                </a:solidFill>
                <a:effectLst>
                  <a:outerShdw blurRad="38100" dist="38100" dir="2700000">
                    <a:srgbClr val="C0C0C0"/>
                  </a:outerShdw>
                </a:effectLst>
              </a:defRPr>
            </a:lvl1pPr>
          </a:lstStyle>
          <a:p>
            <a:pPr lvl="0"/>
            <a:r>
              <a:rPr lang="zh-CN" altLang="en-US" dirty="0"/>
              <a:t>单击此处编辑母版标题样式</a:t>
            </a:r>
            <a:endParaRPr lang="zh-CN" altLang="en-US" dirty="0"/>
          </a:p>
        </p:txBody>
      </p:sp>
      <p:sp>
        <p:nvSpPr>
          <p:cNvPr id="100356" name="副标题 100355"/>
          <p:cNvSpPr>
            <a:spLocks noGrp="1"/>
          </p:cNvSpPr>
          <p:nvPr>
            <p:ph type="subTitle" idx="1"/>
          </p:nvPr>
        </p:nvSpPr>
        <p:spPr>
          <a:xfrm>
            <a:off x="1549400" y="4051300"/>
            <a:ext cx="6032500" cy="1003300"/>
          </a:xfrm>
          <a:prstGeom prst="rect">
            <a:avLst/>
          </a:prstGeom>
          <a:noFill/>
          <a:ln w="9525">
            <a:noFill/>
          </a:ln>
        </p:spPr>
        <p:txBody>
          <a:bodyPr anchor="t"/>
          <a:lstStyle>
            <a:lvl1pPr marL="0" lvl="0" indent="0" algn="ctr">
              <a:buClrTx/>
              <a:buSzTx/>
              <a:buFontTx/>
              <a:buNone/>
              <a:defRPr sz="2800">
                <a:effectLst>
                  <a:outerShdw blurRad="38100" dist="38100" dir="2700000">
                    <a:srgbClr val="C0C0C0"/>
                  </a:outerShdw>
                </a:effectLst>
              </a:defRPr>
            </a:lvl1pPr>
            <a:lvl2pPr marL="457200" lvl="1" indent="0" algn="ctr">
              <a:buClrTx/>
              <a:buSzTx/>
              <a:buFontTx/>
              <a:buNone/>
              <a:defRPr sz="2800">
                <a:effectLst>
                  <a:outerShdw blurRad="38100" dist="38100" dir="2700000">
                    <a:srgbClr val="C0C0C0"/>
                  </a:outerShdw>
                </a:effectLst>
              </a:defRPr>
            </a:lvl2pPr>
            <a:lvl3pPr marL="914400" lvl="2" indent="0" algn="ctr">
              <a:buClrTx/>
              <a:buSzTx/>
              <a:buFontTx/>
              <a:buNone/>
              <a:defRPr sz="2800">
                <a:effectLst>
                  <a:outerShdw blurRad="38100" dist="38100" dir="2700000">
                    <a:srgbClr val="C0C0C0"/>
                  </a:outerShdw>
                </a:effectLst>
              </a:defRPr>
            </a:lvl3pPr>
            <a:lvl4pPr marL="1371600" lvl="3" indent="0" algn="ctr">
              <a:buClrTx/>
              <a:buSzTx/>
              <a:buFontTx/>
              <a:buNone/>
              <a:defRPr sz="2800">
                <a:effectLst>
                  <a:outerShdw blurRad="38100" dist="38100" dir="2700000">
                    <a:srgbClr val="C0C0C0"/>
                  </a:outerShdw>
                </a:effectLst>
              </a:defRPr>
            </a:lvl4pPr>
            <a:lvl5pPr marL="1828800" lvl="4" indent="0" algn="ctr">
              <a:buClrTx/>
              <a:buSzTx/>
              <a:buFontTx/>
              <a:buNone/>
              <a:defRPr sz="2800">
                <a:effectLst>
                  <a:outerShdw blurRad="38100" dist="38100" dir="2700000">
                    <a:srgbClr val="C0C0C0"/>
                  </a:outerShdw>
                </a:effectLst>
              </a:defRPr>
            </a:lvl5pPr>
          </a:lstStyle>
          <a:p>
            <a:pPr lvl="0"/>
            <a:r>
              <a:rPr lang="zh-CN" altLang="en-US" dirty="0"/>
              <a:t>单击此处编辑母版副标题样式</a:t>
            </a:r>
            <a:endParaRPr lang="zh-CN" altLang="en-US" dirty="0"/>
          </a:p>
        </p:txBody>
      </p:sp>
      <p:sp>
        <p:nvSpPr>
          <p:cNvPr id="100357" name="日期占位符 100356"/>
          <p:cNvSpPr>
            <a:spLocks noGrp="1"/>
          </p:cNvSpPr>
          <p:nvPr>
            <p:ph type="dt" sz="half" idx="2"/>
          </p:nvPr>
        </p:nvSpPr>
        <p:spPr>
          <a:xfrm>
            <a:off x="685800" y="6248400"/>
            <a:ext cx="1905000" cy="457200"/>
          </a:xfrm>
          <a:prstGeom prst="rect">
            <a:avLst/>
          </a:prstGeom>
          <a:noFill/>
          <a:ln w="9525">
            <a:noFill/>
          </a:ln>
        </p:spPr>
        <p:txBody>
          <a:bodyPr anchor="t"/>
          <a:lstStyle>
            <a:lvl1pPr>
              <a:defRPr sz="1400">
                <a:latin typeface="Comic Sans MS" panose="030F0702030302020204" pitchFamily="66" charset="0"/>
              </a:defRPr>
            </a:lvl1pPr>
          </a:lstStyle>
          <a:p>
            <a:endParaRPr lang="zh-CN" altLang="en-US" dirty="0">
              <a:latin typeface="Times New Roman" panose="02020603050405020304" pitchFamily="18" charset="0"/>
            </a:endParaRPr>
          </a:p>
        </p:txBody>
      </p:sp>
      <p:sp>
        <p:nvSpPr>
          <p:cNvPr id="100358" name="页脚占位符 100357"/>
          <p:cNvSpPr>
            <a:spLocks noGrp="1"/>
          </p:cNvSpPr>
          <p:nvPr>
            <p:ph type="ftr" sz="quarter" idx="3"/>
          </p:nvPr>
        </p:nvSpPr>
        <p:spPr>
          <a:xfrm>
            <a:off x="3124200" y="6248400"/>
            <a:ext cx="2895600" cy="457200"/>
          </a:xfrm>
          <a:prstGeom prst="rect">
            <a:avLst/>
          </a:prstGeom>
          <a:noFill/>
          <a:ln w="9525">
            <a:noFill/>
          </a:ln>
        </p:spPr>
        <p:txBody>
          <a:bodyPr anchor="t"/>
          <a:lstStyle>
            <a:lvl1pPr algn="ctr">
              <a:defRPr sz="1400">
                <a:latin typeface="Comic Sans MS" panose="030F0702030302020204" pitchFamily="66" charset="0"/>
              </a:defRPr>
            </a:lvl1pPr>
          </a:lstStyle>
          <a:p>
            <a:endParaRPr lang="zh-CN" altLang="en-US" dirty="0"/>
          </a:p>
        </p:txBody>
      </p:sp>
      <p:sp>
        <p:nvSpPr>
          <p:cNvPr id="100359" name="灯片编号占位符 100358"/>
          <p:cNvSpPr>
            <a:spLocks noGrp="1"/>
          </p:cNvSpPr>
          <p:nvPr>
            <p:ph type="sldNum" sz="quarter" idx="4"/>
          </p:nvPr>
        </p:nvSpPr>
        <p:spPr>
          <a:xfrm>
            <a:off x="6553200" y="6248400"/>
            <a:ext cx="1905000" cy="457200"/>
          </a:xfrm>
          <a:prstGeom prst="rect">
            <a:avLst/>
          </a:prstGeom>
          <a:noFill/>
          <a:ln w="9525">
            <a:noFill/>
          </a:ln>
        </p:spPr>
        <p:txBody>
          <a:bodyPr anchor="t"/>
          <a:lstStyle>
            <a:lvl1pPr algn="r">
              <a:defRPr sz="1400">
                <a:latin typeface="Comic Sans MS" panose="030F0702030302020204" pitchFamily="66" charset="0"/>
              </a:defRPr>
            </a:lvl1pPr>
          </a:lstStyle>
          <a:p>
            <a:fld id="{9A0DB2DC-4C9A-4742-B13C-FB6460FD3503}" type="slidenum">
              <a:rPr lang="zh-CN" altLang="en-US" dirty="0"/>
            </a:fld>
            <a:endParaRPr lang="zh-CN" altLang="en-US" dirty="0">
              <a:latin typeface="Times New Roman" panose="02020603050405020304" pitchFamily="18" charset="0"/>
            </a:endParaRPr>
          </a:p>
        </p:txBody>
      </p:sp>
      <p:grpSp>
        <p:nvGrpSpPr>
          <p:cNvPr id="100360" name="组合 100359"/>
          <p:cNvGrpSpPr/>
          <p:nvPr/>
        </p:nvGrpSpPr>
        <p:grpSpPr>
          <a:xfrm>
            <a:off x="195263" y="234950"/>
            <a:ext cx="3787775" cy="1778000"/>
            <a:chOff x="123" y="148"/>
            <a:chExt cx="2386" cy="1120"/>
          </a:xfrm>
        </p:grpSpPr>
        <p:sp>
          <p:nvSpPr>
            <p:cNvPr id="100361" name="任意多边形 100360"/>
            <p:cNvSpPr/>
            <p:nvPr userDrawn="1"/>
          </p:nvSpPr>
          <p:spPr>
            <a:xfrm>
              <a:off x="177" y="177"/>
              <a:ext cx="2250" cy="1017"/>
            </a:xfrm>
            <a:custGeom>
              <a:avLst/>
              <a:gdLst/>
              <a:ahLst/>
              <a:cxnLst/>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ln>
          </p:spPr>
          <p:txBody>
            <a:bodyPr/>
            <a:p>
              <a:endParaRPr lang="zh-CN" altLang="en-US"/>
            </a:p>
          </p:txBody>
        </p:sp>
        <p:sp>
          <p:nvSpPr>
            <p:cNvPr id="100362" name="任意多边形 100361"/>
            <p:cNvSpPr/>
            <p:nvPr userDrawn="1"/>
          </p:nvSpPr>
          <p:spPr>
            <a:xfrm>
              <a:off x="166" y="261"/>
              <a:ext cx="2244" cy="1007"/>
            </a:xfrm>
            <a:custGeom>
              <a:avLst/>
              <a:gdLst/>
              <a:ahLst/>
              <a:cxnLst/>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ln>
          </p:spPr>
          <p:txBody>
            <a:bodyPr/>
            <a:p>
              <a:endParaRPr lang="zh-CN" altLang="en-US"/>
            </a:p>
          </p:txBody>
        </p:sp>
        <p:sp>
          <p:nvSpPr>
            <p:cNvPr id="100363" name="任意多边形 100362"/>
            <p:cNvSpPr/>
            <p:nvPr userDrawn="1"/>
          </p:nvSpPr>
          <p:spPr>
            <a:xfrm>
              <a:off x="474" y="344"/>
              <a:ext cx="1488" cy="919"/>
            </a:xfrm>
            <a:custGeom>
              <a:avLst/>
              <a:gdLst/>
              <a:ahLst/>
              <a:cxnLst/>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p>
              <a:endParaRPr lang="zh-CN" altLang="en-US"/>
            </a:p>
          </p:txBody>
        </p:sp>
        <p:grpSp>
          <p:nvGrpSpPr>
            <p:cNvPr id="100364" name="组合 100363"/>
            <p:cNvGrpSpPr/>
            <p:nvPr userDrawn="1"/>
          </p:nvGrpSpPr>
          <p:grpSpPr>
            <a:xfrm>
              <a:off x="123" y="148"/>
              <a:ext cx="2386" cy="1081"/>
              <a:chOff x="123" y="148"/>
              <a:chExt cx="2386" cy="1081"/>
            </a:xfrm>
          </p:grpSpPr>
          <p:sp>
            <p:nvSpPr>
              <p:cNvPr id="100365" name="任意多边形 100364"/>
              <p:cNvSpPr/>
              <p:nvPr userDrawn="1"/>
            </p:nvSpPr>
            <p:spPr>
              <a:xfrm>
                <a:off x="2005" y="934"/>
                <a:ext cx="212" cy="214"/>
              </a:xfrm>
              <a:custGeom>
                <a:avLst/>
                <a:gdLst/>
                <a:ahLst/>
                <a:cxnLst/>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p>
                <a:endParaRPr lang="zh-CN" altLang="en-US"/>
              </a:p>
            </p:txBody>
          </p:sp>
          <p:sp>
            <p:nvSpPr>
              <p:cNvPr id="100366" name="任意多边形 100365"/>
              <p:cNvSpPr/>
              <p:nvPr userDrawn="1"/>
            </p:nvSpPr>
            <p:spPr>
              <a:xfrm>
                <a:off x="123" y="148"/>
                <a:ext cx="2386" cy="1081"/>
              </a:xfrm>
              <a:custGeom>
                <a:avLst/>
                <a:gdLst/>
                <a:ahLst/>
                <a:cxnLst/>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p>
                <a:endParaRPr lang="zh-CN" altLang="en-US"/>
              </a:p>
            </p:txBody>
          </p:sp>
          <p:sp>
            <p:nvSpPr>
              <p:cNvPr id="100367" name="任意多边形 100366"/>
              <p:cNvSpPr/>
              <p:nvPr userDrawn="1"/>
            </p:nvSpPr>
            <p:spPr>
              <a:xfrm>
                <a:off x="324" y="158"/>
                <a:ext cx="1686" cy="614"/>
              </a:xfrm>
              <a:custGeom>
                <a:avLst/>
                <a:gdLst/>
                <a:ahLst/>
                <a:cxnLst/>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p>
                <a:endParaRPr lang="zh-CN" altLang="en-US"/>
              </a:p>
            </p:txBody>
          </p:sp>
          <p:sp>
            <p:nvSpPr>
              <p:cNvPr id="100368" name="任意多边形 100367"/>
              <p:cNvSpPr/>
              <p:nvPr userDrawn="1"/>
            </p:nvSpPr>
            <p:spPr>
              <a:xfrm>
                <a:off x="409" y="251"/>
                <a:ext cx="227" cy="410"/>
              </a:xfrm>
              <a:custGeom>
                <a:avLst/>
                <a:gdLst/>
                <a:ahLst/>
                <a:cxnLst/>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p>
                <a:endParaRPr lang="zh-CN" altLang="en-US"/>
              </a:p>
            </p:txBody>
          </p:sp>
          <p:sp>
            <p:nvSpPr>
              <p:cNvPr id="100369" name="任意多边形 100368"/>
              <p:cNvSpPr/>
              <p:nvPr userDrawn="1"/>
            </p:nvSpPr>
            <p:spPr>
              <a:xfrm>
                <a:off x="846" y="536"/>
                <a:ext cx="691" cy="364"/>
              </a:xfrm>
              <a:custGeom>
                <a:avLst/>
                <a:gdLst/>
                <a:ahLst/>
                <a:cxnLst/>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p>
                <a:endParaRPr lang="zh-CN" altLang="en-US"/>
              </a:p>
            </p:txBody>
          </p:sp>
        </p:grpSp>
      </p:grpSp>
      <p:grpSp>
        <p:nvGrpSpPr>
          <p:cNvPr id="100370" name="组合 100369"/>
          <p:cNvGrpSpPr/>
          <p:nvPr/>
        </p:nvGrpSpPr>
        <p:grpSpPr>
          <a:xfrm>
            <a:off x="7915275" y="4368800"/>
            <a:ext cx="742950" cy="1058863"/>
            <a:chOff x="4986" y="2752"/>
            <a:chExt cx="468" cy="667"/>
          </a:xfrm>
        </p:grpSpPr>
        <p:sp>
          <p:nvSpPr>
            <p:cNvPr id="100371" name="任意多边形 100370"/>
            <p:cNvSpPr/>
            <p:nvPr userDrawn="1"/>
          </p:nvSpPr>
          <p:spPr>
            <a:xfrm rot="7320404">
              <a:off x="4909" y="2936"/>
              <a:ext cx="629" cy="293"/>
            </a:xfrm>
            <a:custGeom>
              <a:avLst/>
              <a:gdLst/>
              <a:ahLst/>
              <a:cxnLst/>
              <a:pathLst>
                <a:path w="794" h="414">
                  <a:moveTo>
                    <a:pt x="794" y="395"/>
                  </a:moveTo>
                  <a:lnTo>
                    <a:pt x="710" y="318"/>
                  </a:lnTo>
                  <a:lnTo>
                    <a:pt x="556" y="210"/>
                  </a:lnTo>
                  <a:lnTo>
                    <a:pt x="71" y="0"/>
                  </a:lnTo>
                  <a:lnTo>
                    <a:pt x="23" y="20"/>
                  </a:lnTo>
                  <a:lnTo>
                    <a:pt x="0" y="83"/>
                  </a:lnTo>
                  <a:lnTo>
                    <a:pt x="28" y="155"/>
                  </a:lnTo>
                  <a:lnTo>
                    <a:pt x="570" y="409"/>
                  </a:lnTo>
                  <a:lnTo>
                    <a:pt x="689" y="393"/>
                  </a:lnTo>
                  <a:lnTo>
                    <a:pt x="785" y="414"/>
                  </a:lnTo>
                  <a:lnTo>
                    <a:pt x="794" y="395"/>
                  </a:lnTo>
                  <a:lnTo>
                    <a:pt x="794" y="395"/>
                  </a:lnTo>
                  <a:close/>
                </a:path>
              </a:pathLst>
            </a:custGeom>
            <a:solidFill>
              <a:srgbClr val="F8F8F8"/>
            </a:solidFill>
            <a:ln w="9525">
              <a:noFill/>
            </a:ln>
          </p:spPr>
          <p:txBody>
            <a:bodyPr/>
            <a:p>
              <a:endParaRPr lang="zh-CN" altLang="en-US"/>
            </a:p>
          </p:txBody>
        </p:sp>
        <p:sp>
          <p:nvSpPr>
            <p:cNvPr id="100372" name="任意多边形 100371"/>
            <p:cNvSpPr/>
            <p:nvPr userDrawn="1"/>
          </p:nvSpPr>
          <p:spPr>
            <a:xfrm rot="7320404">
              <a:off x="4893" y="2922"/>
              <a:ext cx="627" cy="290"/>
            </a:xfrm>
            <a:custGeom>
              <a:avLst/>
              <a:gdLst/>
              <a:ahLst/>
              <a:cxnLst/>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folHlink"/>
            </a:solidFill>
            <a:ln w="9525">
              <a:noFill/>
            </a:ln>
          </p:spPr>
          <p:txBody>
            <a:bodyPr/>
            <a:p>
              <a:endParaRPr lang="zh-CN" altLang="en-US"/>
            </a:p>
          </p:txBody>
        </p:sp>
        <p:sp>
          <p:nvSpPr>
            <p:cNvPr id="100373" name="任意多边形 100372"/>
            <p:cNvSpPr/>
            <p:nvPr userDrawn="1"/>
          </p:nvSpPr>
          <p:spPr>
            <a:xfrm rot="7320404">
              <a:off x="4999" y="2912"/>
              <a:ext cx="416" cy="265"/>
            </a:xfrm>
            <a:custGeom>
              <a:avLst/>
              <a:gdLst/>
              <a:ahLst/>
              <a:cxnLst/>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p>
              <a:endParaRPr lang="zh-CN" altLang="en-US"/>
            </a:p>
          </p:txBody>
        </p:sp>
        <p:grpSp>
          <p:nvGrpSpPr>
            <p:cNvPr id="100374" name="组合 100373"/>
            <p:cNvGrpSpPr/>
            <p:nvPr userDrawn="1"/>
          </p:nvGrpSpPr>
          <p:grpSpPr>
            <a:xfrm>
              <a:off x="4986" y="2752"/>
              <a:ext cx="468" cy="667"/>
              <a:chOff x="4986" y="2752"/>
              <a:chExt cx="468" cy="667"/>
            </a:xfrm>
          </p:grpSpPr>
          <p:sp>
            <p:nvSpPr>
              <p:cNvPr id="100375" name="任意多边形 100374"/>
              <p:cNvSpPr/>
              <p:nvPr userDrawn="1"/>
            </p:nvSpPr>
            <p:spPr>
              <a:xfrm rot="7320404">
                <a:off x="4987" y="3190"/>
                <a:ext cx="59" cy="61"/>
              </a:xfrm>
              <a:custGeom>
                <a:avLst/>
                <a:gdLst/>
                <a:ahLst/>
                <a:cxnLst/>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p>
                <a:endParaRPr lang="zh-CN" altLang="en-US"/>
              </a:p>
            </p:txBody>
          </p:sp>
          <p:sp>
            <p:nvSpPr>
              <p:cNvPr id="100376" name="任意多边形 100375"/>
              <p:cNvSpPr/>
              <p:nvPr userDrawn="1"/>
            </p:nvSpPr>
            <p:spPr>
              <a:xfrm rot="7320404">
                <a:off x="4887" y="2930"/>
                <a:ext cx="667" cy="311"/>
              </a:xfrm>
              <a:custGeom>
                <a:avLst/>
                <a:gdLst/>
                <a:ahLst/>
                <a:cxnLst/>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p>
                <a:endParaRPr lang="zh-CN" altLang="en-US"/>
              </a:p>
            </p:txBody>
          </p:sp>
          <p:sp>
            <p:nvSpPr>
              <p:cNvPr id="100377" name="任意多边形 100376"/>
              <p:cNvSpPr/>
              <p:nvPr userDrawn="1"/>
            </p:nvSpPr>
            <p:spPr>
              <a:xfrm rot="7320404">
                <a:off x="5062" y="2997"/>
                <a:ext cx="472" cy="176"/>
              </a:xfrm>
              <a:custGeom>
                <a:avLst/>
                <a:gdLst/>
                <a:ahLst/>
                <a:cxnLst/>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p>
                <a:endParaRPr lang="zh-CN" altLang="en-US"/>
              </a:p>
            </p:txBody>
          </p:sp>
          <p:sp>
            <p:nvSpPr>
              <p:cNvPr id="100378" name="任意多边形 100377"/>
              <p:cNvSpPr/>
              <p:nvPr userDrawn="1"/>
            </p:nvSpPr>
            <p:spPr>
              <a:xfrm rot="7320404">
                <a:off x="5363" y="2873"/>
                <a:ext cx="63" cy="118"/>
              </a:xfrm>
              <a:custGeom>
                <a:avLst/>
                <a:gdLst/>
                <a:ahLst/>
                <a:cxnLst/>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p>
                <a:endParaRPr lang="zh-CN" altLang="en-US"/>
              </a:p>
            </p:txBody>
          </p:sp>
          <p:sp>
            <p:nvSpPr>
              <p:cNvPr id="100379" name="任意多边形 100378"/>
              <p:cNvSpPr/>
              <p:nvPr userDrawn="1"/>
            </p:nvSpPr>
            <p:spPr>
              <a:xfrm rot="7320404">
                <a:off x="5136" y="2999"/>
                <a:ext cx="193" cy="104"/>
              </a:xfrm>
              <a:custGeom>
                <a:avLst/>
                <a:gdLst/>
                <a:ahLst/>
                <a:cxnLst/>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p>
                <a:endParaRPr lang="zh-CN" altLang="en-US"/>
              </a:p>
            </p:txBody>
          </p:sp>
        </p:grpSp>
      </p:grpSp>
      <p:sp>
        <p:nvSpPr>
          <p:cNvPr id="100380" name="任意多边形 100379"/>
          <p:cNvSpPr/>
          <p:nvPr/>
        </p:nvSpPr>
        <p:spPr>
          <a:xfrm>
            <a:off x="901700" y="5054600"/>
            <a:ext cx="6807200" cy="728663"/>
          </a:xfrm>
          <a:custGeom>
            <a:avLst/>
            <a:gdLst/>
            <a:ahLst/>
            <a:cxnLst/>
            <a:pathLst>
              <a:path w="4288" h="459">
                <a:moveTo>
                  <a:pt x="0" y="0"/>
                </a:moveTo>
                <a:cubicBezTo>
                  <a:pt x="136" y="43"/>
                  <a:pt x="556" y="232"/>
                  <a:pt x="816" y="256"/>
                </a:cubicBezTo>
                <a:cubicBezTo>
                  <a:pt x="1076" y="280"/>
                  <a:pt x="1387" y="124"/>
                  <a:pt x="1560" y="144"/>
                </a:cubicBezTo>
                <a:cubicBezTo>
                  <a:pt x="1733" y="164"/>
                  <a:pt x="1725" y="375"/>
                  <a:pt x="1856" y="376"/>
                </a:cubicBezTo>
                <a:cubicBezTo>
                  <a:pt x="1987" y="377"/>
                  <a:pt x="2064" y="139"/>
                  <a:pt x="2344" y="152"/>
                </a:cubicBezTo>
                <a:cubicBezTo>
                  <a:pt x="2624" y="165"/>
                  <a:pt x="3212" y="459"/>
                  <a:pt x="3536" y="456"/>
                </a:cubicBezTo>
                <a:cubicBezTo>
                  <a:pt x="3860" y="453"/>
                  <a:pt x="4165" y="188"/>
                  <a:pt x="4288" y="136"/>
                </a:cubicBezTo>
              </a:path>
            </a:pathLst>
          </a:custGeom>
          <a:noFill/>
          <a:ln w="76200" cap="flat" cmpd="sng">
            <a:solidFill>
              <a:schemeClr val="folHlink">
                <a:alpha val="100000"/>
              </a:schemeClr>
            </a:solidFill>
            <a:prstDash val="solid"/>
            <a:headEnd type="none" w="med" len="med"/>
            <a:tailEnd type="none" w="med" len="med"/>
          </a:ln>
        </p:spPr>
        <p:txBody>
          <a:bodyPr/>
          <a:p>
            <a:endParaRPr lang="zh-CN" altLang="en-US"/>
          </a:p>
        </p:txBody>
      </p:sp>
      <p:sp>
        <p:nvSpPr>
          <p:cNvPr id="100381" name="任意多边形 100380"/>
          <p:cNvSpPr/>
          <p:nvPr/>
        </p:nvSpPr>
        <p:spPr>
          <a:xfrm>
            <a:off x="4076700" y="1930400"/>
            <a:ext cx="889000" cy="381000"/>
          </a:xfrm>
          <a:custGeom>
            <a:avLst/>
            <a:gdLst/>
            <a:ahLst/>
            <a:cxnLst/>
            <a:pathLst>
              <a:path w="560" h="240">
                <a:moveTo>
                  <a:pt x="0" y="32"/>
                </a:moveTo>
                <a:cubicBezTo>
                  <a:pt x="102" y="89"/>
                  <a:pt x="205" y="147"/>
                  <a:pt x="280" y="144"/>
                </a:cubicBezTo>
                <a:cubicBezTo>
                  <a:pt x="355" y="141"/>
                  <a:pt x="401" y="0"/>
                  <a:pt x="448" y="16"/>
                </a:cubicBezTo>
                <a:cubicBezTo>
                  <a:pt x="495" y="32"/>
                  <a:pt x="541" y="201"/>
                  <a:pt x="560" y="240"/>
                </a:cubicBezTo>
              </a:path>
            </a:pathLst>
          </a:custGeom>
          <a:noFill/>
          <a:ln w="114300" cap="flat" cmpd="sng">
            <a:solidFill>
              <a:schemeClr val="tx2"/>
            </a:solidFill>
            <a:prstDash val="solid"/>
            <a:headEnd type="none" w="med" len="med"/>
            <a:tailEnd type="none" w="med" len="med"/>
          </a:ln>
        </p:spPr>
        <p:txBody>
          <a:bodyPr/>
          <a:p>
            <a:endParaRPr lang="zh-CN" altLang="en-US"/>
          </a:p>
        </p:txBody>
      </p:sp>
    </p:spTree>
  </p:cSld>
  <p:clrMapOvr>
    <a:masterClrMapping/>
  </p:clrMapOvr>
  <p:transition>
    <p:cut thruBlk="1"/>
  </p:transition>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828800"/>
            <a:ext cx="3771138" cy="36576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10862" y="1828800"/>
            <a:ext cx="3771138" cy="36576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7950" y="152400"/>
            <a:ext cx="1924050" cy="533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152400"/>
            <a:ext cx="5660611" cy="5334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transition>
    <p:cut thruBlk="1"/>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2.jpeg"/><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2" Type="http://schemas.openxmlformats.org/officeDocument/2006/relationships/theme" Target="../theme/theme3.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2" Type="http://schemas.openxmlformats.org/officeDocument/2006/relationships/theme" Target="../theme/theme4.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4.xml"/><Relationship Id="rId8" Type="http://schemas.openxmlformats.org/officeDocument/2006/relationships/slideLayout" Target="../slideLayouts/slideLayout53.xml"/><Relationship Id="rId7" Type="http://schemas.openxmlformats.org/officeDocument/2006/relationships/slideLayout" Target="../slideLayouts/slideLayout52.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 Id="rId3" Type="http://schemas.openxmlformats.org/officeDocument/2006/relationships/slideLayout" Target="../slideLayouts/slideLayout48.xml"/><Relationship Id="rId2" Type="http://schemas.openxmlformats.org/officeDocument/2006/relationships/slideLayout" Target="../slideLayouts/slideLayout47.xml"/><Relationship Id="rId12" Type="http://schemas.openxmlformats.org/officeDocument/2006/relationships/theme" Target="../theme/theme5.xml"/><Relationship Id="rId11" Type="http://schemas.openxmlformats.org/officeDocument/2006/relationships/slideLayout" Target="../slideLayouts/slideLayout56.xml"/><Relationship Id="rId10" Type="http://schemas.openxmlformats.org/officeDocument/2006/relationships/slideLayout" Target="../slideLayouts/slideLayout55.xml"/><Relationship Id="rId1"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9330" name="任意多边形 99329"/>
          <p:cNvSpPr/>
          <p:nvPr/>
        </p:nvSpPr>
        <p:spPr>
          <a:xfrm rot="-3172564">
            <a:off x="7777163" y="-14287"/>
            <a:ext cx="1162050" cy="2084387"/>
          </a:xfrm>
          <a:custGeom>
            <a:avLst/>
            <a:gdLst/>
            <a:ahLst/>
            <a:cxnLst/>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ln>
        </p:spPr>
        <p:txBody>
          <a:bodyPr/>
          <a:p>
            <a:endParaRPr lang="zh-CN" altLang="en-US"/>
          </a:p>
        </p:txBody>
      </p:sp>
      <p:sp>
        <p:nvSpPr>
          <p:cNvPr id="99331" name="标题 99330"/>
          <p:cNvSpPr>
            <a:spLocks noGrp="1"/>
          </p:cNvSpPr>
          <p:nvPr>
            <p:ph type="title"/>
          </p:nvPr>
        </p:nvSpPr>
        <p:spPr>
          <a:xfrm>
            <a:off x="685800" y="152400"/>
            <a:ext cx="6870700" cy="1600200"/>
          </a:xfrm>
          <a:prstGeom prst="rect">
            <a:avLst/>
          </a:prstGeom>
          <a:noFill/>
          <a:ln w="9525">
            <a:noFill/>
          </a:ln>
        </p:spPr>
        <p:txBody>
          <a:bodyPr anchor="b"/>
          <a:p>
            <a:pPr lvl="0"/>
            <a:r>
              <a:rPr lang="zh-CN" altLang="en-US" dirty="0"/>
              <a:t>单击此处编辑母版标题样式</a:t>
            </a:r>
            <a:endParaRPr lang="zh-CN" altLang="en-US" dirty="0"/>
          </a:p>
        </p:txBody>
      </p:sp>
      <p:sp>
        <p:nvSpPr>
          <p:cNvPr id="99332" name="文本占位符 99331"/>
          <p:cNvSpPr>
            <a:spLocks noGrp="1"/>
          </p:cNvSpPr>
          <p:nvPr>
            <p:ph type="body" idx="1"/>
          </p:nvPr>
        </p:nvSpPr>
        <p:spPr>
          <a:xfrm>
            <a:off x="685800" y="1828800"/>
            <a:ext cx="7696200" cy="36576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9333" name="日期占位符 99332"/>
          <p:cNvSpPr>
            <a:spLocks noGrp="1"/>
          </p:cNvSpPr>
          <p:nvPr>
            <p:ph type="dt" sz="half" idx="2"/>
          </p:nvPr>
        </p:nvSpPr>
        <p:spPr>
          <a:xfrm>
            <a:off x="1371600" y="6248400"/>
            <a:ext cx="1905000" cy="457200"/>
          </a:xfrm>
          <a:prstGeom prst="rect">
            <a:avLst/>
          </a:prstGeom>
          <a:noFill/>
          <a:ln w="9525">
            <a:noFill/>
          </a:ln>
        </p:spPr>
        <p:txBody>
          <a:bodyPr/>
          <a:lstStyle>
            <a:lvl1pPr>
              <a:defRPr sz="1400">
                <a:latin typeface="Comic Sans MS" panose="030F0702030302020204" pitchFamily="66" charset="0"/>
              </a:defRPr>
            </a:lvl1pPr>
          </a:lstStyle>
          <a:p>
            <a:pPr lvl="0"/>
            <a:endParaRPr lang="zh-CN" altLang="en-US" dirty="0">
              <a:latin typeface="Times New Roman" panose="02020603050405020304" pitchFamily="18" charset="0"/>
            </a:endParaRPr>
          </a:p>
        </p:txBody>
      </p:sp>
      <p:sp>
        <p:nvSpPr>
          <p:cNvPr id="99334" name="页脚占位符 99333"/>
          <p:cNvSpPr>
            <a:spLocks noGrp="1"/>
          </p:cNvSpPr>
          <p:nvPr>
            <p:ph type="ftr" sz="quarter" idx="3"/>
          </p:nvPr>
        </p:nvSpPr>
        <p:spPr>
          <a:xfrm>
            <a:off x="3556000" y="6248400"/>
            <a:ext cx="2895600" cy="457200"/>
          </a:xfrm>
          <a:prstGeom prst="rect">
            <a:avLst/>
          </a:prstGeom>
          <a:noFill/>
          <a:ln w="9525">
            <a:noFill/>
          </a:ln>
        </p:spPr>
        <p:txBody>
          <a:bodyPr/>
          <a:lstStyle>
            <a:lvl1pPr algn="ctr">
              <a:defRPr sz="1400">
                <a:latin typeface="Comic Sans MS" panose="030F0702030302020204" pitchFamily="66" charset="0"/>
              </a:defRPr>
            </a:lvl1pPr>
          </a:lstStyle>
          <a:p>
            <a:pPr lvl="0"/>
            <a:endParaRPr lang="zh-CN" altLang="en-US" dirty="0"/>
          </a:p>
        </p:txBody>
      </p:sp>
      <p:sp>
        <p:nvSpPr>
          <p:cNvPr id="99335" name="灯片编号占位符 99334"/>
          <p:cNvSpPr>
            <a:spLocks noGrp="1"/>
          </p:cNvSpPr>
          <p:nvPr>
            <p:ph type="sldNum" sz="quarter" idx="4"/>
          </p:nvPr>
        </p:nvSpPr>
        <p:spPr>
          <a:xfrm>
            <a:off x="6718300" y="6248400"/>
            <a:ext cx="1905000" cy="457200"/>
          </a:xfrm>
          <a:prstGeom prst="rect">
            <a:avLst/>
          </a:prstGeom>
          <a:noFill/>
          <a:ln w="9525">
            <a:noFill/>
          </a:ln>
        </p:spPr>
        <p:txBody>
          <a:bodyPr/>
          <a:lstStyle>
            <a:lvl1pPr algn="r">
              <a:defRPr sz="1400">
                <a:latin typeface="Comic Sans MS" panose="030F0702030302020204" pitchFamily="66" charset="0"/>
              </a:defRPr>
            </a:lvl1pPr>
          </a:lstStyle>
          <a:p>
            <a:pPr lvl="0"/>
            <a:fld id="{9A0DB2DC-4C9A-4742-B13C-FB6460FD3503}" type="slidenum">
              <a:rPr lang="zh-CN" altLang="en-US" dirty="0"/>
            </a:fld>
            <a:endParaRPr lang="zh-CN" altLang="en-US" dirty="0">
              <a:latin typeface="Times New Roman" panose="02020603050405020304" pitchFamily="18" charset="0"/>
            </a:endParaRPr>
          </a:p>
        </p:txBody>
      </p:sp>
      <p:sp>
        <p:nvSpPr>
          <p:cNvPr id="99336" name="任意多边形 99335"/>
          <p:cNvSpPr/>
          <p:nvPr/>
        </p:nvSpPr>
        <p:spPr>
          <a:xfrm rot="-3172564">
            <a:off x="7864475" y="23813"/>
            <a:ext cx="1165225" cy="2097087"/>
          </a:xfrm>
          <a:custGeom>
            <a:avLst/>
            <a:gdLst/>
            <a:ahLst/>
            <a:cxnLst/>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ln>
        </p:spPr>
        <p:txBody>
          <a:bodyPr/>
          <a:p>
            <a:endParaRPr lang="zh-CN" altLang="en-US"/>
          </a:p>
        </p:txBody>
      </p:sp>
      <p:sp>
        <p:nvSpPr>
          <p:cNvPr id="99337" name="任意多边形 99336"/>
          <p:cNvSpPr/>
          <p:nvPr/>
        </p:nvSpPr>
        <p:spPr>
          <a:xfrm rot="-3172564">
            <a:off x="7831138" y="192088"/>
            <a:ext cx="1025525" cy="1571625"/>
          </a:xfrm>
          <a:custGeom>
            <a:avLst/>
            <a:gdLst/>
            <a:ahLst/>
            <a:cxnLst/>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ln>
        </p:spPr>
        <p:txBody>
          <a:bodyPr/>
          <a:p>
            <a:endParaRPr lang="zh-CN" altLang="en-US"/>
          </a:p>
        </p:txBody>
      </p:sp>
      <p:grpSp>
        <p:nvGrpSpPr>
          <p:cNvPr id="99338" name="组合 99337"/>
          <p:cNvGrpSpPr/>
          <p:nvPr/>
        </p:nvGrpSpPr>
        <p:grpSpPr>
          <a:xfrm>
            <a:off x="7938" y="5540375"/>
            <a:ext cx="1784350" cy="1246188"/>
            <a:chOff x="5" y="3490"/>
            <a:chExt cx="1124" cy="785"/>
          </a:xfrm>
        </p:grpSpPr>
        <p:sp>
          <p:nvSpPr>
            <p:cNvPr id="99339" name="任意多边形 99338"/>
            <p:cNvSpPr/>
            <p:nvPr userDrawn="1"/>
          </p:nvSpPr>
          <p:spPr>
            <a:xfrm>
              <a:off x="24" y="3505"/>
              <a:ext cx="1089" cy="649"/>
            </a:xfrm>
            <a:custGeom>
              <a:avLst/>
              <a:gdLst/>
              <a:ahLst/>
              <a:cxnLst/>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ln>
          </p:spPr>
          <p:txBody>
            <a:bodyPr/>
            <a:p>
              <a:endParaRPr lang="zh-CN" altLang="en-US"/>
            </a:p>
          </p:txBody>
        </p:sp>
        <p:sp>
          <p:nvSpPr>
            <p:cNvPr id="99340" name="任意多边形 99339"/>
            <p:cNvSpPr/>
            <p:nvPr userDrawn="1"/>
          </p:nvSpPr>
          <p:spPr>
            <a:xfrm>
              <a:off x="1022" y="3582"/>
              <a:ext cx="71" cy="129"/>
            </a:xfrm>
            <a:custGeom>
              <a:avLst/>
              <a:gdLst/>
              <a:ahLst/>
              <a:cxnLst/>
              <a:pathLst>
                <a:path w="143" h="258">
                  <a:moveTo>
                    <a:pt x="0" y="7"/>
                  </a:moveTo>
                  <a:lnTo>
                    <a:pt x="120" y="0"/>
                  </a:lnTo>
                  <a:lnTo>
                    <a:pt x="143" y="233"/>
                  </a:lnTo>
                  <a:lnTo>
                    <a:pt x="8" y="258"/>
                  </a:lnTo>
                  <a:lnTo>
                    <a:pt x="0" y="7"/>
                  </a:lnTo>
                  <a:lnTo>
                    <a:pt x="0" y="7"/>
                  </a:lnTo>
                  <a:close/>
                </a:path>
              </a:pathLst>
            </a:custGeom>
            <a:solidFill>
              <a:schemeClr val="accent1"/>
            </a:solidFill>
            <a:ln w="9525">
              <a:noFill/>
            </a:ln>
          </p:spPr>
          <p:txBody>
            <a:bodyPr/>
            <a:p>
              <a:endParaRPr lang="zh-CN" altLang="en-US"/>
            </a:p>
          </p:txBody>
        </p:sp>
        <p:sp>
          <p:nvSpPr>
            <p:cNvPr id="99341" name="任意多边形 99340"/>
            <p:cNvSpPr/>
            <p:nvPr userDrawn="1"/>
          </p:nvSpPr>
          <p:spPr>
            <a:xfrm>
              <a:off x="20" y="3774"/>
              <a:ext cx="792" cy="410"/>
            </a:xfrm>
            <a:custGeom>
              <a:avLst/>
              <a:gdLst/>
              <a:ahLst/>
              <a:cxnLst/>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ln>
          </p:spPr>
          <p:txBody>
            <a:bodyPr/>
            <a:p>
              <a:endParaRPr lang="zh-CN" altLang="en-US"/>
            </a:p>
          </p:txBody>
        </p:sp>
        <p:sp>
          <p:nvSpPr>
            <p:cNvPr id="99342" name="任意多边形 99341"/>
            <p:cNvSpPr/>
            <p:nvPr userDrawn="1"/>
          </p:nvSpPr>
          <p:spPr>
            <a:xfrm>
              <a:off x="129" y="3808"/>
              <a:ext cx="525" cy="374"/>
            </a:xfrm>
            <a:custGeom>
              <a:avLst/>
              <a:gdLst/>
              <a:ahLst/>
              <a:cxnLst/>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p>
              <a:endParaRPr lang="zh-CN" altLang="en-US"/>
            </a:p>
          </p:txBody>
        </p:sp>
        <p:sp>
          <p:nvSpPr>
            <p:cNvPr id="99343" name="任意多边形 99342"/>
            <p:cNvSpPr/>
            <p:nvPr userDrawn="1"/>
          </p:nvSpPr>
          <p:spPr>
            <a:xfrm>
              <a:off x="485" y="3532"/>
              <a:ext cx="135" cy="121"/>
            </a:xfrm>
            <a:custGeom>
              <a:avLst/>
              <a:gdLst/>
              <a:ahLst/>
              <a:cxnLst/>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ln>
          </p:spPr>
          <p:txBody>
            <a:bodyPr/>
            <a:p>
              <a:endParaRPr lang="zh-CN" altLang="en-US"/>
            </a:p>
          </p:txBody>
        </p:sp>
        <p:sp>
          <p:nvSpPr>
            <p:cNvPr id="99344" name="任意多边形 99343"/>
            <p:cNvSpPr/>
            <p:nvPr userDrawn="1"/>
          </p:nvSpPr>
          <p:spPr>
            <a:xfrm>
              <a:off x="641" y="4163"/>
              <a:ext cx="76" cy="112"/>
            </a:xfrm>
            <a:custGeom>
              <a:avLst/>
              <a:gdLst/>
              <a:ahLst/>
              <a:cxnLst/>
              <a:pathLst>
                <a:path w="152" h="224">
                  <a:moveTo>
                    <a:pt x="152" y="4"/>
                  </a:moveTo>
                  <a:lnTo>
                    <a:pt x="152" y="224"/>
                  </a:lnTo>
                  <a:lnTo>
                    <a:pt x="0" y="8"/>
                  </a:lnTo>
                  <a:lnTo>
                    <a:pt x="72" y="0"/>
                  </a:lnTo>
                  <a:lnTo>
                    <a:pt x="152" y="4"/>
                  </a:lnTo>
                  <a:lnTo>
                    <a:pt x="152" y="4"/>
                  </a:lnTo>
                  <a:close/>
                </a:path>
              </a:pathLst>
            </a:custGeom>
            <a:solidFill>
              <a:schemeClr val="hlink"/>
            </a:solidFill>
            <a:ln w="9525">
              <a:noFill/>
            </a:ln>
          </p:spPr>
          <p:txBody>
            <a:bodyPr/>
            <a:p>
              <a:endParaRPr lang="zh-CN" altLang="en-US"/>
            </a:p>
          </p:txBody>
        </p:sp>
        <p:sp>
          <p:nvSpPr>
            <p:cNvPr id="99345" name="任意多边形 99344"/>
            <p:cNvSpPr/>
            <p:nvPr userDrawn="1"/>
          </p:nvSpPr>
          <p:spPr>
            <a:xfrm>
              <a:off x="504" y="3607"/>
              <a:ext cx="193" cy="383"/>
            </a:xfrm>
            <a:custGeom>
              <a:avLst/>
              <a:gdLst/>
              <a:ahLst/>
              <a:cxnLst/>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ln>
          </p:spPr>
          <p:txBody>
            <a:bodyPr/>
            <a:p>
              <a:endParaRPr lang="zh-CN" altLang="en-US"/>
            </a:p>
          </p:txBody>
        </p:sp>
        <p:sp>
          <p:nvSpPr>
            <p:cNvPr id="99346" name="任意多边形 99345"/>
            <p:cNvSpPr/>
            <p:nvPr userDrawn="1"/>
          </p:nvSpPr>
          <p:spPr>
            <a:xfrm>
              <a:off x="668" y="3590"/>
              <a:ext cx="364" cy="174"/>
            </a:xfrm>
            <a:custGeom>
              <a:avLst/>
              <a:gdLst/>
              <a:ahLst/>
              <a:cxnLst/>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ln>
          </p:spPr>
          <p:txBody>
            <a:bodyPr/>
            <a:p>
              <a:endParaRPr lang="zh-CN" altLang="en-US"/>
            </a:p>
          </p:txBody>
        </p:sp>
        <p:sp>
          <p:nvSpPr>
            <p:cNvPr id="99347" name="任意多边形 99346"/>
            <p:cNvSpPr/>
            <p:nvPr userDrawn="1"/>
          </p:nvSpPr>
          <p:spPr>
            <a:xfrm>
              <a:off x="347" y="3693"/>
              <a:ext cx="156" cy="67"/>
            </a:xfrm>
            <a:custGeom>
              <a:avLst/>
              <a:gdLst/>
              <a:ahLst/>
              <a:cxnLst/>
              <a:pathLst>
                <a:path w="312" h="135">
                  <a:moveTo>
                    <a:pt x="272" y="0"/>
                  </a:moveTo>
                  <a:lnTo>
                    <a:pt x="0" y="78"/>
                  </a:lnTo>
                  <a:lnTo>
                    <a:pt x="312" y="135"/>
                  </a:lnTo>
                  <a:lnTo>
                    <a:pt x="272" y="0"/>
                  </a:lnTo>
                  <a:lnTo>
                    <a:pt x="272" y="0"/>
                  </a:lnTo>
                  <a:close/>
                </a:path>
              </a:pathLst>
            </a:custGeom>
            <a:solidFill>
              <a:schemeClr val="accent1"/>
            </a:solidFill>
            <a:ln w="9525">
              <a:noFill/>
            </a:ln>
          </p:spPr>
          <p:txBody>
            <a:bodyPr/>
            <a:p>
              <a:endParaRPr lang="zh-CN" altLang="en-US"/>
            </a:p>
          </p:txBody>
        </p:sp>
        <p:grpSp>
          <p:nvGrpSpPr>
            <p:cNvPr id="99348" name="组合 99347"/>
            <p:cNvGrpSpPr/>
            <p:nvPr userDrawn="1"/>
          </p:nvGrpSpPr>
          <p:grpSpPr>
            <a:xfrm>
              <a:off x="5" y="3490"/>
              <a:ext cx="1124" cy="780"/>
              <a:chOff x="5" y="3490"/>
              <a:chExt cx="1124" cy="780"/>
            </a:xfrm>
          </p:grpSpPr>
          <p:grpSp>
            <p:nvGrpSpPr>
              <p:cNvPr id="99349" name="组合 99348"/>
              <p:cNvGrpSpPr/>
              <p:nvPr userDrawn="1"/>
            </p:nvGrpSpPr>
            <p:grpSpPr>
              <a:xfrm>
                <a:off x="499" y="3562"/>
                <a:ext cx="548" cy="708"/>
                <a:chOff x="499" y="3562"/>
                <a:chExt cx="548" cy="708"/>
              </a:xfrm>
            </p:grpSpPr>
            <p:sp>
              <p:nvSpPr>
                <p:cNvPr id="99350" name="任意多边形 99349"/>
                <p:cNvSpPr/>
                <p:nvPr userDrawn="1"/>
              </p:nvSpPr>
              <p:spPr>
                <a:xfrm>
                  <a:off x="499" y="3587"/>
                  <a:ext cx="157" cy="87"/>
                </a:xfrm>
                <a:custGeom>
                  <a:avLst/>
                  <a:gdLst/>
                  <a:ahLst/>
                  <a:cxnLst/>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ln>
              </p:spPr>
              <p:txBody>
                <a:bodyPr/>
                <a:p>
                  <a:endParaRPr lang="zh-CN" altLang="en-US"/>
                </a:p>
              </p:txBody>
            </p:sp>
            <p:sp>
              <p:nvSpPr>
                <p:cNvPr id="99351" name="任意多边形 99350"/>
                <p:cNvSpPr/>
                <p:nvPr userDrawn="1"/>
              </p:nvSpPr>
              <p:spPr>
                <a:xfrm>
                  <a:off x="636" y="4137"/>
                  <a:ext cx="115" cy="133"/>
                </a:xfrm>
                <a:custGeom>
                  <a:avLst/>
                  <a:gdLst/>
                  <a:ahLst/>
                  <a:cxnLst/>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ln>
              </p:spPr>
              <p:txBody>
                <a:bodyPr/>
                <a:p>
                  <a:endParaRPr lang="zh-CN" altLang="en-US"/>
                </a:p>
              </p:txBody>
            </p:sp>
            <p:sp>
              <p:nvSpPr>
                <p:cNvPr id="99352" name="任意多边形 99351"/>
                <p:cNvSpPr/>
                <p:nvPr userDrawn="1"/>
              </p:nvSpPr>
              <p:spPr>
                <a:xfrm>
                  <a:off x="1004" y="3562"/>
                  <a:ext cx="43" cy="117"/>
                </a:xfrm>
                <a:custGeom>
                  <a:avLst/>
                  <a:gdLst/>
                  <a:ahLst/>
                  <a:cxnLst/>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ln>
              </p:spPr>
              <p:txBody>
                <a:bodyPr/>
                <a:p>
                  <a:endParaRPr lang="zh-CN" altLang="en-US"/>
                </a:p>
              </p:txBody>
            </p:sp>
          </p:grpSp>
          <p:sp>
            <p:nvSpPr>
              <p:cNvPr id="99353" name="任意多边形 99352"/>
              <p:cNvSpPr/>
              <p:nvPr userDrawn="1"/>
            </p:nvSpPr>
            <p:spPr>
              <a:xfrm>
                <a:off x="76" y="3732"/>
                <a:ext cx="595" cy="250"/>
              </a:xfrm>
              <a:custGeom>
                <a:avLst/>
                <a:gdLst/>
                <a:ahLst/>
                <a:cxnLst/>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p>
                <a:endParaRPr lang="zh-CN" altLang="en-US"/>
              </a:p>
            </p:txBody>
          </p:sp>
          <p:sp>
            <p:nvSpPr>
              <p:cNvPr id="99354" name="任意多边形 99353"/>
              <p:cNvSpPr/>
              <p:nvPr userDrawn="1"/>
            </p:nvSpPr>
            <p:spPr>
              <a:xfrm>
                <a:off x="260" y="3886"/>
                <a:ext cx="244" cy="148"/>
              </a:xfrm>
              <a:custGeom>
                <a:avLst/>
                <a:gdLst/>
                <a:ahLst/>
                <a:cxnLst/>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p>
                <a:endParaRPr lang="zh-CN" altLang="en-US"/>
              </a:p>
            </p:txBody>
          </p:sp>
          <p:sp>
            <p:nvSpPr>
              <p:cNvPr id="99355" name="任意多边形 99354"/>
              <p:cNvSpPr/>
              <p:nvPr userDrawn="1"/>
            </p:nvSpPr>
            <p:spPr>
              <a:xfrm>
                <a:off x="565" y="3680"/>
                <a:ext cx="107" cy="238"/>
              </a:xfrm>
              <a:custGeom>
                <a:avLst/>
                <a:gdLst/>
                <a:ahLst/>
                <a:cxnLst/>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ln>
            </p:spPr>
            <p:txBody>
              <a:bodyPr/>
              <a:p>
                <a:endParaRPr lang="zh-CN" altLang="en-US"/>
              </a:p>
            </p:txBody>
          </p:sp>
          <p:grpSp>
            <p:nvGrpSpPr>
              <p:cNvPr id="99356" name="组合 99355"/>
              <p:cNvGrpSpPr/>
              <p:nvPr userDrawn="1"/>
            </p:nvGrpSpPr>
            <p:grpSpPr>
              <a:xfrm>
                <a:off x="5" y="3490"/>
                <a:ext cx="1124" cy="678"/>
                <a:chOff x="5" y="3490"/>
                <a:chExt cx="1124" cy="678"/>
              </a:xfrm>
            </p:grpSpPr>
            <p:sp>
              <p:nvSpPr>
                <p:cNvPr id="99357" name="任意多边形 99356"/>
                <p:cNvSpPr/>
                <p:nvPr userDrawn="1"/>
              </p:nvSpPr>
              <p:spPr>
                <a:xfrm>
                  <a:off x="669" y="4048"/>
                  <a:ext cx="75" cy="87"/>
                </a:xfrm>
                <a:custGeom>
                  <a:avLst/>
                  <a:gdLst/>
                  <a:ahLst/>
                  <a:cxnLst/>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p>
                  <a:endParaRPr lang="zh-CN" altLang="en-US"/>
                </a:p>
              </p:txBody>
            </p:sp>
            <p:sp>
              <p:nvSpPr>
                <p:cNvPr id="99358" name="任意多边形 99357"/>
                <p:cNvSpPr/>
                <p:nvPr userDrawn="1"/>
              </p:nvSpPr>
              <p:spPr>
                <a:xfrm>
                  <a:off x="5" y="3728"/>
                  <a:ext cx="842" cy="440"/>
                </a:xfrm>
                <a:custGeom>
                  <a:avLst/>
                  <a:gdLst/>
                  <a:ahLst/>
                  <a:cxnLst/>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p>
                  <a:endParaRPr lang="zh-CN" altLang="en-US"/>
                </a:p>
              </p:txBody>
            </p:sp>
            <p:sp>
              <p:nvSpPr>
                <p:cNvPr id="99359" name="任意多边形 99358"/>
                <p:cNvSpPr/>
                <p:nvPr userDrawn="1"/>
              </p:nvSpPr>
              <p:spPr>
                <a:xfrm>
                  <a:off x="106" y="3770"/>
                  <a:ext cx="80" cy="167"/>
                </a:xfrm>
                <a:custGeom>
                  <a:avLst/>
                  <a:gdLst/>
                  <a:ahLst/>
                  <a:cxnLst/>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p>
                  <a:endParaRPr lang="zh-CN" altLang="en-US"/>
                </a:p>
              </p:txBody>
            </p:sp>
            <p:sp>
              <p:nvSpPr>
                <p:cNvPr id="99360" name="任意多边形 99359"/>
                <p:cNvSpPr/>
                <p:nvPr userDrawn="1"/>
              </p:nvSpPr>
              <p:spPr>
                <a:xfrm>
                  <a:off x="449" y="3490"/>
                  <a:ext cx="322" cy="594"/>
                </a:xfrm>
                <a:custGeom>
                  <a:avLst/>
                  <a:gdLst/>
                  <a:ahLst/>
                  <a:cxnLst/>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ln>
              </p:spPr>
              <p:txBody>
                <a:bodyPr/>
                <a:p>
                  <a:endParaRPr lang="zh-CN" altLang="en-US"/>
                </a:p>
              </p:txBody>
            </p:sp>
            <p:sp>
              <p:nvSpPr>
                <p:cNvPr id="99361" name="任意多边形 99360"/>
                <p:cNvSpPr/>
                <p:nvPr userDrawn="1"/>
              </p:nvSpPr>
              <p:spPr>
                <a:xfrm>
                  <a:off x="578" y="3650"/>
                  <a:ext cx="96" cy="252"/>
                </a:xfrm>
                <a:custGeom>
                  <a:avLst/>
                  <a:gdLst/>
                  <a:ahLst/>
                  <a:cxnLst/>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ln>
              </p:spPr>
              <p:txBody>
                <a:bodyPr/>
                <a:p>
                  <a:endParaRPr lang="zh-CN" altLang="en-US"/>
                </a:p>
              </p:txBody>
            </p:sp>
            <p:sp>
              <p:nvSpPr>
                <p:cNvPr id="99362" name="任意多边形 99361"/>
                <p:cNvSpPr/>
                <p:nvPr userDrawn="1"/>
              </p:nvSpPr>
              <p:spPr>
                <a:xfrm>
                  <a:off x="328" y="3630"/>
                  <a:ext cx="195" cy="135"/>
                </a:xfrm>
                <a:custGeom>
                  <a:avLst/>
                  <a:gdLst/>
                  <a:ahLst/>
                  <a:cxnLst/>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ln>
              </p:spPr>
              <p:txBody>
                <a:bodyPr/>
                <a:p>
                  <a:endParaRPr lang="zh-CN" altLang="en-US"/>
                </a:p>
              </p:txBody>
            </p:sp>
            <p:sp>
              <p:nvSpPr>
                <p:cNvPr id="99363" name="任意多边形 99362"/>
                <p:cNvSpPr/>
                <p:nvPr userDrawn="1"/>
              </p:nvSpPr>
              <p:spPr>
                <a:xfrm>
                  <a:off x="658" y="3538"/>
                  <a:ext cx="471" cy="212"/>
                </a:xfrm>
                <a:custGeom>
                  <a:avLst/>
                  <a:gdLst/>
                  <a:ahLst/>
                  <a:cxnLst/>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ln>
              </p:spPr>
              <p:txBody>
                <a:bodyPr/>
                <a:p>
                  <a:endParaRPr lang="zh-CN" altLang="en-US"/>
                </a:p>
              </p:txBody>
            </p:sp>
            <p:sp>
              <p:nvSpPr>
                <p:cNvPr id="99364" name="任意多边形 99363"/>
                <p:cNvSpPr/>
                <p:nvPr userDrawn="1"/>
              </p:nvSpPr>
              <p:spPr>
                <a:xfrm>
                  <a:off x="717" y="3606"/>
                  <a:ext cx="245" cy="86"/>
                </a:xfrm>
                <a:custGeom>
                  <a:avLst/>
                  <a:gdLst/>
                  <a:ahLst/>
                  <a:cxnLst/>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ln>
              </p:spPr>
              <p:txBody>
                <a:bodyPr/>
                <a:p>
                  <a:endParaRPr lang="zh-CN" altLang="en-US"/>
                </a:p>
              </p:txBody>
            </p:sp>
          </p:grpSp>
        </p:grpSp>
      </p:grpSp>
      <p:grpSp>
        <p:nvGrpSpPr>
          <p:cNvPr id="99365" name="组合 99364"/>
          <p:cNvGrpSpPr/>
          <p:nvPr/>
        </p:nvGrpSpPr>
        <p:grpSpPr>
          <a:xfrm>
            <a:off x="8680450" y="2116138"/>
            <a:ext cx="385763" cy="4308475"/>
            <a:chOff x="5468" y="1333"/>
            <a:chExt cx="243" cy="2714"/>
          </a:xfrm>
        </p:grpSpPr>
        <p:sp>
          <p:nvSpPr>
            <p:cNvPr id="99366" name="任意多边形 99365"/>
            <p:cNvSpPr/>
            <p:nvPr userDrawn="1"/>
          </p:nvSpPr>
          <p:spPr>
            <a:xfrm flipH="1">
              <a:off x="5468" y="2620"/>
              <a:ext cx="205" cy="1427"/>
            </a:xfrm>
            <a:custGeom>
              <a:avLst/>
              <a:gdLst/>
              <a:ahLst/>
              <a:cxnLst/>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ln>
          </p:spPr>
          <p:txBody>
            <a:bodyPr/>
            <a:p>
              <a:endParaRPr lang="zh-CN" altLang="en-US"/>
            </a:p>
          </p:txBody>
        </p:sp>
        <p:sp>
          <p:nvSpPr>
            <p:cNvPr id="99367" name="任意多边形 99366"/>
            <p:cNvSpPr/>
            <p:nvPr userDrawn="1"/>
          </p:nvSpPr>
          <p:spPr>
            <a:xfrm flipH="1">
              <a:off x="5506" y="1333"/>
              <a:ext cx="205" cy="1633"/>
            </a:xfrm>
            <a:custGeom>
              <a:avLst/>
              <a:gdLst/>
              <a:ahLst/>
              <a:cxnLst/>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ln>
          </p:spPr>
          <p:txBody>
            <a:bodyPr/>
            <a:p>
              <a:endParaRPr lang="zh-CN" altLang="en-US"/>
            </a:p>
          </p:txBody>
        </p:sp>
      </p:grpSp>
      <p:grpSp>
        <p:nvGrpSpPr>
          <p:cNvPr id="99368" name="组合 99367"/>
          <p:cNvGrpSpPr/>
          <p:nvPr/>
        </p:nvGrpSpPr>
        <p:grpSpPr>
          <a:xfrm>
            <a:off x="7318375" y="90488"/>
            <a:ext cx="2133600" cy="1911350"/>
            <a:chOff x="4610" y="57"/>
            <a:chExt cx="1344" cy="1204"/>
          </a:xfrm>
        </p:grpSpPr>
        <p:grpSp>
          <p:nvGrpSpPr>
            <p:cNvPr id="99369" name="组合 99368"/>
            <p:cNvGrpSpPr/>
            <p:nvPr userDrawn="1"/>
          </p:nvGrpSpPr>
          <p:grpSpPr>
            <a:xfrm>
              <a:off x="4610" y="57"/>
              <a:ext cx="1344" cy="1204"/>
              <a:chOff x="4610" y="57"/>
              <a:chExt cx="1344" cy="1204"/>
            </a:xfrm>
          </p:grpSpPr>
          <p:sp>
            <p:nvSpPr>
              <p:cNvPr id="99370" name="任意多边形 99369"/>
              <p:cNvSpPr/>
              <p:nvPr userDrawn="1"/>
            </p:nvSpPr>
            <p:spPr>
              <a:xfrm rot="-3172564">
                <a:off x="5430" y="1086"/>
                <a:ext cx="62" cy="288"/>
              </a:xfrm>
              <a:custGeom>
                <a:avLst/>
                <a:gdLst/>
                <a:ahLst/>
                <a:cxnLst/>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ln>
            </p:spPr>
            <p:txBody>
              <a:bodyPr/>
              <a:p>
                <a:endParaRPr lang="zh-CN" altLang="en-US"/>
              </a:p>
            </p:txBody>
          </p:sp>
          <p:grpSp>
            <p:nvGrpSpPr>
              <p:cNvPr id="99371" name="组合 99370"/>
              <p:cNvGrpSpPr/>
              <p:nvPr userDrawn="1"/>
            </p:nvGrpSpPr>
            <p:grpSpPr>
              <a:xfrm>
                <a:off x="4610" y="57"/>
                <a:ext cx="1344" cy="985"/>
                <a:chOff x="4610" y="57"/>
                <a:chExt cx="1344" cy="985"/>
              </a:xfrm>
            </p:grpSpPr>
            <p:sp>
              <p:nvSpPr>
                <p:cNvPr id="99372" name="任意多边形 99371"/>
                <p:cNvSpPr/>
                <p:nvPr userDrawn="1"/>
              </p:nvSpPr>
              <p:spPr>
                <a:xfrm rot="-3172564">
                  <a:off x="4966" y="71"/>
                  <a:ext cx="153" cy="125"/>
                </a:xfrm>
                <a:custGeom>
                  <a:avLst/>
                  <a:gdLst/>
                  <a:ahLst/>
                  <a:cxnLst/>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ln>
              </p:spPr>
              <p:txBody>
                <a:bodyPr/>
                <a:p>
                  <a:endParaRPr lang="zh-CN" altLang="en-US"/>
                </a:p>
              </p:txBody>
            </p:sp>
            <p:sp>
              <p:nvSpPr>
                <p:cNvPr id="99373" name="任意多边形 99372"/>
                <p:cNvSpPr/>
                <p:nvPr userDrawn="1"/>
              </p:nvSpPr>
              <p:spPr>
                <a:xfrm rot="-3172564">
                  <a:off x="5048" y="331"/>
                  <a:ext cx="269" cy="438"/>
                </a:xfrm>
                <a:custGeom>
                  <a:avLst/>
                  <a:gdLst/>
                  <a:ahLst/>
                  <a:cxnLst/>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ln>
              </p:spPr>
              <p:txBody>
                <a:bodyPr/>
                <a:p>
                  <a:endParaRPr lang="zh-CN" altLang="en-US"/>
                </a:p>
              </p:txBody>
            </p:sp>
            <p:sp>
              <p:nvSpPr>
                <p:cNvPr id="99374" name="任意多边形 99373"/>
                <p:cNvSpPr/>
                <p:nvPr userDrawn="1"/>
              </p:nvSpPr>
              <p:spPr>
                <a:xfrm rot="-3172564">
                  <a:off x="4858" y="181"/>
                  <a:ext cx="505" cy="898"/>
                </a:xfrm>
                <a:custGeom>
                  <a:avLst/>
                  <a:gdLst/>
                  <a:ahLst/>
                  <a:cxnLst/>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ln>
              </p:spPr>
              <p:txBody>
                <a:bodyPr/>
                <a:p>
                  <a:endParaRPr lang="zh-CN" altLang="en-US"/>
                </a:p>
              </p:txBody>
            </p:sp>
            <p:sp>
              <p:nvSpPr>
                <p:cNvPr id="99375" name="任意多边形 99374"/>
                <p:cNvSpPr/>
                <p:nvPr userDrawn="1"/>
              </p:nvSpPr>
              <p:spPr>
                <a:xfrm rot="-3172564">
                  <a:off x="4903" y="-19"/>
                  <a:ext cx="758" cy="1344"/>
                </a:xfrm>
                <a:custGeom>
                  <a:avLst/>
                  <a:gdLst/>
                  <a:ahLst/>
                  <a:cxnLst/>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ln>
              </p:spPr>
              <p:txBody>
                <a:bodyPr/>
                <a:p>
                  <a:endParaRPr lang="zh-CN" altLang="en-US"/>
                </a:p>
              </p:txBody>
            </p:sp>
            <p:sp>
              <p:nvSpPr>
                <p:cNvPr id="99376" name="任意多边形 99375"/>
                <p:cNvSpPr/>
                <p:nvPr userDrawn="1"/>
              </p:nvSpPr>
              <p:spPr>
                <a:xfrm rot="-3172564">
                  <a:off x="5297" y="896"/>
                  <a:ext cx="169" cy="122"/>
                </a:xfrm>
                <a:custGeom>
                  <a:avLst/>
                  <a:gdLst/>
                  <a:ahLst/>
                  <a:cxnLst/>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ln>
              </p:spPr>
              <p:txBody>
                <a:bodyPr/>
                <a:p>
                  <a:endParaRPr lang="zh-CN" altLang="en-US"/>
                </a:p>
              </p:txBody>
            </p:sp>
            <p:sp>
              <p:nvSpPr>
                <p:cNvPr id="99377" name="任意多边形 99376"/>
                <p:cNvSpPr/>
                <p:nvPr userDrawn="1"/>
              </p:nvSpPr>
              <p:spPr>
                <a:xfrm rot="-3172564">
                  <a:off x="5253" y="805"/>
                  <a:ext cx="181" cy="144"/>
                </a:xfrm>
                <a:custGeom>
                  <a:avLst/>
                  <a:gdLst/>
                  <a:ahLst/>
                  <a:cxnLst/>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ln>
              </p:spPr>
              <p:txBody>
                <a:bodyPr/>
                <a:p>
                  <a:endParaRPr lang="zh-CN" altLang="en-US"/>
                </a:p>
              </p:txBody>
            </p:sp>
            <p:sp>
              <p:nvSpPr>
                <p:cNvPr id="99378" name="任意多边形 99377"/>
                <p:cNvSpPr/>
                <p:nvPr userDrawn="1"/>
              </p:nvSpPr>
              <p:spPr>
                <a:xfrm rot="-3172564">
                  <a:off x="4985" y="210"/>
                  <a:ext cx="181" cy="147"/>
                </a:xfrm>
                <a:custGeom>
                  <a:avLst/>
                  <a:gdLst/>
                  <a:ahLst/>
                  <a:cxnLst/>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ln>
              </p:spPr>
              <p:txBody>
                <a:bodyPr/>
                <a:p>
                  <a:endParaRPr lang="zh-CN" altLang="en-US"/>
                </a:p>
              </p:txBody>
            </p:sp>
            <p:sp>
              <p:nvSpPr>
                <p:cNvPr id="99379" name="任意多边形 99378"/>
                <p:cNvSpPr/>
                <p:nvPr userDrawn="1"/>
              </p:nvSpPr>
              <p:spPr>
                <a:xfrm rot="-3172564">
                  <a:off x="4948" y="141"/>
                  <a:ext cx="179" cy="138"/>
                </a:xfrm>
                <a:custGeom>
                  <a:avLst/>
                  <a:gdLst/>
                  <a:ahLst/>
                  <a:cxnLst/>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ln>
              </p:spPr>
              <p:txBody>
                <a:bodyPr/>
                <a:p>
                  <a:endParaRPr lang="zh-CN" altLang="en-US"/>
                </a:p>
              </p:txBody>
            </p:sp>
          </p:grpSp>
        </p:grpSp>
        <p:sp>
          <p:nvSpPr>
            <p:cNvPr id="99380" name="直接连接符 99379"/>
            <p:cNvSpPr/>
            <p:nvPr userDrawn="1"/>
          </p:nvSpPr>
          <p:spPr>
            <a:xfrm>
              <a:off x="4870" y="84"/>
              <a:ext cx="42" cy="96"/>
            </a:xfrm>
            <a:prstGeom prst="line">
              <a:avLst/>
            </a:prstGeom>
            <a:ln w="38100" cap="flat" cmpd="sng">
              <a:solidFill>
                <a:schemeClr val="accent2"/>
              </a:solidFill>
              <a:prstDash val="solid"/>
              <a:headEnd type="none" w="med" len="med"/>
              <a:tailEnd type="none" w="med" len="med"/>
            </a:ln>
          </p:spPr>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cut thruBlk="1"/>
  </p:transition>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11618" name="组合 111617"/>
          <p:cNvGrpSpPr/>
          <p:nvPr/>
        </p:nvGrpSpPr>
        <p:grpSpPr>
          <a:xfrm>
            <a:off x="0" y="0"/>
            <a:ext cx="2667000" cy="6858000"/>
            <a:chOff x="0" y="0"/>
            <a:chExt cx="1680" cy="4320"/>
          </a:xfrm>
        </p:grpSpPr>
        <p:sp>
          <p:nvSpPr>
            <p:cNvPr id="111619" name="矩形 111618"/>
            <p:cNvSpPr/>
            <p:nvPr/>
          </p:nvSpPr>
          <p:spPr>
            <a:xfrm>
              <a:off x="1248" y="0"/>
              <a:ext cx="432" cy="4320"/>
            </a:xfrm>
            <a:prstGeom prst="rect">
              <a:avLst/>
            </a:prstGeom>
            <a:gradFill rotWithShape="0">
              <a:gsLst>
                <a:gs pos="0">
                  <a:schemeClr val="bg1">
                    <a:gamma/>
                    <a:shade val="45490"/>
                    <a:invGamma/>
                  </a:schemeClr>
                </a:gs>
                <a:gs pos="100000">
                  <a:schemeClr val="bg1"/>
                </a:gs>
              </a:gsLst>
              <a:lin ang="0" scaled="1"/>
              <a:tileRect/>
            </a:gradFill>
            <a:ln w="9525">
              <a:noFill/>
            </a:ln>
          </p:spPr>
          <p:txBody>
            <a:bodyPr wrap="none" anchor="ctr"/>
            <a:p>
              <a:pPr lvl="0" algn="ctr"/>
              <a:endParaRPr lang="zh-CN" altLang="en-US" sz="1800" dirty="0">
                <a:latin typeface="Arial" panose="020B0604020202020204" pitchFamily="34" charset="0"/>
              </a:endParaRPr>
            </a:p>
          </p:txBody>
        </p:sp>
        <p:pic>
          <p:nvPicPr>
            <p:cNvPr id="111620" name="图片 111619" descr="slidemaster_med3"/>
            <p:cNvPicPr>
              <a:picLocks noChangeAspect="1"/>
            </p:cNvPicPr>
            <p:nvPr/>
          </p:nvPicPr>
          <p:blipFill>
            <a:blip r:embed="rId13"/>
            <a:stretch>
              <a:fillRect/>
            </a:stretch>
          </p:blipFill>
          <p:spPr>
            <a:xfrm>
              <a:off x="0" y="0"/>
              <a:ext cx="1348" cy="4320"/>
            </a:xfrm>
            <a:prstGeom prst="rect">
              <a:avLst/>
            </a:prstGeom>
            <a:noFill/>
            <a:ln w="9525">
              <a:noFill/>
            </a:ln>
          </p:spPr>
        </p:pic>
      </p:grpSp>
      <p:sp>
        <p:nvSpPr>
          <p:cNvPr id="111621" name="标题 111620"/>
          <p:cNvSpPr>
            <a:spLocks noGrp="1"/>
          </p:cNvSpPr>
          <p:nvPr>
            <p:ph type="title"/>
          </p:nvPr>
        </p:nvSpPr>
        <p:spPr>
          <a:xfrm>
            <a:off x="2438400" y="228600"/>
            <a:ext cx="6400800" cy="1219200"/>
          </a:xfrm>
          <a:prstGeom prst="rect">
            <a:avLst/>
          </a:prstGeom>
          <a:noFill/>
          <a:ln w="9525">
            <a:noFill/>
          </a:ln>
        </p:spPr>
        <p:txBody>
          <a:bodyPr anchor="ctr"/>
          <a:p>
            <a:pPr lvl="0"/>
            <a:r>
              <a:rPr lang="zh-CN" altLang="en-US" dirty="0"/>
              <a:t>单击此处编辑母版标题样式</a:t>
            </a:r>
            <a:endParaRPr lang="zh-CN" altLang="en-US" dirty="0"/>
          </a:p>
        </p:txBody>
      </p:sp>
      <p:sp>
        <p:nvSpPr>
          <p:cNvPr id="111622" name="文本占位符 111621"/>
          <p:cNvSpPr>
            <a:spLocks noGrp="1"/>
          </p:cNvSpPr>
          <p:nvPr>
            <p:ph type="body" idx="1"/>
          </p:nvPr>
        </p:nvSpPr>
        <p:spPr>
          <a:xfrm>
            <a:off x="2438400" y="1600200"/>
            <a:ext cx="6400800" cy="4495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1623" name="日期占位符 111622"/>
          <p:cNvSpPr>
            <a:spLocks noGrp="1"/>
          </p:cNvSpPr>
          <p:nvPr>
            <p:ph type="dt" sz="half" idx="2"/>
          </p:nvPr>
        </p:nvSpPr>
        <p:spPr>
          <a:xfrm>
            <a:off x="152400" y="6248400"/>
            <a:ext cx="1901825" cy="457200"/>
          </a:xfrm>
          <a:prstGeom prst="rect">
            <a:avLst/>
          </a:prstGeom>
          <a:noFill/>
          <a:ln w="9525">
            <a:noFill/>
          </a:ln>
        </p:spPr>
        <p:txBody>
          <a:bodyPr/>
          <a:lstStyle>
            <a:lvl1pPr>
              <a:defRPr sz="1000">
                <a:latin typeface="Arial" panose="020B0604020202020204" pitchFamily="34" charset="0"/>
              </a:defRPr>
            </a:lvl1pPr>
          </a:lstStyle>
          <a:p>
            <a:pPr lvl="0"/>
            <a:endParaRPr lang="zh-CN" altLang="en-US" dirty="0">
              <a:effectLst>
                <a:outerShdw blurRad="38100" dist="38100" dir="2700000">
                  <a:srgbClr val="C0C0C0"/>
                </a:outerShdw>
              </a:effectLst>
              <a:latin typeface="Times New Roman" panose="02020603050405020304" pitchFamily="18" charset="0"/>
            </a:endParaRPr>
          </a:p>
        </p:txBody>
      </p:sp>
      <p:sp>
        <p:nvSpPr>
          <p:cNvPr id="111624" name="页脚占位符 111623"/>
          <p:cNvSpPr>
            <a:spLocks noGrp="1"/>
          </p:cNvSpPr>
          <p:nvPr>
            <p:ph type="ftr" sz="quarter" idx="3"/>
          </p:nvPr>
        </p:nvSpPr>
        <p:spPr>
          <a:xfrm>
            <a:off x="3124200" y="6248400"/>
            <a:ext cx="2895600" cy="457200"/>
          </a:xfrm>
          <a:prstGeom prst="rect">
            <a:avLst/>
          </a:prstGeom>
          <a:noFill/>
          <a:ln w="9525">
            <a:noFill/>
          </a:ln>
        </p:spPr>
        <p:txBody>
          <a:bodyPr/>
          <a:lstStyle>
            <a:lvl1pPr algn="ctr">
              <a:defRPr sz="1000">
                <a:latin typeface="Arial" panose="020B0604020202020204" pitchFamily="34" charset="0"/>
              </a:defRPr>
            </a:lvl1pPr>
          </a:lstStyle>
          <a:p>
            <a:pPr lvl="0"/>
            <a:endParaRPr lang="zh-CN" altLang="en-US" dirty="0">
              <a:effectLst>
                <a:outerShdw blurRad="38100" dist="38100" dir="2700000">
                  <a:srgbClr val="C0C0C0"/>
                </a:outerShdw>
              </a:effectLst>
            </a:endParaRPr>
          </a:p>
        </p:txBody>
      </p:sp>
      <p:sp>
        <p:nvSpPr>
          <p:cNvPr id="111625" name="灯片编号占位符 111624"/>
          <p:cNvSpPr>
            <a:spLocks noGrp="1"/>
          </p:cNvSpPr>
          <p:nvPr>
            <p:ph type="sldNum" sz="quarter" idx="4"/>
          </p:nvPr>
        </p:nvSpPr>
        <p:spPr>
          <a:xfrm>
            <a:off x="6934200" y="6248400"/>
            <a:ext cx="1905000" cy="457200"/>
          </a:xfrm>
          <a:prstGeom prst="rect">
            <a:avLst/>
          </a:prstGeom>
          <a:noFill/>
          <a:ln w="9525">
            <a:noFill/>
          </a:ln>
        </p:spPr>
        <p:txBody>
          <a:bodyPr/>
          <a:lstStyle>
            <a:lvl1pPr algn="r">
              <a:defRPr sz="1000">
                <a:latin typeface="Arial" panose="020B0604020202020204" pitchFamily="34" charset="0"/>
              </a:defRPr>
            </a:lvl1pPr>
          </a:lstStyle>
          <a:p>
            <a:pPr lvl="0"/>
            <a:fld id="{9A0DB2DC-4C9A-4742-B13C-FB6460FD3503}" type="slidenum">
              <a:rPr lang="zh-CN" altLang="en-US" dirty="0">
                <a:effectLst>
                  <a:outerShdw blurRad="38100" dist="38100" dir="2700000">
                    <a:srgbClr val="C0C0C0"/>
                  </a:outerShdw>
                </a:effectLst>
              </a:rPr>
            </a:fld>
            <a:endParaRPr lang="zh-CN" altLang="en-US" dirty="0">
              <a:effectLst>
                <a:outerShdw blurRad="38100" dist="38100" dir="2700000">
                  <a:srgbClr val="C0C0C0"/>
                </a:outerShdw>
              </a:effectLst>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cut thruBlk="1"/>
  </p:transition>
  <p:hf sldNum="0" hdr="0" ftr="0" dt="0"/>
  <p:txStyles>
    <p:titleStyle>
      <a:lvl1pPr marL="0" lvl="0" indent="0" algn="l" defTabSz="914400" rtl="0" eaLnBrk="1" fontAlgn="base" latinLnBrk="0" hangingPunct="1">
        <a:lnSpc>
          <a:spcPct val="100000"/>
        </a:lnSpc>
        <a:spcBef>
          <a:spcPct val="0"/>
        </a:spcBef>
        <a:spcAft>
          <a:spcPct val="0"/>
        </a:spcAft>
        <a:buNone/>
        <a:defRPr sz="3600" b="0" i="0" u="none" kern="1200" baseline="0">
          <a:solidFill>
            <a:schemeClr val="tx2"/>
          </a:solidFill>
          <a:effectLst>
            <a:outerShdw blurRad="38100" dist="38100" dir="2700000">
              <a:srgbClr val="C0C0C0"/>
            </a:outerShdw>
          </a:effectLst>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3200" b="0" i="0" u="none" kern="1200" baseline="0">
          <a:solidFill>
            <a:schemeClr val="tx1"/>
          </a:solidFill>
          <a:effectLst>
            <a:outerShdw blurRad="38100" dist="38100" dir="2700000">
              <a:srgbClr val="C0C0C0"/>
            </a:outerShdw>
          </a:effectLst>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folHlink"/>
        </a:buClr>
        <a:buSzPct val="70000"/>
        <a:buFont typeface="Wingdings" panose="05000000000000000000" pitchFamily="2" charset="2"/>
        <a:buChar char="l"/>
        <a:defRPr sz="2800" b="0" i="0" u="none" kern="1200" baseline="0">
          <a:solidFill>
            <a:schemeClr val="tx1"/>
          </a:solidFill>
          <a:effectLst>
            <a:outerShdw blurRad="38100" dist="38100" dir="2700000">
              <a:srgbClr val="C0C0C0"/>
            </a:outerShdw>
          </a:effectLst>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400" b="0" i="0" u="none" kern="1200" baseline="0">
          <a:solidFill>
            <a:schemeClr val="tx1"/>
          </a:solidFill>
          <a:effectLst>
            <a:outerShdw blurRad="38100" dist="38100" dir="2700000">
              <a:srgbClr val="C0C0C0"/>
            </a:outerShdw>
          </a:effectLst>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folHlink"/>
        </a:buClr>
        <a:buSzPct val="70000"/>
        <a:buFont typeface="Wingdings" panose="05000000000000000000" pitchFamily="2" charset="2"/>
        <a:buChar char="l"/>
        <a:defRPr sz="2000" b="0" i="0" u="none" kern="1200" baseline="0">
          <a:solidFill>
            <a:schemeClr val="tx1"/>
          </a:solidFill>
          <a:effectLst>
            <a:outerShdw blurRad="38100" dist="38100" dir="2700000">
              <a:srgbClr val="C0C0C0"/>
            </a:outerShdw>
          </a:effectLst>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sz="2000" b="0" i="0" u="none" kern="1200" baseline="0">
          <a:solidFill>
            <a:schemeClr val="tx1"/>
          </a:solidFill>
          <a:effectLst>
            <a:outerShdw blurRad="38100" dist="38100" dir="2700000">
              <a:srgbClr val="C0C0C0"/>
            </a:outerShdw>
          </a:effectLst>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p:sp>
        <p:nvSpPr>
          <p:cNvPr id="119810" name="标题 119809"/>
          <p:cNvSpPr>
            <a:spLocks noGrp="1"/>
          </p:cNvSpPr>
          <p:nvPr>
            <p:ph type="title"/>
          </p:nvPr>
        </p:nvSpPr>
        <p:spPr>
          <a:xfrm>
            <a:off x="574675" y="304800"/>
            <a:ext cx="8001000" cy="1216025"/>
          </a:xfrm>
          <a:prstGeom prst="rect">
            <a:avLst/>
          </a:prstGeom>
          <a:noFill/>
          <a:ln w="9525">
            <a:noFill/>
          </a:ln>
        </p:spPr>
        <p:txBody>
          <a:bodyPr anchor="b"/>
          <a:p>
            <a:pPr lvl="0"/>
            <a:r>
              <a:rPr lang="zh-CN" altLang="en-US" dirty="0"/>
              <a:t>单击此处编辑母版标题样式</a:t>
            </a:r>
            <a:endParaRPr lang="zh-CN" altLang="en-US" dirty="0"/>
          </a:p>
        </p:txBody>
      </p:sp>
      <p:sp>
        <p:nvSpPr>
          <p:cNvPr id="119811" name="文本占位符 119810"/>
          <p:cNvSpPr>
            <a:spLocks noGrp="1"/>
          </p:cNvSpPr>
          <p:nvPr>
            <p:ph type="body" idx="1"/>
          </p:nvPr>
        </p:nvSpPr>
        <p:spPr>
          <a:xfrm>
            <a:off x="566738" y="1752600"/>
            <a:ext cx="8001000" cy="4267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9812" name="任意多边形 119811"/>
          <p:cNvSpPr/>
          <p:nvPr/>
        </p:nvSpPr>
        <p:spPr>
          <a:xfrm>
            <a:off x="609600" y="1566863"/>
            <a:ext cx="7958138" cy="109537"/>
          </a:xfrm>
          <a:custGeom>
            <a:avLst/>
            <a:gdLst>
              <a:gd name="A1" fmla="val 585"/>
              <a:gd name="A3" fmla="val 0"/>
              <a:gd name="G0" fmla="+- A1 0 0"/>
            </a:gdLst>
            <a:ahLst/>
            <a:cxnLst/>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cap="flat" cmpd="sng">
            <a:solidFill>
              <a:schemeClr val="accent2"/>
            </a:solidFill>
            <a:prstDash val="solid"/>
            <a:round/>
            <a:headEnd type="none" w="med" len="med"/>
            <a:tailEnd type="none" w="med" len="med"/>
          </a:ln>
        </p:spPr>
        <p:txBody>
          <a:bodyPr/>
          <a:p>
            <a:pPr lvl="0"/>
            <a:endParaRPr lang="zh-CN" altLang="en-US" sz="2400" dirty="0">
              <a:latin typeface="Times New Roman" panose="02020603050405020304" pitchFamily="18" charset="0"/>
            </a:endParaRPr>
          </a:p>
        </p:txBody>
      </p:sp>
      <p:sp>
        <p:nvSpPr>
          <p:cNvPr id="119813" name="直接连接符 119812"/>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sp>
        <p:nvSpPr>
          <p:cNvPr id="119814" name="日期占位符 119813"/>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34" charset="0"/>
              </a:defRPr>
            </a:lvl1pPr>
          </a:lstStyle>
          <a:p>
            <a:pPr lvl="0"/>
            <a:endParaRPr lang="zh-CN" altLang="en-US" dirty="0">
              <a:latin typeface="Times New Roman" panose="02020603050405020304" pitchFamily="18" charset="0"/>
            </a:endParaRPr>
          </a:p>
        </p:txBody>
      </p:sp>
      <p:sp>
        <p:nvSpPr>
          <p:cNvPr id="119815" name="页脚占位符 119814"/>
          <p:cNvSpPr>
            <a:spLocks noGrp="1"/>
          </p:cNvSpPr>
          <p:nvPr>
            <p:ph type="ftr" sz="quarter" idx="3"/>
          </p:nvPr>
        </p:nvSpPr>
        <p:spPr>
          <a:xfrm>
            <a:off x="3124200" y="6245225"/>
            <a:ext cx="2895600" cy="476250"/>
          </a:xfrm>
          <a:prstGeom prst="rect">
            <a:avLst/>
          </a:prstGeom>
          <a:noFill/>
          <a:ln w="9525">
            <a:noFill/>
          </a:ln>
        </p:spPr>
        <p:txBody>
          <a:bodyPr/>
          <a:lstStyle>
            <a:lvl1pPr algn="ctr">
              <a:defRPr sz="1200">
                <a:latin typeface="Verdana" panose="020B0604030504040204" pitchFamily="34" charset="0"/>
              </a:defRPr>
            </a:lvl1pPr>
          </a:lstStyle>
          <a:p>
            <a:pPr lvl="0"/>
            <a:endParaRPr lang="zh-CN" altLang="en-US" dirty="0"/>
          </a:p>
        </p:txBody>
      </p:sp>
      <p:sp>
        <p:nvSpPr>
          <p:cNvPr id="119816" name="灯片编号占位符 119815"/>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34" charset="0"/>
              </a:defRPr>
            </a:lvl1p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p:cut thruBlk="1"/>
  </p:transition>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rtl="0" eaLnBrk="1" fontAlgn="base" latinLnBrk="0" hangingPunct="1">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rtl="0" eaLnBrk="1" fontAlgn="base" latinLnBrk="0" hangingPunct="1">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rtl="0" eaLnBrk="1" fontAlgn="base" latinLnBrk="0" hangingPunct="1">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rtl="0" eaLnBrk="1" fontAlgn="base" latinLnBrk="0" hangingPunct="1">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rtl="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p:sp>
        <p:nvSpPr>
          <p:cNvPr id="119810" name="标题 119809"/>
          <p:cNvSpPr>
            <a:spLocks noGrp="1"/>
          </p:cNvSpPr>
          <p:nvPr>
            <p:ph type="title"/>
          </p:nvPr>
        </p:nvSpPr>
        <p:spPr>
          <a:xfrm>
            <a:off x="574675" y="304800"/>
            <a:ext cx="8001000" cy="1216025"/>
          </a:xfrm>
          <a:prstGeom prst="rect">
            <a:avLst/>
          </a:prstGeom>
          <a:noFill/>
          <a:ln w="9525">
            <a:noFill/>
          </a:ln>
        </p:spPr>
        <p:txBody>
          <a:bodyPr anchor="b"/>
          <a:p>
            <a:pPr lvl="0"/>
            <a:r>
              <a:rPr lang="zh-CN" altLang="en-US" dirty="0"/>
              <a:t>单击此处编辑母版标题样式</a:t>
            </a:r>
            <a:endParaRPr lang="zh-CN" altLang="en-US" dirty="0"/>
          </a:p>
        </p:txBody>
      </p:sp>
      <p:sp>
        <p:nvSpPr>
          <p:cNvPr id="119811" name="文本占位符 119810"/>
          <p:cNvSpPr>
            <a:spLocks noGrp="1"/>
          </p:cNvSpPr>
          <p:nvPr>
            <p:ph type="body" idx="1"/>
          </p:nvPr>
        </p:nvSpPr>
        <p:spPr>
          <a:xfrm>
            <a:off x="566738" y="1752600"/>
            <a:ext cx="8001000" cy="42672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9812" name="任意多边形 119811"/>
          <p:cNvSpPr/>
          <p:nvPr/>
        </p:nvSpPr>
        <p:spPr>
          <a:xfrm>
            <a:off x="609600" y="1566863"/>
            <a:ext cx="7958138" cy="109537"/>
          </a:xfrm>
          <a:custGeom>
            <a:avLst/>
            <a:gdLst>
              <a:gd name="A1" fmla="val 585"/>
              <a:gd name="A3" fmla="val 0"/>
              <a:gd name="G0" fmla="+- A1 0 0"/>
            </a:gdLst>
            <a:ahLst/>
            <a:cxnLst/>
            <a:pathLst>
              <a:path w="1000" h="1000" stroke="0">
                <a:moveTo>
                  <a:pt x="0" y="0"/>
                </a:moveTo>
                <a:lnTo>
                  <a:pt x="585" y="0"/>
                </a:lnTo>
                <a:lnTo>
                  <a:pt x="585" y="1000"/>
                </a:lnTo>
                <a:lnTo>
                  <a:pt x="0" y="1000"/>
                </a:lnTo>
                <a:close/>
              </a:path>
              <a:path w="1000" h="1000">
                <a:moveTo>
                  <a:pt x="0" y="0"/>
                </a:moveTo>
                <a:lnTo>
                  <a:pt x="1000" y="0"/>
                </a:lnTo>
              </a:path>
            </a:pathLst>
          </a:custGeom>
          <a:solidFill>
            <a:schemeClr val="accent2"/>
          </a:solidFill>
          <a:ln w="9525" cap="flat" cmpd="sng">
            <a:solidFill>
              <a:schemeClr val="accent2"/>
            </a:solidFill>
            <a:prstDash val="solid"/>
            <a:round/>
            <a:headEnd type="none" w="med" len="med"/>
            <a:tailEnd type="none" w="med" len="med"/>
          </a:ln>
        </p:spPr>
        <p:txBody>
          <a:bodyPr/>
          <a:p>
            <a:pPr lvl="0"/>
            <a:endParaRPr lang="zh-CN" altLang="en-US" sz="2400" dirty="0">
              <a:latin typeface="Times New Roman" panose="02020603050405020304" pitchFamily="18" charset="0"/>
            </a:endParaRPr>
          </a:p>
        </p:txBody>
      </p:sp>
      <p:sp>
        <p:nvSpPr>
          <p:cNvPr id="119813" name="直接连接符 119812"/>
          <p:cNvSpPr/>
          <p:nvPr/>
        </p:nvSpPr>
        <p:spPr>
          <a:xfrm flipV="1">
            <a:off x="609600" y="6172200"/>
            <a:ext cx="7924800" cy="0"/>
          </a:xfrm>
          <a:prstGeom prst="line">
            <a:avLst/>
          </a:prstGeom>
          <a:ln w="3175" cap="flat" cmpd="sng">
            <a:solidFill>
              <a:schemeClr val="accent2"/>
            </a:solidFill>
            <a:prstDash val="solid"/>
            <a:headEnd type="none" w="med" len="med"/>
            <a:tailEnd type="none" w="med" len="med"/>
          </a:ln>
        </p:spPr>
      </p:sp>
      <p:sp>
        <p:nvSpPr>
          <p:cNvPr id="119814" name="日期占位符 119813"/>
          <p:cNvSpPr>
            <a:spLocks noGrp="1"/>
          </p:cNvSpPr>
          <p:nvPr>
            <p:ph type="dt" sz="half" idx="2"/>
          </p:nvPr>
        </p:nvSpPr>
        <p:spPr>
          <a:xfrm>
            <a:off x="609600" y="6245225"/>
            <a:ext cx="1981200" cy="476250"/>
          </a:xfrm>
          <a:prstGeom prst="rect">
            <a:avLst/>
          </a:prstGeom>
          <a:noFill/>
          <a:ln w="9525">
            <a:noFill/>
          </a:ln>
        </p:spPr>
        <p:txBody>
          <a:bodyPr/>
          <a:lstStyle>
            <a:lvl1pPr>
              <a:defRPr sz="1200">
                <a:latin typeface="Verdana" panose="020B0604030504040204" pitchFamily="34" charset="0"/>
              </a:defRPr>
            </a:lvl1pPr>
          </a:lstStyle>
          <a:p>
            <a:pPr lvl="0"/>
            <a:endParaRPr lang="zh-CN" altLang="en-US" dirty="0">
              <a:latin typeface="Times New Roman" panose="02020603050405020304" pitchFamily="18" charset="0"/>
            </a:endParaRPr>
          </a:p>
        </p:txBody>
      </p:sp>
      <p:sp>
        <p:nvSpPr>
          <p:cNvPr id="119815" name="页脚占位符 119814"/>
          <p:cNvSpPr>
            <a:spLocks noGrp="1"/>
          </p:cNvSpPr>
          <p:nvPr>
            <p:ph type="ftr" sz="quarter" idx="3"/>
          </p:nvPr>
        </p:nvSpPr>
        <p:spPr>
          <a:xfrm>
            <a:off x="3124200" y="6245225"/>
            <a:ext cx="2895600" cy="476250"/>
          </a:xfrm>
          <a:prstGeom prst="rect">
            <a:avLst/>
          </a:prstGeom>
          <a:noFill/>
          <a:ln w="9525">
            <a:noFill/>
          </a:ln>
        </p:spPr>
        <p:txBody>
          <a:bodyPr/>
          <a:lstStyle>
            <a:lvl1pPr algn="ctr">
              <a:defRPr sz="1200">
                <a:latin typeface="Verdana" panose="020B0604030504040204" pitchFamily="34" charset="0"/>
              </a:defRPr>
            </a:lvl1pPr>
          </a:lstStyle>
          <a:p>
            <a:pPr lvl="0"/>
            <a:endParaRPr lang="zh-CN" altLang="en-US" dirty="0"/>
          </a:p>
        </p:txBody>
      </p:sp>
      <p:sp>
        <p:nvSpPr>
          <p:cNvPr id="119816" name="灯片编号占位符 119815"/>
          <p:cNvSpPr>
            <a:spLocks noGrp="1"/>
          </p:cNvSpPr>
          <p:nvPr>
            <p:ph type="sldNum" sz="quarter" idx="4"/>
          </p:nvPr>
        </p:nvSpPr>
        <p:spPr>
          <a:xfrm>
            <a:off x="6553200" y="6245225"/>
            <a:ext cx="1981200" cy="476250"/>
          </a:xfrm>
          <a:prstGeom prst="rect">
            <a:avLst/>
          </a:prstGeom>
          <a:noFill/>
          <a:ln w="9525">
            <a:noFill/>
          </a:ln>
        </p:spPr>
        <p:txBody>
          <a:bodyPr/>
          <a:lstStyle>
            <a:lvl1pPr algn="r">
              <a:defRPr sz="1200">
                <a:latin typeface="Verdana" panose="020B0604030504040204" pitchFamily="34" charset="0"/>
              </a:defRPr>
            </a:lvl1p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ransition>
    <p:cut thruBlk="1"/>
  </p:transition>
  <p:hf sldNum="0" hdr="0" ftr="0" dt="0"/>
  <p:txStyles>
    <p:titleStyle>
      <a:lvl1pPr marL="0" lvl="0" indent="0" algn="l" defTabSz="914400" rtl="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469900" lvl="0" indent="-469900" algn="l" defTabSz="914400" rtl="0" eaLnBrk="1" fontAlgn="base" latinLnBrk="0" hangingPunct="1">
        <a:lnSpc>
          <a:spcPct val="100000"/>
        </a:lnSpc>
        <a:spcBef>
          <a:spcPct val="20000"/>
        </a:spcBef>
        <a:spcAft>
          <a:spcPct val="0"/>
        </a:spcAft>
        <a:buClr>
          <a:schemeClr val="accent2"/>
        </a:buClr>
        <a:buFont typeface="Wingdings" panose="05000000000000000000" pitchFamily="2" charset="2"/>
        <a:buChar char="o"/>
        <a:defRPr sz="3000" b="0" i="0" u="none" kern="1200" baseline="0">
          <a:solidFill>
            <a:schemeClr val="tx1"/>
          </a:solidFill>
          <a:latin typeface="+mn-lt"/>
          <a:ea typeface="+mn-ea"/>
          <a:cs typeface="+mn-cs"/>
        </a:defRPr>
      </a:lvl1pPr>
      <a:lvl2pPr marL="908050" lvl="1" indent="-436245" algn="l" defTabSz="914400" rtl="0" eaLnBrk="1" fontAlgn="base" latinLnBrk="0" hangingPunct="1">
        <a:lnSpc>
          <a:spcPct val="100000"/>
        </a:lnSpc>
        <a:spcBef>
          <a:spcPct val="20000"/>
        </a:spcBef>
        <a:spcAft>
          <a:spcPct val="0"/>
        </a:spcAft>
        <a:buClr>
          <a:schemeClr val="accent2"/>
        </a:buClr>
        <a:buFont typeface="Wingdings" panose="05000000000000000000" pitchFamily="2" charset="2"/>
        <a:buChar char="n"/>
        <a:defRPr sz="2600" b="0" i="0" u="none" kern="1200" baseline="0">
          <a:solidFill>
            <a:schemeClr val="tx1"/>
          </a:solidFill>
          <a:latin typeface="+mn-lt"/>
          <a:ea typeface="+mn-ea"/>
          <a:cs typeface="+mn-cs"/>
        </a:defRPr>
      </a:lvl2pPr>
      <a:lvl3pPr marL="1304925" lvl="2" indent="-394970" algn="l" defTabSz="914400" rtl="0" eaLnBrk="1" fontAlgn="base" latinLnBrk="0" hangingPunct="1">
        <a:lnSpc>
          <a:spcPct val="100000"/>
        </a:lnSpc>
        <a:spcBef>
          <a:spcPct val="20000"/>
        </a:spcBef>
        <a:spcAft>
          <a:spcPct val="0"/>
        </a:spcAft>
        <a:buClr>
          <a:schemeClr val="accent2"/>
        </a:buClr>
        <a:buFont typeface="Wingdings" panose="05000000000000000000" pitchFamily="2" charset="2"/>
        <a:buChar char="o"/>
        <a:defRPr sz="2300" b="0" i="0" u="none" kern="1200" baseline="0">
          <a:solidFill>
            <a:schemeClr val="tx1"/>
          </a:solidFill>
          <a:latin typeface="+mn-lt"/>
          <a:ea typeface="+mn-ea"/>
          <a:cs typeface="+mn-cs"/>
        </a:defRPr>
      </a:lvl3pPr>
      <a:lvl4pPr marL="1694180" lvl="3" indent="-387350" algn="l" defTabSz="914400" rtl="0" eaLnBrk="1" fontAlgn="base" latinLnBrk="0" hangingPunct="1">
        <a:lnSpc>
          <a:spcPct val="100000"/>
        </a:lnSpc>
        <a:spcBef>
          <a:spcPct val="20000"/>
        </a:spcBef>
        <a:spcAft>
          <a:spcPct val="0"/>
        </a:spcAft>
        <a:buClr>
          <a:schemeClr val="accent2"/>
        </a:buClr>
        <a:buFont typeface="Wingdings" panose="05000000000000000000" pitchFamily="2" charset="2"/>
        <a:buChar char="n"/>
        <a:defRPr sz="2000" b="0" i="0" u="none" kern="1200" baseline="0">
          <a:solidFill>
            <a:schemeClr val="tx1"/>
          </a:solidFill>
          <a:latin typeface="+mn-lt"/>
          <a:ea typeface="+mn-ea"/>
          <a:cs typeface="+mn-cs"/>
        </a:defRPr>
      </a:lvl4pPr>
      <a:lvl5pPr marL="2094230" lvl="4" indent="-398780" algn="l" defTabSz="914400" rtl="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5000"/>
        </a:spcBef>
        <a:spcAft>
          <a:spcPct val="0"/>
        </a:spcAft>
        <a:buClr>
          <a:schemeClr val="accent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9330" name="任意多边形 99329"/>
          <p:cNvSpPr/>
          <p:nvPr/>
        </p:nvSpPr>
        <p:spPr>
          <a:xfrm rot="-3172564">
            <a:off x="7777163" y="-14287"/>
            <a:ext cx="1162050" cy="2084387"/>
          </a:xfrm>
          <a:custGeom>
            <a:avLst/>
            <a:gdLst/>
            <a:ahLst/>
            <a:cxnLst/>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ln>
        </p:spPr>
        <p:txBody>
          <a:bodyPr/>
          <a:p>
            <a:endParaRPr lang="zh-CN" altLang="en-US"/>
          </a:p>
        </p:txBody>
      </p:sp>
      <p:sp>
        <p:nvSpPr>
          <p:cNvPr id="99331" name="标题 99330"/>
          <p:cNvSpPr>
            <a:spLocks noGrp="1"/>
          </p:cNvSpPr>
          <p:nvPr>
            <p:ph type="title"/>
          </p:nvPr>
        </p:nvSpPr>
        <p:spPr>
          <a:xfrm>
            <a:off x="685800" y="152400"/>
            <a:ext cx="6870700" cy="1600200"/>
          </a:xfrm>
          <a:prstGeom prst="rect">
            <a:avLst/>
          </a:prstGeom>
          <a:noFill/>
          <a:ln w="9525">
            <a:noFill/>
          </a:ln>
        </p:spPr>
        <p:txBody>
          <a:bodyPr anchor="b"/>
          <a:p>
            <a:pPr lvl="0"/>
            <a:r>
              <a:rPr lang="zh-CN" altLang="en-US" dirty="0"/>
              <a:t>单击此处编辑母版标题样式</a:t>
            </a:r>
            <a:endParaRPr lang="zh-CN" altLang="en-US" dirty="0"/>
          </a:p>
        </p:txBody>
      </p:sp>
      <p:sp>
        <p:nvSpPr>
          <p:cNvPr id="99332" name="文本占位符 99331"/>
          <p:cNvSpPr>
            <a:spLocks noGrp="1"/>
          </p:cNvSpPr>
          <p:nvPr>
            <p:ph type="body" idx="1"/>
          </p:nvPr>
        </p:nvSpPr>
        <p:spPr>
          <a:xfrm>
            <a:off x="685800" y="1828800"/>
            <a:ext cx="7696200" cy="36576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9333" name="日期占位符 99332"/>
          <p:cNvSpPr>
            <a:spLocks noGrp="1"/>
          </p:cNvSpPr>
          <p:nvPr>
            <p:ph type="dt" sz="half" idx="2"/>
          </p:nvPr>
        </p:nvSpPr>
        <p:spPr>
          <a:xfrm>
            <a:off x="1371600" y="6248400"/>
            <a:ext cx="1905000" cy="457200"/>
          </a:xfrm>
          <a:prstGeom prst="rect">
            <a:avLst/>
          </a:prstGeom>
          <a:noFill/>
          <a:ln w="9525">
            <a:noFill/>
          </a:ln>
        </p:spPr>
        <p:txBody>
          <a:bodyPr/>
          <a:lstStyle>
            <a:lvl1pPr>
              <a:defRPr sz="1400">
                <a:latin typeface="Comic Sans MS" panose="030F0702030302020204" pitchFamily="66" charset="0"/>
              </a:defRPr>
            </a:lvl1pPr>
          </a:lstStyle>
          <a:p>
            <a:pPr lvl="0"/>
            <a:endParaRPr lang="zh-CN" altLang="en-US" dirty="0">
              <a:latin typeface="Times New Roman" panose="02020603050405020304" pitchFamily="18" charset="0"/>
            </a:endParaRPr>
          </a:p>
        </p:txBody>
      </p:sp>
      <p:sp>
        <p:nvSpPr>
          <p:cNvPr id="99334" name="页脚占位符 99333"/>
          <p:cNvSpPr>
            <a:spLocks noGrp="1"/>
          </p:cNvSpPr>
          <p:nvPr>
            <p:ph type="ftr" sz="quarter" idx="3"/>
          </p:nvPr>
        </p:nvSpPr>
        <p:spPr>
          <a:xfrm>
            <a:off x="3556000" y="6248400"/>
            <a:ext cx="2895600" cy="457200"/>
          </a:xfrm>
          <a:prstGeom prst="rect">
            <a:avLst/>
          </a:prstGeom>
          <a:noFill/>
          <a:ln w="9525">
            <a:noFill/>
          </a:ln>
        </p:spPr>
        <p:txBody>
          <a:bodyPr/>
          <a:lstStyle>
            <a:lvl1pPr algn="ctr">
              <a:defRPr sz="1400">
                <a:latin typeface="Comic Sans MS" panose="030F0702030302020204" pitchFamily="66" charset="0"/>
              </a:defRPr>
            </a:lvl1pPr>
          </a:lstStyle>
          <a:p>
            <a:pPr lvl="0"/>
            <a:endParaRPr lang="zh-CN" altLang="en-US" dirty="0"/>
          </a:p>
        </p:txBody>
      </p:sp>
      <p:sp>
        <p:nvSpPr>
          <p:cNvPr id="99335" name="灯片编号占位符 99334"/>
          <p:cNvSpPr>
            <a:spLocks noGrp="1"/>
          </p:cNvSpPr>
          <p:nvPr>
            <p:ph type="sldNum" sz="quarter" idx="4"/>
          </p:nvPr>
        </p:nvSpPr>
        <p:spPr>
          <a:xfrm>
            <a:off x="6718300" y="6248400"/>
            <a:ext cx="1905000" cy="457200"/>
          </a:xfrm>
          <a:prstGeom prst="rect">
            <a:avLst/>
          </a:prstGeom>
          <a:noFill/>
          <a:ln w="9525">
            <a:noFill/>
          </a:ln>
        </p:spPr>
        <p:txBody>
          <a:bodyPr/>
          <a:lstStyle>
            <a:lvl1pPr algn="r">
              <a:defRPr sz="1400">
                <a:latin typeface="Comic Sans MS" panose="030F0702030302020204" pitchFamily="66" charset="0"/>
              </a:defRPr>
            </a:lvl1pPr>
          </a:lstStyle>
          <a:p>
            <a:pPr lvl="0"/>
            <a:fld id="{9A0DB2DC-4C9A-4742-B13C-FB6460FD3503}" type="slidenum">
              <a:rPr lang="zh-CN" altLang="en-US" dirty="0"/>
            </a:fld>
            <a:endParaRPr lang="zh-CN" altLang="en-US" dirty="0">
              <a:latin typeface="Times New Roman" panose="02020603050405020304" pitchFamily="18" charset="0"/>
            </a:endParaRPr>
          </a:p>
        </p:txBody>
      </p:sp>
      <p:sp>
        <p:nvSpPr>
          <p:cNvPr id="99336" name="任意多边形 99335"/>
          <p:cNvSpPr/>
          <p:nvPr/>
        </p:nvSpPr>
        <p:spPr>
          <a:xfrm rot="-3172564">
            <a:off x="7864475" y="23813"/>
            <a:ext cx="1165225" cy="2097087"/>
          </a:xfrm>
          <a:custGeom>
            <a:avLst/>
            <a:gdLst/>
            <a:ahLst/>
            <a:cxnLst/>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ln>
        </p:spPr>
        <p:txBody>
          <a:bodyPr/>
          <a:p>
            <a:endParaRPr lang="zh-CN" altLang="en-US"/>
          </a:p>
        </p:txBody>
      </p:sp>
      <p:sp>
        <p:nvSpPr>
          <p:cNvPr id="99337" name="任意多边形 99336"/>
          <p:cNvSpPr/>
          <p:nvPr/>
        </p:nvSpPr>
        <p:spPr>
          <a:xfrm rot="-3172564">
            <a:off x="7831138" y="192088"/>
            <a:ext cx="1025525" cy="1571625"/>
          </a:xfrm>
          <a:custGeom>
            <a:avLst/>
            <a:gdLst/>
            <a:ahLst/>
            <a:cxnLst/>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ln>
        </p:spPr>
        <p:txBody>
          <a:bodyPr/>
          <a:p>
            <a:endParaRPr lang="zh-CN" altLang="en-US"/>
          </a:p>
        </p:txBody>
      </p:sp>
      <p:grpSp>
        <p:nvGrpSpPr>
          <p:cNvPr id="99338" name="组合 99337"/>
          <p:cNvGrpSpPr/>
          <p:nvPr/>
        </p:nvGrpSpPr>
        <p:grpSpPr>
          <a:xfrm>
            <a:off x="7938" y="5540375"/>
            <a:ext cx="1784350" cy="1246188"/>
            <a:chOff x="5" y="3490"/>
            <a:chExt cx="1124" cy="785"/>
          </a:xfrm>
        </p:grpSpPr>
        <p:sp>
          <p:nvSpPr>
            <p:cNvPr id="99339" name="任意多边形 99338"/>
            <p:cNvSpPr/>
            <p:nvPr userDrawn="1"/>
          </p:nvSpPr>
          <p:spPr>
            <a:xfrm>
              <a:off x="24" y="3505"/>
              <a:ext cx="1089" cy="649"/>
            </a:xfrm>
            <a:custGeom>
              <a:avLst/>
              <a:gdLst/>
              <a:ahLst/>
              <a:cxnLst/>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ln>
          </p:spPr>
          <p:txBody>
            <a:bodyPr/>
            <a:p>
              <a:endParaRPr lang="zh-CN" altLang="en-US"/>
            </a:p>
          </p:txBody>
        </p:sp>
        <p:sp>
          <p:nvSpPr>
            <p:cNvPr id="99340" name="任意多边形 99339"/>
            <p:cNvSpPr/>
            <p:nvPr userDrawn="1"/>
          </p:nvSpPr>
          <p:spPr>
            <a:xfrm>
              <a:off x="1022" y="3582"/>
              <a:ext cx="71" cy="129"/>
            </a:xfrm>
            <a:custGeom>
              <a:avLst/>
              <a:gdLst/>
              <a:ahLst/>
              <a:cxnLst/>
              <a:pathLst>
                <a:path w="143" h="258">
                  <a:moveTo>
                    <a:pt x="0" y="7"/>
                  </a:moveTo>
                  <a:lnTo>
                    <a:pt x="120" y="0"/>
                  </a:lnTo>
                  <a:lnTo>
                    <a:pt x="143" y="233"/>
                  </a:lnTo>
                  <a:lnTo>
                    <a:pt x="8" y="258"/>
                  </a:lnTo>
                  <a:lnTo>
                    <a:pt x="0" y="7"/>
                  </a:lnTo>
                  <a:lnTo>
                    <a:pt x="0" y="7"/>
                  </a:lnTo>
                  <a:close/>
                </a:path>
              </a:pathLst>
            </a:custGeom>
            <a:solidFill>
              <a:schemeClr val="accent1"/>
            </a:solidFill>
            <a:ln w="9525">
              <a:noFill/>
            </a:ln>
          </p:spPr>
          <p:txBody>
            <a:bodyPr/>
            <a:p>
              <a:endParaRPr lang="zh-CN" altLang="en-US"/>
            </a:p>
          </p:txBody>
        </p:sp>
        <p:sp>
          <p:nvSpPr>
            <p:cNvPr id="99341" name="任意多边形 99340"/>
            <p:cNvSpPr/>
            <p:nvPr userDrawn="1"/>
          </p:nvSpPr>
          <p:spPr>
            <a:xfrm>
              <a:off x="20" y="3774"/>
              <a:ext cx="792" cy="410"/>
            </a:xfrm>
            <a:custGeom>
              <a:avLst/>
              <a:gdLst/>
              <a:ahLst/>
              <a:cxnLst/>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ln>
          </p:spPr>
          <p:txBody>
            <a:bodyPr/>
            <a:p>
              <a:endParaRPr lang="zh-CN" altLang="en-US"/>
            </a:p>
          </p:txBody>
        </p:sp>
        <p:sp>
          <p:nvSpPr>
            <p:cNvPr id="99342" name="任意多边形 99341"/>
            <p:cNvSpPr/>
            <p:nvPr userDrawn="1"/>
          </p:nvSpPr>
          <p:spPr>
            <a:xfrm>
              <a:off x="129" y="3808"/>
              <a:ext cx="525" cy="374"/>
            </a:xfrm>
            <a:custGeom>
              <a:avLst/>
              <a:gdLst/>
              <a:ahLst/>
              <a:cxnLst/>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p>
              <a:endParaRPr lang="zh-CN" altLang="en-US"/>
            </a:p>
          </p:txBody>
        </p:sp>
        <p:sp>
          <p:nvSpPr>
            <p:cNvPr id="99343" name="任意多边形 99342"/>
            <p:cNvSpPr/>
            <p:nvPr userDrawn="1"/>
          </p:nvSpPr>
          <p:spPr>
            <a:xfrm>
              <a:off x="485" y="3532"/>
              <a:ext cx="135" cy="121"/>
            </a:xfrm>
            <a:custGeom>
              <a:avLst/>
              <a:gdLst/>
              <a:ahLst/>
              <a:cxnLst/>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ln>
          </p:spPr>
          <p:txBody>
            <a:bodyPr/>
            <a:p>
              <a:endParaRPr lang="zh-CN" altLang="en-US"/>
            </a:p>
          </p:txBody>
        </p:sp>
        <p:sp>
          <p:nvSpPr>
            <p:cNvPr id="99344" name="任意多边形 99343"/>
            <p:cNvSpPr/>
            <p:nvPr userDrawn="1"/>
          </p:nvSpPr>
          <p:spPr>
            <a:xfrm>
              <a:off x="641" y="4163"/>
              <a:ext cx="76" cy="112"/>
            </a:xfrm>
            <a:custGeom>
              <a:avLst/>
              <a:gdLst/>
              <a:ahLst/>
              <a:cxnLst/>
              <a:pathLst>
                <a:path w="152" h="224">
                  <a:moveTo>
                    <a:pt x="152" y="4"/>
                  </a:moveTo>
                  <a:lnTo>
                    <a:pt x="152" y="224"/>
                  </a:lnTo>
                  <a:lnTo>
                    <a:pt x="0" y="8"/>
                  </a:lnTo>
                  <a:lnTo>
                    <a:pt x="72" y="0"/>
                  </a:lnTo>
                  <a:lnTo>
                    <a:pt x="152" y="4"/>
                  </a:lnTo>
                  <a:lnTo>
                    <a:pt x="152" y="4"/>
                  </a:lnTo>
                  <a:close/>
                </a:path>
              </a:pathLst>
            </a:custGeom>
            <a:solidFill>
              <a:schemeClr val="hlink"/>
            </a:solidFill>
            <a:ln w="9525">
              <a:noFill/>
            </a:ln>
          </p:spPr>
          <p:txBody>
            <a:bodyPr/>
            <a:p>
              <a:endParaRPr lang="zh-CN" altLang="en-US"/>
            </a:p>
          </p:txBody>
        </p:sp>
        <p:sp>
          <p:nvSpPr>
            <p:cNvPr id="99345" name="任意多边形 99344"/>
            <p:cNvSpPr/>
            <p:nvPr userDrawn="1"/>
          </p:nvSpPr>
          <p:spPr>
            <a:xfrm>
              <a:off x="504" y="3607"/>
              <a:ext cx="193" cy="383"/>
            </a:xfrm>
            <a:custGeom>
              <a:avLst/>
              <a:gdLst/>
              <a:ahLst/>
              <a:cxnLst/>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ln>
          </p:spPr>
          <p:txBody>
            <a:bodyPr/>
            <a:p>
              <a:endParaRPr lang="zh-CN" altLang="en-US"/>
            </a:p>
          </p:txBody>
        </p:sp>
        <p:sp>
          <p:nvSpPr>
            <p:cNvPr id="99346" name="任意多边形 99345"/>
            <p:cNvSpPr/>
            <p:nvPr userDrawn="1"/>
          </p:nvSpPr>
          <p:spPr>
            <a:xfrm>
              <a:off x="668" y="3590"/>
              <a:ext cx="364" cy="174"/>
            </a:xfrm>
            <a:custGeom>
              <a:avLst/>
              <a:gdLst/>
              <a:ahLst/>
              <a:cxnLst/>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ln>
          </p:spPr>
          <p:txBody>
            <a:bodyPr/>
            <a:p>
              <a:endParaRPr lang="zh-CN" altLang="en-US"/>
            </a:p>
          </p:txBody>
        </p:sp>
        <p:sp>
          <p:nvSpPr>
            <p:cNvPr id="99347" name="任意多边形 99346"/>
            <p:cNvSpPr/>
            <p:nvPr userDrawn="1"/>
          </p:nvSpPr>
          <p:spPr>
            <a:xfrm>
              <a:off x="347" y="3693"/>
              <a:ext cx="156" cy="67"/>
            </a:xfrm>
            <a:custGeom>
              <a:avLst/>
              <a:gdLst/>
              <a:ahLst/>
              <a:cxnLst/>
              <a:pathLst>
                <a:path w="312" h="135">
                  <a:moveTo>
                    <a:pt x="272" y="0"/>
                  </a:moveTo>
                  <a:lnTo>
                    <a:pt x="0" y="78"/>
                  </a:lnTo>
                  <a:lnTo>
                    <a:pt x="312" y="135"/>
                  </a:lnTo>
                  <a:lnTo>
                    <a:pt x="272" y="0"/>
                  </a:lnTo>
                  <a:lnTo>
                    <a:pt x="272" y="0"/>
                  </a:lnTo>
                  <a:close/>
                </a:path>
              </a:pathLst>
            </a:custGeom>
            <a:solidFill>
              <a:schemeClr val="accent1"/>
            </a:solidFill>
            <a:ln w="9525">
              <a:noFill/>
            </a:ln>
          </p:spPr>
          <p:txBody>
            <a:bodyPr/>
            <a:p>
              <a:endParaRPr lang="zh-CN" altLang="en-US"/>
            </a:p>
          </p:txBody>
        </p:sp>
        <p:grpSp>
          <p:nvGrpSpPr>
            <p:cNvPr id="99348" name="组合 99347"/>
            <p:cNvGrpSpPr/>
            <p:nvPr userDrawn="1"/>
          </p:nvGrpSpPr>
          <p:grpSpPr>
            <a:xfrm>
              <a:off x="5" y="3490"/>
              <a:ext cx="1124" cy="780"/>
              <a:chOff x="5" y="3490"/>
              <a:chExt cx="1124" cy="780"/>
            </a:xfrm>
          </p:grpSpPr>
          <p:grpSp>
            <p:nvGrpSpPr>
              <p:cNvPr id="99349" name="组合 99348"/>
              <p:cNvGrpSpPr/>
              <p:nvPr userDrawn="1"/>
            </p:nvGrpSpPr>
            <p:grpSpPr>
              <a:xfrm>
                <a:off x="499" y="3562"/>
                <a:ext cx="548" cy="708"/>
                <a:chOff x="499" y="3562"/>
                <a:chExt cx="548" cy="708"/>
              </a:xfrm>
            </p:grpSpPr>
            <p:sp>
              <p:nvSpPr>
                <p:cNvPr id="99350" name="任意多边形 99349"/>
                <p:cNvSpPr/>
                <p:nvPr userDrawn="1"/>
              </p:nvSpPr>
              <p:spPr>
                <a:xfrm>
                  <a:off x="499" y="3587"/>
                  <a:ext cx="157" cy="87"/>
                </a:xfrm>
                <a:custGeom>
                  <a:avLst/>
                  <a:gdLst/>
                  <a:ahLst/>
                  <a:cxnLst/>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ln>
              </p:spPr>
              <p:txBody>
                <a:bodyPr/>
                <a:p>
                  <a:endParaRPr lang="zh-CN" altLang="en-US"/>
                </a:p>
              </p:txBody>
            </p:sp>
            <p:sp>
              <p:nvSpPr>
                <p:cNvPr id="99351" name="任意多边形 99350"/>
                <p:cNvSpPr/>
                <p:nvPr userDrawn="1"/>
              </p:nvSpPr>
              <p:spPr>
                <a:xfrm>
                  <a:off x="636" y="4137"/>
                  <a:ext cx="115" cy="133"/>
                </a:xfrm>
                <a:custGeom>
                  <a:avLst/>
                  <a:gdLst/>
                  <a:ahLst/>
                  <a:cxnLst/>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ln>
              </p:spPr>
              <p:txBody>
                <a:bodyPr/>
                <a:p>
                  <a:endParaRPr lang="zh-CN" altLang="en-US"/>
                </a:p>
              </p:txBody>
            </p:sp>
            <p:sp>
              <p:nvSpPr>
                <p:cNvPr id="99352" name="任意多边形 99351"/>
                <p:cNvSpPr/>
                <p:nvPr userDrawn="1"/>
              </p:nvSpPr>
              <p:spPr>
                <a:xfrm>
                  <a:off x="1004" y="3562"/>
                  <a:ext cx="43" cy="117"/>
                </a:xfrm>
                <a:custGeom>
                  <a:avLst/>
                  <a:gdLst/>
                  <a:ahLst/>
                  <a:cxnLst/>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ln>
              </p:spPr>
              <p:txBody>
                <a:bodyPr/>
                <a:p>
                  <a:endParaRPr lang="zh-CN" altLang="en-US"/>
                </a:p>
              </p:txBody>
            </p:sp>
          </p:grpSp>
          <p:sp>
            <p:nvSpPr>
              <p:cNvPr id="99353" name="任意多边形 99352"/>
              <p:cNvSpPr/>
              <p:nvPr userDrawn="1"/>
            </p:nvSpPr>
            <p:spPr>
              <a:xfrm>
                <a:off x="76" y="3732"/>
                <a:ext cx="595" cy="250"/>
              </a:xfrm>
              <a:custGeom>
                <a:avLst/>
                <a:gdLst/>
                <a:ahLst/>
                <a:cxnLst/>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p>
                <a:endParaRPr lang="zh-CN" altLang="en-US"/>
              </a:p>
            </p:txBody>
          </p:sp>
          <p:sp>
            <p:nvSpPr>
              <p:cNvPr id="99354" name="任意多边形 99353"/>
              <p:cNvSpPr/>
              <p:nvPr userDrawn="1"/>
            </p:nvSpPr>
            <p:spPr>
              <a:xfrm>
                <a:off x="260" y="3886"/>
                <a:ext cx="244" cy="148"/>
              </a:xfrm>
              <a:custGeom>
                <a:avLst/>
                <a:gdLst/>
                <a:ahLst/>
                <a:cxnLst/>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p>
                <a:endParaRPr lang="zh-CN" altLang="en-US"/>
              </a:p>
            </p:txBody>
          </p:sp>
          <p:sp>
            <p:nvSpPr>
              <p:cNvPr id="99355" name="任意多边形 99354"/>
              <p:cNvSpPr/>
              <p:nvPr userDrawn="1"/>
            </p:nvSpPr>
            <p:spPr>
              <a:xfrm>
                <a:off x="565" y="3680"/>
                <a:ext cx="107" cy="238"/>
              </a:xfrm>
              <a:custGeom>
                <a:avLst/>
                <a:gdLst/>
                <a:ahLst/>
                <a:cxnLst/>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ln>
            </p:spPr>
            <p:txBody>
              <a:bodyPr/>
              <a:p>
                <a:endParaRPr lang="zh-CN" altLang="en-US"/>
              </a:p>
            </p:txBody>
          </p:sp>
          <p:grpSp>
            <p:nvGrpSpPr>
              <p:cNvPr id="99356" name="组合 99355"/>
              <p:cNvGrpSpPr/>
              <p:nvPr userDrawn="1"/>
            </p:nvGrpSpPr>
            <p:grpSpPr>
              <a:xfrm>
                <a:off x="5" y="3490"/>
                <a:ext cx="1124" cy="678"/>
                <a:chOff x="5" y="3490"/>
                <a:chExt cx="1124" cy="678"/>
              </a:xfrm>
            </p:grpSpPr>
            <p:sp>
              <p:nvSpPr>
                <p:cNvPr id="99357" name="任意多边形 99356"/>
                <p:cNvSpPr/>
                <p:nvPr userDrawn="1"/>
              </p:nvSpPr>
              <p:spPr>
                <a:xfrm>
                  <a:off x="669" y="4048"/>
                  <a:ext cx="75" cy="87"/>
                </a:xfrm>
                <a:custGeom>
                  <a:avLst/>
                  <a:gdLst/>
                  <a:ahLst/>
                  <a:cxnLst/>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p>
                  <a:endParaRPr lang="zh-CN" altLang="en-US"/>
                </a:p>
              </p:txBody>
            </p:sp>
            <p:sp>
              <p:nvSpPr>
                <p:cNvPr id="99358" name="任意多边形 99357"/>
                <p:cNvSpPr/>
                <p:nvPr userDrawn="1"/>
              </p:nvSpPr>
              <p:spPr>
                <a:xfrm>
                  <a:off x="5" y="3728"/>
                  <a:ext cx="842" cy="440"/>
                </a:xfrm>
                <a:custGeom>
                  <a:avLst/>
                  <a:gdLst/>
                  <a:ahLst/>
                  <a:cxnLst/>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p>
                  <a:endParaRPr lang="zh-CN" altLang="en-US"/>
                </a:p>
              </p:txBody>
            </p:sp>
            <p:sp>
              <p:nvSpPr>
                <p:cNvPr id="99359" name="任意多边形 99358"/>
                <p:cNvSpPr/>
                <p:nvPr userDrawn="1"/>
              </p:nvSpPr>
              <p:spPr>
                <a:xfrm>
                  <a:off x="106" y="3770"/>
                  <a:ext cx="80" cy="167"/>
                </a:xfrm>
                <a:custGeom>
                  <a:avLst/>
                  <a:gdLst/>
                  <a:ahLst/>
                  <a:cxnLst/>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p>
                  <a:endParaRPr lang="zh-CN" altLang="en-US"/>
                </a:p>
              </p:txBody>
            </p:sp>
            <p:sp>
              <p:nvSpPr>
                <p:cNvPr id="99360" name="任意多边形 99359"/>
                <p:cNvSpPr/>
                <p:nvPr userDrawn="1"/>
              </p:nvSpPr>
              <p:spPr>
                <a:xfrm>
                  <a:off x="449" y="3490"/>
                  <a:ext cx="322" cy="594"/>
                </a:xfrm>
                <a:custGeom>
                  <a:avLst/>
                  <a:gdLst/>
                  <a:ahLst/>
                  <a:cxnLst/>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ln>
              </p:spPr>
              <p:txBody>
                <a:bodyPr/>
                <a:p>
                  <a:endParaRPr lang="zh-CN" altLang="en-US"/>
                </a:p>
              </p:txBody>
            </p:sp>
            <p:sp>
              <p:nvSpPr>
                <p:cNvPr id="99361" name="任意多边形 99360"/>
                <p:cNvSpPr/>
                <p:nvPr userDrawn="1"/>
              </p:nvSpPr>
              <p:spPr>
                <a:xfrm>
                  <a:off x="578" y="3650"/>
                  <a:ext cx="96" cy="252"/>
                </a:xfrm>
                <a:custGeom>
                  <a:avLst/>
                  <a:gdLst/>
                  <a:ahLst/>
                  <a:cxnLst/>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ln>
              </p:spPr>
              <p:txBody>
                <a:bodyPr/>
                <a:p>
                  <a:endParaRPr lang="zh-CN" altLang="en-US"/>
                </a:p>
              </p:txBody>
            </p:sp>
            <p:sp>
              <p:nvSpPr>
                <p:cNvPr id="99362" name="任意多边形 99361"/>
                <p:cNvSpPr/>
                <p:nvPr userDrawn="1"/>
              </p:nvSpPr>
              <p:spPr>
                <a:xfrm>
                  <a:off x="328" y="3630"/>
                  <a:ext cx="195" cy="135"/>
                </a:xfrm>
                <a:custGeom>
                  <a:avLst/>
                  <a:gdLst/>
                  <a:ahLst/>
                  <a:cxnLst/>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ln>
              </p:spPr>
              <p:txBody>
                <a:bodyPr/>
                <a:p>
                  <a:endParaRPr lang="zh-CN" altLang="en-US"/>
                </a:p>
              </p:txBody>
            </p:sp>
            <p:sp>
              <p:nvSpPr>
                <p:cNvPr id="99363" name="任意多边形 99362"/>
                <p:cNvSpPr/>
                <p:nvPr userDrawn="1"/>
              </p:nvSpPr>
              <p:spPr>
                <a:xfrm>
                  <a:off x="658" y="3538"/>
                  <a:ext cx="471" cy="212"/>
                </a:xfrm>
                <a:custGeom>
                  <a:avLst/>
                  <a:gdLst/>
                  <a:ahLst/>
                  <a:cxnLst/>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ln>
              </p:spPr>
              <p:txBody>
                <a:bodyPr/>
                <a:p>
                  <a:endParaRPr lang="zh-CN" altLang="en-US"/>
                </a:p>
              </p:txBody>
            </p:sp>
            <p:sp>
              <p:nvSpPr>
                <p:cNvPr id="99364" name="任意多边形 99363"/>
                <p:cNvSpPr/>
                <p:nvPr userDrawn="1"/>
              </p:nvSpPr>
              <p:spPr>
                <a:xfrm>
                  <a:off x="717" y="3606"/>
                  <a:ext cx="245" cy="86"/>
                </a:xfrm>
                <a:custGeom>
                  <a:avLst/>
                  <a:gdLst/>
                  <a:ahLst/>
                  <a:cxnLst/>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ln>
              </p:spPr>
              <p:txBody>
                <a:bodyPr/>
                <a:p>
                  <a:endParaRPr lang="zh-CN" altLang="en-US"/>
                </a:p>
              </p:txBody>
            </p:sp>
          </p:grpSp>
        </p:grpSp>
      </p:grpSp>
      <p:grpSp>
        <p:nvGrpSpPr>
          <p:cNvPr id="99365" name="组合 99364"/>
          <p:cNvGrpSpPr/>
          <p:nvPr/>
        </p:nvGrpSpPr>
        <p:grpSpPr>
          <a:xfrm>
            <a:off x="8680450" y="2116138"/>
            <a:ext cx="385763" cy="4308475"/>
            <a:chOff x="5468" y="1333"/>
            <a:chExt cx="243" cy="2714"/>
          </a:xfrm>
        </p:grpSpPr>
        <p:sp>
          <p:nvSpPr>
            <p:cNvPr id="99366" name="任意多边形 99365"/>
            <p:cNvSpPr/>
            <p:nvPr userDrawn="1"/>
          </p:nvSpPr>
          <p:spPr>
            <a:xfrm flipH="1">
              <a:off x="5468" y="2620"/>
              <a:ext cx="205" cy="1427"/>
            </a:xfrm>
            <a:custGeom>
              <a:avLst/>
              <a:gdLst/>
              <a:ahLst/>
              <a:cxnLst/>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ln>
          </p:spPr>
          <p:txBody>
            <a:bodyPr/>
            <a:p>
              <a:endParaRPr lang="zh-CN" altLang="en-US"/>
            </a:p>
          </p:txBody>
        </p:sp>
        <p:sp>
          <p:nvSpPr>
            <p:cNvPr id="99367" name="任意多边形 99366"/>
            <p:cNvSpPr/>
            <p:nvPr userDrawn="1"/>
          </p:nvSpPr>
          <p:spPr>
            <a:xfrm flipH="1">
              <a:off x="5506" y="1333"/>
              <a:ext cx="205" cy="1633"/>
            </a:xfrm>
            <a:custGeom>
              <a:avLst/>
              <a:gdLst/>
              <a:ahLst/>
              <a:cxnLst/>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ln>
          </p:spPr>
          <p:txBody>
            <a:bodyPr/>
            <a:p>
              <a:endParaRPr lang="zh-CN" altLang="en-US"/>
            </a:p>
          </p:txBody>
        </p:sp>
      </p:grpSp>
      <p:grpSp>
        <p:nvGrpSpPr>
          <p:cNvPr id="99368" name="组合 99367"/>
          <p:cNvGrpSpPr/>
          <p:nvPr/>
        </p:nvGrpSpPr>
        <p:grpSpPr>
          <a:xfrm>
            <a:off x="7318375" y="90488"/>
            <a:ext cx="2133600" cy="1911350"/>
            <a:chOff x="4610" y="57"/>
            <a:chExt cx="1344" cy="1204"/>
          </a:xfrm>
        </p:grpSpPr>
        <p:grpSp>
          <p:nvGrpSpPr>
            <p:cNvPr id="99369" name="组合 99368"/>
            <p:cNvGrpSpPr/>
            <p:nvPr userDrawn="1"/>
          </p:nvGrpSpPr>
          <p:grpSpPr>
            <a:xfrm>
              <a:off x="4610" y="57"/>
              <a:ext cx="1344" cy="1204"/>
              <a:chOff x="4610" y="57"/>
              <a:chExt cx="1344" cy="1204"/>
            </a:xfrm>
          </p:grpSpPr>
          <p:sp>
            <p:nvSpPr>
              <p:cNvPr id="99370" name="任意多边形 99369"/>
              <p:cNvSpPr/>
              <p:nvPr userDrawn="1"/>
            </p:nvSpPr>
            <p:spPr>
              <a:xfrm rot="-3172564">
                <a:off x="5430" y="1086"/>
                <a:ext cx="62" cy="288"/>
              </a:xfrm>
              <a:custGeom>
                <a:avLst/>
                <a:gdLst/>
                <a:ahLst/>
                <a:cxnLst/>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ln>
            </p:spPr>
            <p:txBody>
              <a:bodyPr/>
              <a:p>
                <a:endParaRPr lang="zh-CN" altLang="en-US"/>
              </a:p>
            </p:txBody>
          </p:sp>
          <p:grpSp>
            <p:nvGrpSpPr>
              <p:cNvPr id="99371" name="组合 99370"/>
              <p:cNvGrpSpPr/>
              <p:nvPr userDrawn="1"/>
            </p:nvGrpSpPr>
            <p:grpSpPr>
              <a:xfrm>
                <a:off x="4610" y="57"/>
                <a:ext cx="1344" cy="985"/>
                <a:chOff x="4610" y="57"/>
                <a:chExt cx="1344" cy="985"/>
              </a:xfrm>
            </p:grpSpPr>
            <p:sp>
              <p:nvSpPr>
                <p:cNvPr id="99372" name="任意多边形 99371"/>
                <p:cNvSpPr/>
                <p:nvPr userDrawn="1"/>
              </p:nvSpPr>
              <p:spPr>
                <a:xfrm rot="-3172564">
                  <a:off x="4966" y="71"/>
                  <a:ext cx="153" cy="125"/>
                </a:xfrm>
                <a:custGeom>
                  <a:avLst/>
                  <a:gdLst/>
                  <a:ahLst/>
                  <a:cxnLst/>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ln>
              </p:spPr>
              <p:txBody>
                <a:bodyPr/>
                <a:p>
                  <a:endParaRPr lang="zh-CN" altLang="en-US"/>
                </a:p>
              </p:txBody>
            </p:sp>
            <p:sp>
              <p:nvSpPr>
                <p:cNvPr id="99373" name="任意多边形 99372"/>
                <p:cNvSpPr/>
                <p:nvPr userDrawn="1"/>
              </p:nvSpPr>
              <p:spPr>
                <a:xfrm rot="-3172564">
                  <a:off x="5048" y="331"/>
                  <a:ext cx="269" cy="438"/>
                </a:xfrm>
                <a:custGeom>
                  <a:avLst/>
                  <a:gdLst/>
                  <a:ahLst/>
                  <a:cxnLst/>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ln>
              </p:spPr>
              <p:txBody>
                <a:bodyPr/>
                <a:p>
                  <a:endParaRPr lang="zh-CN" altLang="en-US"/>
                </a:p>
              </p:txBody>
            </p:sp>
            <p:sp>
              <p:nvSpPr>
                <p:cNvPr id="99374" name="任意多边形 99373"/>
                <p:cNvSpPr/>
                <p:nvPr userDrawn="1"/>
              </p:nvSpPr>
              <p:spPr>
                <a:xfrm rot="-3172564">
                  <a:off x="4858" y="181"/>
                  <a:ext cx="505" cy="898"/>
                </a:xfrm>
                <a:custGeom>
                  <a:avLst/>
                  <a:gdLst/>
                  <a:ahLst/>
                  <a:cxnLst/>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ln>
              </p:spPr>
              <p:txBody>
                <a:bodyPr/>
                <a:p>
                  <a:endParaRPr lang="zh-CN" altLang="en-US"/>
                </a:p>
              </p:txBody>
            </p:sp>
            <p:sp>
              <p:nvSpPr>
                <p:cNvPr id="99375" name="任意多边形 99374"/>
                <p:cNvSpPr/>
                <p:nvPr userDrawn="1"/>
              </p:nvSpPr>
              <p:spPr>
                <a:xfrm rot="-3172564">
                  <a:off x="4903" y="-19"/>
                  <a:ext cx="758" cy="1344"/>
                </a:xfrm>
                <a:custGeom>
                  <a:avLst/>
                  <a:gdLst/>
                  <a:ahLst/>
                  <a:cxnLst/>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ln>
              </p:spPr>
              <p:txBody>
                <a:bodyPr/>
                <a:p>
                  <a:endParaRPr lang="zh-CN" altLang="en-US"/>
                </a:p>
              </p:txBody>
            </p:sp>
            <p:sp>
              <p:nvSpPr>
                <p:cNvPr id="99376" name="任意多边形 99375"/>
                <p:cNvSpPr/>
                <p:nvPr userDrawn="1"/>
              </p:nvSpPr>
              <p:spPr>
                <a:xfrm rot="-3172564">
                  <a:off x="5297" y="896"/>
                  <a:ext cx="169" cy="122"/>
                </a:xfrm>
                <a:custGeom>
                  <a:avLst/>
                  <a:gdLst/>
                  <a:ahLst/>
                  <a:cxnLst/>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ln>
              </p:spPr>
              <p:txBody>
                <a:bodyPr/>
                <a:p>
                  <a:endParaRPr lang="zh-CN" altLang="en-US"/>
                </a:p>
              </p:txBody>
            </p:sp>
            <p:sp>
              <p:nvSpPr>
                <p:cNvPr id="99377" name="任意多边形 99376"/>
                <p:cNvSpPr/>
                <p:nvPr userDrawn="1"/>
              </p:nvSpPr>
              <p:spPr>
                <a:xfrm rot="-3172564">
                  <a:off x="5253" y="805"/>
                  <a:ext cx="181" cy="144"/>
                </a:xfrm>
                <a:custGeom>
                  <a:avLst/>
                  <a:gdLst/>
                  <a:ahLst/>
                  <a:cxnLst/>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ln>
              </p:spPr>
              <p:txBody>
                <a:bodyPr/>
                <a:p>
                  <a:endParaRPr lang="zh-CN" altLang="en-US"/>
                </a:p>
              </p:txBody>
            </p:sp>
            <p:sp>
              <p:nvSpPr>
                <p:cNvPr id="99378" name="任意多边形 99377"/>
                <p:cNvSpPr/>
                <p:nvPr userDrawn="1"/>
              </p:nvSpPr>
              <p:spPr>
                <a:xfrm rot="-3172564">
                  <a:off x="4985" y="210"/>
                  <a:ext cx="181" cy="147"/>
                </a:xfrm>
                <a:custGeom>
                  <a:avLst/>
                  <a:gdLst/>
                  <a:ahLst/>
                  <a:cxnLst/>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ln>
              </p:spPr>
              <p:txBody>
                <a:bodyPr/>
                <a:p>
                  <a:endParaRPr lang="zh-CN" altLang="en-US"/>
                </a:p>
              </p:txBody>
            </p:sp>
            <p:sp>
              <p:nvSpPr>
                <p:cNvPr id="99379" name="任意多边形 99378"/>
                <p:cNvSpPr/>
                <p:nvPr userDrawn="1"/>
              </p:nvSpPr>
              <p:spPr>
                <a:xfrm rot="-3172564">
                  <a:off x="4948" y="141"/>
                  <a:ext cx="179" cy="138"/>
                </a:xfrm>
                <a:custGeom>
                  <a:avLst/>
                  <a:gdLst/>
                  <a:ahLst/>
                  <a:cxnLst/>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ln>
              </p:spPr>
              <p:txBody>
                <a:bodyPr/>
                <a:p>
                  <a:endParaRPr lang="zh-CN" altLang="en-US"/>
                </a:p>
              </p:txBody>
            </p:sp>
          </p:grpSp>
        </p:grpSp>
        <p:sp>
          <p:nvSpPr>
            <p:cNvPr id="99380" name="直接连接符 99379"/>
            <p:cNvSpPr/>
            <p:nvPr userDrawn="1"/>
          </p:nvSpPr>
          <p:spPr>
            <a:xfrm>
              <a:off x="4870" y="84"/>
              <a:ext cx="42" cy="96"/>
            </a:xfrm>
            <a:prstGeom prst="line">
              <a:avLst/>
            </a:prstGeom>
            <a:ln w="38100" cap="flat" cmpd="sng">
              <a:solidFill>
                <a:schemeClr val="accent2"/>
              </a:solidFill>
              <a:prstDash val="solid"/>
              <a:headEnd type="none" w="med" len="med"/>
              <a:tailEnd type="none" w="med" len="med"/>
            </a:ln>
          </p:spPr>
        </p:sp>
      </p:gr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ransition>
    <p:cut thruBlk="1"/>
  </p:transition>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omic Sans MS" panose="030F0702030302020204" pitchFamily="66"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image" Target="../media/image3.png"/><Relationship Id="rId3" Type="http://schemas.microsoft.com/office/2007/relationships/media" Target="file:///G:\&#27704;&#36828;&#30340;&#26657;&#22253;\fxqf.mp3" TargetMode="External"/><Relationship Id="rId2" Type="http://schemas.openxmlformats.org/officeDocument/2006/relationships/audio" Target="file:///G:\&#27704;&#36828;&#30340;&#26657;&#22253;\fxqf.mp3" TargetMode="External"/><Relationship Id="rId1" Type="http://schemas.openxmlformats.org/officeDocument/2006/relationships/hyperlink" Target="fxqf.mp3" TargetMode="Externa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7.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47.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 Target="slide8.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47.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 Target="slide8.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47.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image" Target="../media/image13.jpeg"/><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7.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2.xml"/><Relationship Id="rId2" Type="http://schemas.openxmlformats.org/officeDocument/2006/relationships/slide" Target="slide11.xml"/><Relationship Id="rId1" Type="http://schemas.openxmlformats.org/officeDocument/2006/relationships/tags" Target="../tags/tag1.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47.xml"/><Relationship Id="rId3" Type="http://schemas.openxmlformats.org/officeDocument/2006/relationships/slide" Target="slide14.xml"/><Relationship Id="rId2" Type="http://schemas.openxmlformats.org/officeDocument/2006/relationships/slide" Target="slide13.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45" name="矩形 69644">
            <a:hlinkClick r:id="rId1" action="ppaction://hlinkfile"/>
          </p:cNvPr>
          <p:cNvSpPr/>
          <p:nvPr/>
        </p:nvSpPr>
        <p:spPr>
          <a:xfrm>
            <a:off x="1692275" y="1268413"/>
            <a:ext cx="6049963" cy="1727200"/>
          </a:xfrm>
          <a:prstGeom prst="rect">
            <a:avLst/>
          </a:prstGeom>
        </p:spPr>
        <p:txBody>
          <a:bodyPr wrap="none" fromWordArt="1">
            <a:prstTxWarp prst="textPlain">
              <a:avLst>
                <a:gd name="adj" fmla="val 50000"/>
              </a:avLst>
            </a:prstTxWarp>
            <a:normAutofit/>
          </a:bodyPr>
          <a:p>
            <a:pPr algn="ctr"/>
            <a:r>
              <a:rPr lang="zh-CN" altLang="en-US" sz="4000" b="1">
                <a:gradFill rotWithShape="0">
                  <a:gsLst>
                    <a:gs pos="0">
                      <a:srgbClr val="FFFF00"/>
                    </a:gs>
                    <a:gs pos="100000">
                      <a:srgbClr val="FF9933"/>
                    </a:gs>
                  </a:gsLst>
                  <a:path path="rect">
                    <a:fillToRect l="50000" t="50000" r="50000" b="50000"/>
                  </a:path>
                  <a:tileRect/>
                </a:gradFill>
                <a:effectLst>
                  <a:outerShdw dist="35921" dir="2699999" algn="ctr" rotWithShape="0">
                    <a:srgbClr val="C0C0C0">
                      <a:alpha val="80000"/>
                    </a:srgbClr>
                  </a:outerShdw>
                </a:effectLst>
                <a:latin typeface="楷体_GB2312" charset="0"/>
                <a:ea typeface="楷体_GB2312" charset="0"/>
              </a:rPr>
              <a:t>    永远的校园</a:t>
            </a:r>
            <a:endParaRPr lang="zh-CN" altLang="en-US" sz="4000" b="1">
              <a:gradFill rotWithShape="0">
                <a:gsLst>
                  <a:gs pos="0">
                    <a:srgbClr val="FFFF00"/>
                  </a:gs>
                  <a:gs pos="100000">
                    <a:srgbClr val="FF9933"/>
                  </a:gs>
                </a:gsLst>
                <a:path path="rect">
                  <a:fillToRect l="50000" t="50000" r="50000" b="50000"/>
                </a:path>
                <a:tileRect/>
              </a:gradFill>
              <a:effectLst>
                <a:outerShdw dist="35921" dir="2699999" algn="ctr" rotWithShape="0">
                  <a:srgbClr val="C0C0C0">
                    <a:alpha val="80000"/>
                  </a:srgbClr>
                </a:outerShdw>
              </a:effectLst>
              <a:latin typeface="楷体_GB2312" charset="0"/>
              <a:ea typeface="楷体_GB2312" charset="0"/>
            </a:endParaRPr>
          </a:p>
        </p:txBody>
      </p:sp>
      <p:sp>
        <p:nvSpPr>
          <p:cNvPr id="69646" name="矩形 69645"/>
          <p:cNvSpPr/>
          <p:nvPr/>
        </p:nvSpPr>
        <p:spPr>
          <a:xfrm>
            <a:off x="5867400" y="3644900"/>
            <a:ext cx="1600200" cy="91440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楷体_GB2312" charset="0"/>
                <a:ea typeface="楷体_GB2312" charset="0"/>
              </a:rPr>
              <a:t> 肖复兴</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80000"/>
                  </a:srgbClr>
                </a:outerShdw>
              </a:effectLst>
              <a:latin typeface="楷体_GB2312" charset="0"/>
              <a:ea typeface="楷体_GB2312" charset="0"/>
            </a:endParaRPr>
          </a:p>
        </p:txBody>
      </p:sp>
      <p:sp>
        <p:nvSpPr>
          <p:cNvPr id="69648" name="云形标注 69647"/>
          <p:cNvSpPr/>
          <p:nvPr/>
        </p:nvSpPr>
        <p:spPr>
          <a:xfrm>
            <a:off x="6084888" y="333375"/>
            <a:ext cx="3059112" cy="752475"/>
          </a:xfrm>
          <a:prstGeom prst="cloudCallout">
            <a:avLst>
              <a:gd name="adj1" fmla="val -56796"/>
              <a:gd name="adj2" fmla="val 56329"/>
            </a:avLst>
          </a:prstGeom>
          <a:solidFill>
            <a:schemeClr val="accent1"/>
          </a:solidFill>
          <a:ln w="9525" cap="flat" cmpd="sng">
            <a:solidFill>
              <a:schemeClr val="tx1"/>
            </a:solidFill>
            <a:prstDash val="solid"/>
            <a:headEnd type="none" w="med" len="med"/>
            <a:tailEnd type="none" w="med" len="med"/>
          </a:ln>
        </p:spPr>
        <p:txBody>
          <a:bodyPr/>
          <a:p>
            <a:pPr algn="ctr"/>
            <a:r>
              <a:rPr lang="zh-CN" altLang="en-US" sz="2800" b="1" dirty="0">
                <a:latin typeface="Comic Sans MS" panose="030F0702030302020204" pitchFamily="66" charset="0"/>
              </a:rPr>
              <a:t>回忆性散文</a:t>
            </a:r>
            <a:endParaRPr lang="zh-CN" altLang="en-US" sz="2800" b="1" dirty="0">
              <a:latin typeface="Comic Sans MS" panose="030F0702030302020204" pitchFamily="66" charset="0"/>
            </a:endParaRPr>
          </a:p>
        </p:txBody>
      </p:sp>
      <p:sp>
        <p:nvSpPr>
          <p:cNvPr id="69649" name="文本框 69648"/>
          <p:cNvSpPr txBox="1"/>
          <p:nvPr/>
        </p:nvSpPr>
        <p:spPr>
          <a:xfrm>
            <a:off x="7380288" y="404813"/>
            <a:ext cx="184150" cy="366712"/>
          </a:xfrm>
          <a:prstGeom prst="rect">
            <a:avLst/>
          </a:prstGeom>
          <a:noFill/>
          <a:ln w="9525">
            <a:noFill/>
          </a:ln>
        </p:spPr>
        <p:txBody>
          <a:bodyPr wrap="none" anchor="t">
            <a:spAutoFit/>
          </a:bodyPr>
          <a:p>
            <a:endParaRPr lang="zh-CN" altLang="en-US" dirty="0">
              <a:latin typeface="Comic Sans MS" panose="030F0702030302020204" pitchFamily="66" charset="0"/>
            </a:endParaRPr>
          </a:p>
        </p:txBody>
      </p:sp>
      <p:pic>
        <p:nvPicPr>
          <p:cNvPr id="69650" name="fxqf.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7956550" y="5734050"/>
            <a:ext cx="649288" cy="577850"/>
          </a:xfrm>
          <a:prstGeom prst="rect">
            <a:avLst/>
          </a:prstGeom>
          <a:noFill/>
          <a:ln w="9525">
            <a:noFill/>
          </a:ln>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9648"/>
                                        </p:tgtEl>
                                        <p:attrNameLst>
                                          <p:attrName>style.visibility</p:attrName>
                                        </p:attrNameLst>
                                      </p:cBhvr>
                                      <p:to>
                                        <p:strVal val="visible"/>
                                      </p:to>
                                    </p:set>
                                    <p:animEffect transition="in" filter="dissolve">
                                      <p:cBhvr>
                                        <p:cTn id="7" dur="500"/>
                                        <p:tgtEl>
                                          <p:spTgt spid="6964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69650"/>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70118" fill="hold"/>
                                        <p:tgtEl>
                                          <p:spTgt spid="69650"/>
                                        </p:tgtEl>
                                      </p:cBhvr>
                                    </p:cmd>
                                  </p:childTnLst>
                                </p:cTn>
                              </p:par>
                            </p:childTnLst>
                          </p:cTn>
                        </p:par>
                      </p:childTnLst>
                    </p:cTn>
                  </p:par>
                </p:childTnLst>
              </p:cTn>
              <p:nextCondLst>
                <p:cond evt="onClick" delay="0">
                  <p:tgtEl>
                    <p:spTgt spid="69650"/>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69650"/>
                </p:tgtEl>
              </p:cMediaNode>
            </p:audio>
          </p:childTnLst>
        </p:cTn>
      </p:par>
    </p:tnLst>
    <p:bldLst>
      <p:bldP spid="6964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标题 83969"/>
          <p:cNvSpPr>
            <a:spLocks noGrp="1"/>
          </p:cNvSpPr>
          <p:nvPr>
            <p:ph type="title"/>
          </p:nvPr>
        </p:nvSpPr>
        <p:spPr>
          <a:xfrm>
            <a:off x="250825" y="404813"/>
            <a:ext cx="6870700" cy="700087"/>
          </a:xfrm>
        </p:spPr>
        <p:txBody>
          <a:bodyPr anchor="b"/>
          <a:p>
            <a:r>
              <a:rPr lang="zh-CN" altLang="en-US" dirty="0">
                <a:solidFill>
                  <a:schemeClr val="tx2"/>
                </a:solidFill>
                <a:ea typeface="隶书" panose="02010509060101010101" pitchFamily="49" charset="-122"/>
                <a:sym typeface="+mn-ea"/>
              </a:rPr>
              <a:t>二、赏读，领会情感</a:t>
            </a:r>
            <a:endParaRPr lang="zh-CN" altLang="en-US" dirty="0">
              <a:solidFill>
                <a:schemeClr val="tx2"/>
              </a:solidFill>
              <a:ea typeface="隶书" panose="02010509060101010101" pitchFamily="49" charset="-122"/>
            </a:endParaRPr>
          </a:p>
        </p:txBody>
      </p:sp>
      <p:sp>
        <p:nvSpPr>
          <p:cNvPr id="83971" name="文本占位符 83970"/>
          <p:cNvSpPr>
            <a:spLocks noGrp="1"/>
          </p:cNvSpPr>
          <p:nvPr>
            <p:ph type="body" idx="1"/>
          </p:nvPr>
        </p:nvSpPr>
        <p:spPr>
          <a:xfrm>
            <a:off x="0" y="1700213"/>
            <a:ext cx="9144000" cy="1296987"/>
          </a:xfrm>
        </p:spPr>
        <p:txBody>
          <a:bodyPr/>
          <a:p>
            <a:pPr>
              <a:buNone/>
            </a:pPr>
            <a:endParaRPr lang="zh-CN" altLang="en-US" sz="2800" b="1" dirty="0">
              <a:latin typeface="黑体" panose="02010609060101010101" pitchFamily="2" charset="-122"/>
              <a:ea typeface="黑体" panose="02010609060101010101" pitchFamily="2" charset="-122"/>
            </a:endParaRPr>
          </a:p>
        </p:txBody>
      </p:sp>
      <p:graphicFrame>
        <p:nvGraphicFramePr>
          <p:cNvPr id="2" name="表格 1"/>
          <p:cNvGraphicFramePr/>
          <p:nvPr>
            <p:custDataLst>
              <p:tags r:id="rId1"/>
            </p:custDataLst>
          </p:nvPr>
        </p:nvGraphicFramePr>
        <p:xfrm>
          <a:off x="101600" y="1074420"/>
          <a:ext cx="8442325" cy="4968240"/>
        </p:xfrm>
        <a:graphic>
          <a:graphicData uri="http://schemas.openxmlformats.org/drawingml/2006/table">
            <a:tbl>
              <a:tblPr firstRow="1" bandRow="1">
                <a:tableStyleId>{5C22544A-7EE6-4342-B048-85BDC9FD1C3A}</a:tableStyleId>
              </a:tblPr>
              <a:tblGrid>
                <a:gridCol w="1440815"/>
                <a:gridCol w="1626870"/>
                <a:gridCol w="1300480"/>
                <a:gridCol w="2153285"/>
                <a:gridCol w="1920875"/>
              </a:tblGrid>
              <a:tr h="822960">
                <a:tc>
                  <a:txBody>
                    <a:bodyPr/>
                    <a:p>
                      <a:pPr>
                        <a:buNone/>
                      </a:pPr>
                      <a:r>
                        <a:rPr lang="zh-CN" altLang="en-US">
                          <a:solidFill>
                            <a:srgbClr val="FF0000"/>
                          </a:solidFill>
                        </a:rPr>
                        <a:t>时间</a:t>
                      </a:r>
                      <a:endParaRPr lang="zh-CN" altLang="en-US">
                        <a:solidFill>
                          <a:srgbClr val="FF0000"/>
                        </a:solidFill>
                      </a:endParaRPr>
                    </a:p>
                  </a:txBody>
                  <a:tcPr/>
                </a:tc>
                <a:tc>
                  <a:txBody>
                    <a:bodyPr/>
                    <a:p>
                      <a:pPr algn="l">
                        <a:buClrTx/>
                        <a:buSzTx/>
                        <a:buFontTx/>
                        <a:buNone/>
                      </a:pPr>
                      <a:r>
                        <a:rPr lang="zh-CN" altLang="en-US">
                          <a:solidFill>
                            <a:srgbClr val="FF0000"/>
                          </a:solidFill>
                        </a:rPr>
                        <a:t>学校名称</a:t>
                      </a:r>
                      <a:endParaRPr lang="zh-CN" altLang="en-US">
                        <a:solidFill>
                          <a:srgbClr val="FF0000"/>
                        </a:solidFill>
                      </a:endParaRPr>
                    </a:p>
                  </a:txBody>
                  <a:tcPr/>
                </a:tc>
                <a:tc>
                  <a:txBody>
                    <a:bodyPr/>
                    <a:p>
                      <a:pPr algn="l">
                        <a:buClrTx/>
                        <a:buSzTx/>
                        <a:buFontTx/>
                        <a:buNone/>
                      </a:pPr>
                      <a:r>
                        <a:rPr lang="zh-CN" altLang="en-US">
                          <a:solidFill>
                            <a:srgbClr val="FF0000"/>
                          </a:solidFill>
                        </a:rPr>
                        <a:t>与作者的关系</a:t>
                      </a:r>
                      <a:endParaRPr lang="zh-CN" altLang="en-US">
                        <a:solidFill>
                          <a:srgbClr val="FF0000"/>
                        </a:solidFill>
                      </a:endParaRPr>
                    </a:p>
                  </a:txBody>
                  <a:tcPr/>
                </a:tc>
                <a:tc>
                  <a:txBody>
                    <a:bodyPr/>
                    <a:p>
                      <a:pPr algn="l">
                        <a:buClrTx/>
                        <a:buSzTx/>
                        <a:buFontTx/>
                        <a:buNone/>
                      </a:pPr>
                      <a:r>
                        <a:rPr lang="zh-CN" altLang="en-US">
                          <a:solidFill>
                            <a:srgbClr val="FF0000"/>
                          </a:solidFill>
                        </a:rPr>
                        <a:t>作者最深刻的印象</a:t>
                      </a:r>
                      <a:endParaRPr lang="zh-CN" altLang="en-US">
                        <a:solidFill>
                          <a:srgbClr val="FF0000"/>
                        </a:solidFill>
                      </a:endParaRPr>
                    </a:p>
                  </a:txBody>
                  <a:tcPr/>
                </a:tc>
                <a:tc>
                  <a:txBody>
                    <a:bodyPr/>
                    <a:p>
                      <a:pPr algn="l">
                        <a:buClrTx/>
                        <a:buSzTx/>
                        <a:buFontTx/>
                        <a:buNone/>
                      </a:pPr>
                      <a:r>
                        <a:rPr lang="zh-CN" altLang="en-US">
                          <a:solidFill>
                            <a:srgbClr val="FF0000"/>
                          </a:solidFill>
                        </a:rPr>
                        <a:t>作者的感受</a:t>
                      </a:r>
                      <a:endParaRPr lang="zh-CN" altLang="en-US">
                        <a:solidFill>
                          <a:srgbClr val="FF0000"/>
                        </a:solidFill>
                      </a:endParaRPr>
                    </a:p>
                  </a:txBody>
                  <a:tcPr/>
                </a:tc>
              </a:tr>
              <a:tr h="583565">
                <a:tc>
                  <a:txBody>
                    <a:bodyPr/>
                    <a:p>
                      <a:pPr algn="l">
                        <a:buClrTx/>
                        <a:buSzTx/>
                        <a:buFontTx/>
                        <a:buNone/>
                      </a:pPr>
                      <a:endParaRPr lang="zh-CN" altLang="en-US" sz="2000" b="1">
                        <a:solidFill>
                          <a:srgbClr val="FF0000"/>
                        </a:solidFill>
                        <a:sym typeface="+mn-ea"/>
                      </a:endParaRPr>
                    </a:p>
                  </a:txBody>
                  <a:tcPr/>
                </a:tc>
                <a:tc>
                  <a:txBody>
                    <a:bodyPr/>
                    <a:p>
                      <a:pPr algn="l">
                        <a:buClrTx/>
                        <a:buSzTx/>
                        <a:buFontTx/>
                        <a:buNone/>
                      </a:pPr>
                      <a:endParaRPr lang="zh-CN" altLang="en-US" sz="2000" b="1">
                        <a:solidFill>
                          <a:srgbClr val="FF0000"/>
                        </a:solidFill>
                      </a:endParaRPr>
                    </a:p>
                  </a:txBody>
                  <a:tcPr/>
                </a:tc>
                <a:tc>
                  <a:txBody>
                    <a:bodyPr/>
                    <a:p>
                      <a:pPr algn="l">
                        <a:buClrTx/>
                        <a:buSzTx/>
                        <a:buFontTx/>
                        <a:buNone/>
                      </a:pPr>
                      <a:endParaRPr lang="zh-CN" altLang="en-US" sz="2000" b="1">
                        <a:solidFill>
                          <a:srgbClr val="FF0000"/>
                        </a:solidFill>
                      </a:endParaRPr>
                    </a:p>
                  </a:txBody>
                  <a:tcPr/>
                </a:tc>
                <a:tc>
                  <a:txBody>
                    <a:bodyPr/>
                    <a:p>
                      <a:pPr algn="l">
                        <a:buClrTx/>
                        <a:buSzTx/>
                        <a:buFontTx/>
                        <a:buNone/>
                      </a:pPr>
                      <a:endParaRPr lang="zh-CN" altLang="en-US" sz="2000" b="1">
                        <a:solidFill>
                          <a:srgbClr val="FF0000"/>
                        </a:solidFill>
                      </a:endParaRPr>
                    </a:p>
                  </a:txBody>
                  <a:tcPr/>
                </a:tc>
                <a:tc>
                  <a:txBody>
                    <a:bodyPr/>
                    <a:p>
                      <a:pPr algn="l">
                        <a:buClrTx/>
                        <a:buSzTx/>
                        <a:buFontTx/>
                        <a:buNone/>
                      </a:pPr>
                      <a:endParaRPr lang="zh-CN" altLang="en-US" sz="2000" b="1">
                        <a:solidFill>
                          <a:srgbClr val="FF0000"/>
                        </a:solidFill>
                      </a:endParaRPr>
                    </a:p>
                  </a:txBody>
                  <a:tcPr/>
                </a:tc>
              </a:tr>
              <a:tr h="583565">
                <a:tc>
                  <a:txBody>
                    <a:bodyPr/>
                    <a:p>
                      <a:pPr algn="l">
                        <a:buClrTx/>
                        <a:buSzTx/>
                        <a:buFontTx/>
                        <a:buNone/>
                      </a:pPr>
                      <a:endParaRPr lang="zh-CN" altLang="en-US" sz="2000" b="1">
                        <a:solidFill>
                          <a:schemeClr val="tx1"/>
                        </a:solidFill>
                      </a:endParaRPr>
                    </a:p>
                  </a:txBody>
                  <a:tcPr/>
                </a:tc>
                <a:tc>
                  <a:txBody>
                    <a:bodyPr/>
                    <a:p>
                      <a:pPr algn="l">
                        <a:buClrTx/>
                        <a:buSzTx/>
                        <a:buFontTx/>
                        <a:buNone/>
                      </a:pPr>
                      <a:endParaRPr lang="zh-CN" altLang="en-US" sz="2000" b="1">
                        <a:solidFill>
                          <a:schemeClr val="tx1"/>
                        </a:solidFill>
                      </a:endParaRPr>
                    </a:p>
                  </a:txBody>
                  <a:tcPr/>
                </a:tc>
                <a:tc>
                  <a:txBody>
                    <a:bodyPr/>
                    <a:p>
                      <a:pPr algn="l">
                        <a:buClrTx/>
                        <a:buSzTx/>
                        <a:buFontTx/>
                        <a:buNone/>
                      </a:pPr>
                      <a:endParaRPr lang="zh-CN" altLang="en-US" sz="2000" b="1">
                        <a:solidFill>
                          <a:schemeClr val="tx1"/>
                        </a:solidFill>
                      </a:endParaRPr>
                    </a:p>
                  </a:txBody>
                  <a:tcPr/>
                </a:tc>
                <a:tc>
                  <a:txBody>
                    <a:bodyPr/>
                    <a:p>
                      <a:pPr algn="l">
                        <a:buClrTx/>
                        <a:buSzTx/>
                        <a:buFontTx/>
                        <a:buNone/>
                      </a:pPr>
                      <a:endParaRPr lang="zh-CN" altLang="en-US" sz="2000" b="1">
                        <a:solidFill>
                          <a:schemeClr val="tx1"/>
                        </a:solidFill>
                      </a:endParaRPr>
                    </a:p>
                  </a:txBody>
                  <a:tcPr/>
                </a:tc>
                <a:tc>
                  <a:txBody>
                    <a:bodyPr/>
                    <a:p>
                      <a:pPr algn="l">
                        <a:buClrTx/>
                        <a:buSzTx/>
                        <a:buFontTx/>
                        <a:buNone/>
                      </a:pPr>
                      <a:endParaRPr lang="zh-CN" altLang="en-US" sz="2000" b="1">
                        <a:solidFill>
                          <a:schemeClr val="tx1"/>
                        </a:solidFill>
                      </a:endParaRPr>
                    </a:p>
                  </a:txBody>
                  <a:tcPr/>
                </a:tc>
              </a:tr>
            </a:tbl>
          </a:graphicData>
        </a:graphic>
      </p:graphicFrame>
      <p:sp>
        <p:nvSpPr>
          <p:cNvPr id="3" name="文本框 2"/>
          <p:cNvSpPr txBox="1"/>
          <p:nvPr/>
        </p:nvSpPr>
        <p:spPr>
          <a:xfrm>
            <a:off x="260985" y="2059305"/>
            <a:ext cx="1430655" cy="1322070"/>
          </a:xfrm>
          <a:prstGeom prst="rect">
            <a:avLst/>
          </a:prstGeom>
          <a:noFill/>
        </p:spPr>
        <p:txBody>
          <a:bodyPr wrap="square" rtlCol="0">
            <a:spAutoFit/>
          </a:bodyPr>
          <a:p>
            <a:r>
              <a:rPr lang="en-US" altLang="zh-CN" sz="2000" b="1">
                <a:solidFill>
                  <a:srgbClr val="FF0000"/>
                </a:solidFill>
                <a:sym typeface="+mn-ea"/>
              </a:rPr>
              <a:t>1998</a:t>
            </a:r>
            <a:r>
              <a:rPr lang="zh-CN" altLang="en-US" sz="2000" b="1">
                <a:solidFill>
                  <a:srgbClr val="FF0000"/>
                </a:solidFill>
                <a:sym typeface="+mn-ea"/>
              </a:rPr>
              <a:t>年的一个星期天</a:t>
            </a:r>
            <a:endParaRPr lang="zh-CN" altLang="en-US" sz="2000" b="1">
              <a:solidFill>
                <a:srgbClr val="FF0000"/>
              </a:solidFill>
              <a:sym typeface="+mn-ea"/>
            </a:endParaRPr>
          </a:p>
          <a:p>
            <a:endParaRPr lang="zh-CN" altLang="en-US" sz="2000"/>
          </a:p>
        </p:txBody>
      </p:sp>
      <p:sp>
        <p:nvSpPr>
          <p:cNvPr id="4" name="文本框 3"/>
          <p:cNvSpPr txBox="1"/>
          <p:nvPr/>
        </p:nvSpPr>
        <p:spPr>
          <a:xfrm>
            <a:off x="1770380" y="2112010"/>
            <a:ext cx="1361440" cy="1014730"/>
          </a:xfrm>
          <a:prstGeom prst="rect">
            <a:avLst/>
          </a:prstGeom>
          <a:noFill/>
        </p:spPr>
        <p:txBody>
          <a:bodyPr wrap="square" rtlCol="0">
            <a:spAutoFit/>
          </a:bodyPr>
          <a:p>
            <a:r>
              <a:rPr lang="zh-CN" altLang="en-US" sz="2000" b="1">
                <a:solidFill>
                  <a:srgbClr val="FF0000"/>
                </a:solidFill>
                <a:sym typeface="+mn-ea"/>
              </a:rPr>
              <a:t>北京汇文中学</a:t>
            </a:r>
            <a:endParaRPr lang="zh-CN" altLang="en-US" sz="2000" b="1">
              <a:solidFill>
                <a:srgbClr val="FF0000"/>
              </a:solidFill>
            </a:endParaRPr>
          </a:p>
          <a:p>
            <a:endParaRPr lang="zh-CN" altLang="en-US" sz="2000"/>
          </a:p>
        </p:txBody>
      </p:sp>
      <p:sp>
        <p:nvSpPr>
          <p:cNvPr id="5" name="文本框 4"/>
          <p:cNvSpPr txBox="1"/>
          <p:nvPr/>
        </p:nvSpPr>
        <p:spPr>
          <a:xfrm>
            <a:off x="3244215" y="2217420"/>
            <a:ext cx="1327785" cy="1322070"/>
          </a:xfrm>
          <a:prstGeom prst="rect">
            <a:avLst/>
          </a:prstGeom>
          <a:noFill/>
        </p:spPr>
        <p:txBody>
          <a:bodyPr wrap="square" rtlCol="0">
            <a:spAutoFit/>
          </a:bodyPr>
          <a:p>
            <a:r>
              <a:rPr lang="zh-CN" altLang="en-US" sz="2000" b="1">
                <a:solidFill>
                  <a:srgbClr val="FF0000"/>
                </a:solidFill>
                <a:sym typeface="+mn-ea"/>
              </a:rPr>
              <a:t>作者和儿子共同的中学母校</a:t>
            </a:r>
            <a:endParaRPr lang="zh-CN" altLang="en-US" sz="2000" b="1">
              <a:solidFill>
                <a:srgbClr val="FF0000"/>
              </a:solidFill>
            </a:endParaRPr>
          </a:p>
          <a:p>
            <a:endParaRPr lang="zh-CN" altLang="en-US" sz="2000"/>
          </a:p>
        </p:txBody>
      </p:sp>
      <p:sp>
        <p:nvSpPr>
          <p:cNvPr id="6" name="文本框 5"/>
          <p:cNvSpPr txBox="1"/>
          <p:nvPr/>
        </p:nvSpPr>
        <p:spPr>
          <a:xfrm>
            <a:off x="4683125" y="2059305"/>
            <a:ext cx="1916430" cy="2861310"/>
          </a:xfrm>
          <a:prstGeom prst="rect">
            <a:avLst/>
          </a:prstGeom>
          <a:noFill/>
        </p:spPr>
        <p:txBody>
          <a:bodyPr wrap="square" rtlCol="0">
            <a:spAutoFit/>
          </a:bodyPr>
          <a:p>
            <a:r>
              <a:rPr lang="zh-CN" altLang="en-US" sz="2000" b="1">
                <a:solidFill>
                  <a:srgbClr val="FF0000"/>
                </a:solidFill>
                <a:sym typeface="+mn-ea"/>
              </a:rPr>
              <a:t>异常安静，老钟还在，教学楼身影依旧；儿子蹦跳着下楼，青春的气息和花的芳香一起在校园洋溢</a:t>
            </a:r>
            <a:endParaRPr lang="zh-CN" altLang="en-US" sz="2000" b="1">
              <a:solidFill>
                <a:srgbClr val="FF0000"/>
              </a:solidFill>
            </a:endParaRPr>
          </a:p>
          <a:p>
            <a:endParaRPr lang="zh-CN" altLang="en-US" sz="2000"/>
          </a:p>
        </p:txBody>
      </p:sp>
      <p:sp>
        <p:nvSpPr>
          <p:cNvPr id="7" name="文本框 6"/>
          <p:cNvSpPr txBox="1"/>
          <p:nvPr/>
        </p:nvSpPr>
        <p:spPr>
          <a:xfrm>
            <a:off x="6599555" y="2112010"/>
            <a:ext cx="1725295" cy="1938020"/>
          </a:xfrm>
          <a:prstGeom prst="rect">
            <a:avLst/>
          </a:prstGeom>
          <a:noFill/>
        </p:spPr>
        <p:txBody>
          <a:bodyPr wrap="square" rtlCol="0">
            <a:spAutoFit/>
          </a:bodyPr>
          <a:p>
            <a:r>
              <a:rPr lang="zh-CN" altLang="en-US" sz="2000" b="1">
                <a:solidFill>
                  <a:srgbClr val="FF0000"/>
                </a:solidFill>
                <a:sym typeface="+mn-ea"/>
              </a:rPr>
              <a:t>校园是两代人的梦想实现的地方；要永远记住校园，永远珍惜校园</a:t>
            </a:r>
            <a:endParaRPr lang="zh-CN" altLang="en-US" sz="2000" b="1">
              <a:solidFill>
                <a:srgbClr val="FF0000"/>
              </a:solidFill>
            </a:endParaRPr>
          </a:p>
          <a:p>
            <a:endParaRPr lang="zh-CN" altLang="en-US" sz="2000"/>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标题 89089"/>
          <p:cNvSpPr>
            <a:spLocks noGrp="1"/>
          </p:cNvSpPr>
          <p:nvPr>
            <p:ph type="title"/>
          </p:nvPr>
        </p:nvSpPr>
        <p:spPr>
          <a:xfrm>
            <a:off x="179388" y="260350"/>
            <a:ext cx="6870700" cy="700088"/>
          </a:xfrm>
        </p:spPr>
        <p:txBody>
          <a:bodyPr anchor="b"/>
          <a:p>
            <a:r>
              <a:rPr lang="zh-CN" altLang="en-US" dirty="0">
                <a:solidFill>
                  <a:schemeClr val="tx2"/>
                </a:solidFill>
                <a:ea typeface="隶书" panose="02010509060101010101" pitchFamily="49" charset="-122"/>
                <a:hlinkClick r:id="rId1" action="ppaction://hlinksldjump"/>
              </a:rPr>
              <a:t>中央戏剧学院</a:t>
            </a:r>
            <a:r>
              <a:rPr lang="zh-CN" altLang="en-US" dirty="0">
                <a:hlinkClick r:id="rId1" action="ppaction://hlinksldjump"/>
              </a:rPr>
              <a:t> </a:t>
            </a:r>
            <a:endParaRPr lang="zh-CN" altLang="en-US" dirty="0"/>
          </a:p>
        </p:txBody>
      </p:sp>
      <p:pic>
        <p:nvPicPr>
          <p:cNvPr id="3" name="图片 2" descr="中央戏剧学院昌平新校"/>
          <p:cNvPicPr>
            <a:picLocks noChangeAspect="1"/>
          </p:cNvPicPr>
          <p:nvPr/>
        </p:nvPicPr>
        <p:blipFill>
          <a:blip r:embed="rId2"/>
          <a:stretch>
            <a:fillRect/>
          </a:stretch>
        </p:blipFill>
        <p:spPr>
          <a:xfrm>
            <a:off x="4586605" y="4172585"/>
            <a:ext cx="3719195" cy="2473325"/>
          </a:xfrm>
          <a:prstGeom prst="rect">
            <a:avLst/>
          </a:prstGeom>
        </p:spPr>
      </p:pic>
      <p:pic>
        <p:nvPicPr>
          <p:cNvPr id="4" name="图片 3" descr="t017e9e9d7c81b2d8e4"/>
          <p:cNvPicPr>
            <a:picLocks noChangeAspect="1"/>
          </p:cNvPicPr>
          <p:nvPr/>
        </p:nvPicPr>
        <p:blipFill>
          <a:blip r:embed="rId3"/>
          <a:stretch>
            <a:fillRect/>
          </a:stretch>
        </p:blipFill>
        <p:spPr>
          <a:xfrm>
            <a:off x="4586605" y="1272540"/>
            <a:ext cx="3891915" cy="2588895"/>
          </a:xfrm>
          <a:prstGeom prst="rect">
            <a:avLst/>
          </a:prstGeom>
        </p:spPr>
      </p:pic>
      <p:sp>
        <p:nvSpPr>
          <p:cNvPr id="5" name="文本框 4"/>
          <p:cNvSpPr txBox="1"/>
          <p:nvPr/>
        </p:nvSpPr>
        <p:spPr>
          <a:xfrm>
            <a:off x="179705" y="883285"/>
            <a:ext cx="4248150" cy="5262245"/>
          </a:xfrm>
          <a:prstGeom prst="rect">
            <a:avLst/>
          </a:prstGeom>
          <a:noFill/>
        </p:spPr>
        <p:txBody>
          <a:bodyPr wrap="square" rtlCol="0">
            <a:spAutoFit/>
          </a:bodyPr>
          <a:p>
            <a:r>
              <a:rPr lang="en-US" altLang="zh-CN" sz="2400"/>
              <a:t>       </a:t>
            </a:r>
            <a:r>
              <a:rPr lang="zh-CN" altLang="en-US" sz="2400"/>
              <a:t>中央戏剧学院，新中国第一所戏剧教育高等学校，教育部直属院校，中国戏剧艺术教育的最高学府。</a:t>
            </a:r>
            <a:endParaRPr lang="zh-CN" altLang="en-US" sz="2400"/>
          </a:p>
          <a:p>
            <a:r>
              <a:rPr lang="zh-CN" altLang="en-US" sz="2400"/>
              <a:t>      中央戏剧学院的历史可以溯源至国立戏剧学校、延安鲁迅艺术学院、华北大学文艺学院。1949年12月，中央戏剧学院正式开办，1950年4月2日，召开中央戏剧学院成立大会，毛泽东主席亲笔题写校名。</a:t>
            </a:r>
            <a:endParaRPr lang="zh-CN" altLang="en-US" sz="2400"/>
          </a:p>
          <a:p>
            <a:r>
              <a:rPr lang="zh-CN" altLang="en-US" sz="2400"/>
              <a:t>      知名校友：姜文、陈宝国、陈道明、巩俐、章子怡、邓超、等。                   </a:t>
            </a:r>
            <a:endParaRPr lang="zh-CN" altLang="en-US" sz="2400"/>
          </a:p>
        </p:txBody>
      </p:sp>
    </p:spTree>
  </p:cSld>
  <p:clrMapOvr>
    <a:masterClrMapping/>
  </p:clrMapOvr>
  <p:transition>
    <p:cut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标题 89089"/>
          <p:cNvSpPr>
            <a:spLocks noGrp="1"/>
          </p:cNvSpPr>
          <p:nvPr>
            <p:ph type="title"/>
          </p:nvPr>
        </p:nvSpPr>
        <p:spPr>
          <a:xfrm>
            <a:off x="179388" y="260350"/>
            <a:ext cx="6870700" cy="700088"/>
          </a:xfrm>
        </p:spPr>
        <p:txBody>
          <a:bodyPr anchor="b"/>
          <a:p>
            <a:r>
              <a:rPr lang="zh-CN" altLang="en-US" dirty="0">
                <a:solidFill>
                  <a:schemeClr val="tx2"/>
                </a:solidFill>
                <a:ea typeface="隶书" panose="02010509060101010101" pitchFamily="49" charset="-122"/>
                <a:hlinkClick r:id="rId1" action="ppaction://hlinksldjump"/>
              </a:rPr>
              <a:t>厦门大学</a:t>
            </a:r>
            <a:r>
              <a:rPr lang="zh-CN" altLang="en-US" dirty="0">
                <a:hlinkClick r:id="rId1" action="ppaction://hlinksldjump"/>
              </a:rPr>
              <a:t> </a:t>
            </a:r>
            <a:endParaRPr lang="zh-CN" altLang="en-US" dirty="0"/>
          </a:p>
        </p:txBody>
      </p:sp>
      <p:pic>
        <p:nvPicPr>
          <p:cNvPr id="2" name="图片 1" descr="厦大"/>
          <p:cNvPicPr>
            <a:picLocks noChangeAspect="1"/>
          </p:cNvPicPr>
          <p:nvPr/>
        </p:nvPicPr>
        <p:blipFill>
          <a:blip r:embed="rId2"/>
          <a:stretch>
            <a:fillRect/>
          </a:stretch>
        </p:blipFill>
        <p:spPr>
          <a:xfrm>
            <a:off x="5975350" y="3350260"/>
            <a:ext cx="2630170" cy="3507740"/>
          </a:xfrm>
          <a:prstGeom prst="rect">
            <a:avLst/>
          </a:prstGeom>
        </p:spPr>
      </p:pic>
      <p:sp>
        <p:nvSpPr>
          <p:cNvPr id="7" name="文本框 6"/>
          <p:cNvSpPr txBox="1"/>
          <p:nvPr/>
        </p:nvSpPr>
        <p:spPr>
          <a:xfrm>
            <a:off x="4264025" y="1111250"/>
            <a:ext cx="4340225" cy="2676525"/>
          </a:xfrm>
          <a:prstGeom prst="rect">
            <a:avLst/>
          </a:prstGeom>
          <a:noFill/>
        </p:spPr>
        <p:txBody>
          <a:bodyPr wrap="square" rtlCol="0">
            <a:spAutoFit/>
          </a:bodyPr>
          <a:p>
            <a:r>
              <a:rPr lang="en-US" altLang="zh-CN" sz="2400"/>
              <a:t>      </a:t>
            </a:r>
            <a:r>
              <a:rPr lang="zh-CN" altLang="en-US" sz="2400"/>
              <a:t>厦门大学是由中华人民共和国教育部直属、中央直管副部级建制的综合性研究型全国重点大学，世界一流大学建设高校（A类），国家“211工程“和“985工程”重点建设高校。</a:t>
            </a:r>
            <a:endParaRPr lang="zh-CN" altLang="en-US" sz="2400"/>
          </a:p>
        </p:txBody>
      </p:sp>
      <p:pic>
        <p:nvPicPr>
          <p:cNvPr id="8" name="图片 7" descr="386302_20170706111528416060_1"/>
          <p:cNvPicPr>
            <a:picLocks noChangeAspect="1"/>
          </p:cNvPicPr>
          <p:nvPr/>
        </p:nvPicPr>
        <p:blipFill>
          <a:blip r:embed="rId3"/>
          <a:stretch>
            <a:fillRect/>
          </a:stretch>
        </p:blipFill>
        <p:spPr>
          <a:xfrm>
            <a:off x="151765" y="960755"/>
            <a:ext cx="4112260" cy="2878455"/>
          </a:xfrm>
          <a:prstGeom prst="rect">
            <a:avLst/>
          </a:prstGeom>
        </p:spPr>
      </p:pic>
      <p:sp>
        <p:nvSpPr>
          <p:cNvPr id="9" name="文本框 8"/>
          <p:cNvSpPr txBox="1"/>
          <p:nvPr/>
        </p:nvSpPr>
        <p:spPr>
          <a:xfrm>
            <a:off x="179705" y="3839210"/>
            <a:ext cx="5638165" cy="3046095"/>
          </a:xfrm>
          <a:prstGeom prst="rect">
            <a:avLst/>
          </a:prstGeom>
          <a:noFill/>
        </p:spPr>
        <p:txBody>
          <a:bodyPr wrap="square" rtlCol="0">
            <a:spAutoFit/>
          </a:bodyPr>
          <a:p>
            <a:r>
              <a:rPr lang="en-US" altLang="zh-CN" sz="2400"/>
              <a:t>      </a:t>
            </a:r>
            <a:r>
              <a:rPr lang="zh-CN" altLang="en-US" sz="2400"/>
              <a:t>厦门大学由爱国华侨领袖陈嘉庚先生于1921年创办，是中国近代教育史上第一所华侨创办的大学，国内最早招收研究生的大学之一，中国首个在海外建设独立校园的大学，学校早期建筑入选全国重点文物保护单位和“首批中国20世纪建筑遗产”名录，被誉为“南方之强“、“中国最美大学”。</a:t>
            </a:r>
            <a:endParaRPr lang="zh-CN" altLang="en-US" sz="2400"/>
          </a:p>
        </p:txBody>
      </p:sp>
    </p:spTree>
  </p:cSld>
  <p:clrMapOvr>
    <a:masterClrMapping/>
  </p:clrMapOvr>
  <p:transition>
    <p:cut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标题 89089"/>
          <p:cNvSpPr>
            <a:spLocks noGrp="1"/>
          </p:cNvSpPr>
          <p:nvPr>
            <p:ph type="title"/>
          </p:nvPr>
        </p:nvSpPr>
        <p:spPr>
          <a:xfrm>
            <a:off x="179388" y="260350"/>
            <a:ext cx="6870700" cy="700088"/>
          </a:xfrm>
        </p:spPr>
        <p:txBody>
          <a:bodyPr anchor="b"/>
          <a:p>
            <a:r>
              <a:rPr lang="zh-CN" altLang="en-US" dirty="0">
                <a:solidFill>
                  <a:schemeClr val="tx2"/>
                </a:solidFill>
                <a:ea typeface="隶书" panose="02010509060101010101" pitchFamily="49" charset="-122"/>
                <a:hlinkClick r:id="rId1" action="ppaction://hlinksldjump"/>
              </a:rPr>
              <a:t>天津大学</a:t>
            </a:r>
            <a:r>
              <a:rPr lang="zh-CN" altLang="en-US" dirty="0">
                <a:hlinkClick r:id="rId1" action="ppaction://hlinksldjump"/>
              </a:rPr>
              <a:t> </a:t>
            </a:r>
            <a:endParaRPr lang="zh-CN" altLang="en-US" dirty="0"/>
          </a:p>
        </p:txBody>
      </p:sp>
      <p:pic>
        <p:nvPicPr>
          <p:cNvPr id="3" name="图片 2" descr="天津大学1"/>
          <p:cNvPicPr>
            <a:picLocks noChangeAspect="1"/>
          </p:cNvPicPr>
          <p:nvPr/>
        </p:nvPicPr>
        <p:blipFill>
          <a:blip r:embed="rId2"/>
          <a:stretch>
            <a:fillRect/>
          </a:stretch>
        </p:blipFill>
        <p:spPr>
          <a:xfrm>
            <a:off x="2628265" y="3235960"/>
            <a:ext cx="5991860" cy="3371215"/>
          </a:xfrm>
          <a:prstGeom prst="rect">
            <a:avLst/>
          </a:prstGeom>
        </p:spPr>
      </p:pic>
      <p:pic>
        <p:nvPicPr>
          <p:cNvPr id="4" name="图片 3" descr="天津大学3"/>
          <p:cNvPicPr>
            <a:picLocks noChangeAspect="1"/>
          </p:cNvPicPr>
          <p:nvPr/>
        </p:nvPicPr>
        <p:blipFill>
          <a:blip r:embed="rId3"/>
          <a:stretch>
            <a:fillRect/>
          </a:stretch>
        </p:blipFill>
        <p:spPr>
          <a:xfrm>
            <a:off x="0" y="752475"/>
            <a:ext cx="2399030" cy="3222625"/>
          </a:xfrm>
          <a:prstGeom prst="rect">
            <a:avLst/>
          </a:prstGeom>
        </p:spPr>
      </p:pic>
      <p:sp>
        <p:nvSpPr>
          <p:cNvPr id="5" name="文本框 4"/>
          <p:cNvSpPr txBox="1"/>
          <p:nvPr/>
        </p:nvSpPr>
        <p:spPr>
          <a:xfrm>
            <a:off x="2399030" y="960755"/>
            <a:ext cx="6412865" cy="2306955"/>
          </a:xfrm>
          <a:prstGeom prst="rect">
            <a:avLst/>
          </a:prstGeom>
          <a:noFill/>
        </p:spPr>
        <p:txBody>
          <a:bodyPr wrap="square" rtlCol="0">
            <a:spAutoFit/>
          </a:bodyPr>
          <a:p>
            <a:r>
              <a:rPr lang="en-US" altLang="zh-CN" sz="2400"/>
              <a:t>      </a:t>
            </a:r>
            <a:r>
              <a:rPr lang="zh-CN" altLang="en-US" sz="2400"/>
              <a:t>天津大学原名北洋大学，前身是1895年由光绪皇帝批准、盛宣怀出任学堂首任督办的“北洋大学堂”，是中国的第一所现代大学。北洋大学堂自创办之始，就仿照美国的大学模式，全面系统地学习西学。1951年，北洋大学与河北工学院合并后更名为“天津大学”。</a:t>
            </a:r>
            <a:endParaRPr lang="zh-CN" altLang="en-US" sz="2400"/>
          </a:p>
        </p:txBody>
      </p:sp>
    </p:spTree>
  </p:cSld>
  <p:clrMapOvr>
    <a:masterClrMapping/>
  </p:clrMapOvr>
  <p:transition>
    <p:cut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标题 89089"/>
          <p:cNvSpPr>
            <a:spLocks noGrp="1"/>
          </p:cNvSpPr>
          <p:nvPr>
            <p:ph type="title"/>
          </p:nvPr>
        </p:nvSpPr>
        <p:spPr>
          <a:xfrm>
            <a:off x="179388" y="260350"/>
            <a:ext cx="6870700" cy="700088"/>
          </a:xfrm>
        </p:spPr>
        <p:txBody>
          <a:bodyPr anchor="b"/>
          <a:p>
            <a:r>
              <a:rPr lang="zh-CN" altLang="en-US" dirty="0">
                <a:solidFill>
                  <a:schemeClr val="tx2"/>
                </a:solidFill>
                <a:ea typeface="隶书" panose="02010509060101010101" pitchFamily="49" charset="-122"/>
              </a:rPr>
              <a:t>北京大学</a:t>
            </a:r>
            <a:endParaRPr lang="zh-CN" altLang="en-US" dirty="0"/>
          </a:p>
        </p:txBody>
      </p:sp>
      <p:pic>
        <p:nvPicPr>
          <p:cNvPr id="6" name="图片 5" descr="未名湖"/>
          <p:cNvPicPr>
            <a:picLocks noChangeAspect="1"/>
          </p:cNvPicPr>
          <p:nvPr/>
        </p:nvPicPr>
        <p:blipFill>
          <a:blip r:embed="rId1"/>
          <a:stretch>
            <a:fillRect/>
          </a:stretch>
        </p:blipFill>
        <p:spPr>
          <a:xfrm>
            <a:off x="4950460" y="4166870"/>
            <a:ext cx="3737610" cy="2493645"/>
          </a:xfrm>
          <a:prstGeom prst="rect">
            <a:avLst/>
          </a:prstGeom>
        </p:spPr>
      </p:pic>
      <p:pic>
        <p:nvPicPr>
          <p:cNvPr id="2" name="图片 1" descr="北大"/>
          <p:cNvPicPr>
            <a:picLocks noChangeAspect="1"/>
          </p:cNvPicPr>
          <p:nvPr/>
        </p:nvPicPr>
        <p:blipFill>
          <a:blip r:embed="rId2"/>
          <a:stretch>
            <a:fillRect/>
          </a:stretch>
        </p:blipFill>
        <p:spPr>
          <a:xfrm>
            <a:off x="179705" y="807085"/>
            <a:ext cx="4599940" cy="2699385"/>
          </a:xfrm>
          <a:prstGeom prst="rect">
            <a:avLst/>
          </a:prstGeom>
        </p:spPr>
      </p:pic>
      <p:sp>
        <p:nvSpPr>
          <p:cNvPr id="8" name="文本框 7"/>
          <p:cNvSpPr txBox="1"/>
          <p:nvPr/>
        </p:nvSpPr>
        <p:spPr>
          <a:xfrm>
            <a:off x="5071745" y="970915"/>
            <a:ext cx="3616325" cy="3046095"/>
          </a:xfrm>
          <a:prstGeom prst="rect">
            <a:avLst/>
          </a:prstGeom>
          <a:noFill/>
        </p:spPr>
        <p:txBody>
          <a:bodyPr wrap="square" rtlCol="0">
            <a:spAutoFit/>
          </a:bodyPr>
          <a:p>
            <a:r>
              <a:rPr lang="en-US" altLang="zh-CN" sz="2400"/>
              <a:t>      </a:t>
            </a:r>
            <a:r>
              <a:rPr lang="zh-CN" altLang="en-US" sz="2400"/>
              <a:t>北京大学创立于1898年维新变法之际，初名京师大学堂，是中国近现代第一所国立综合性大学。1938年迁至昆明，更名为国立西南联合大学。1946年复学返回北平（现北京）。</a:t>
            </a:r>
            <a:endParaRPr lang="zh-CN" altLang="en-US" sz="2400"/>
          </a:p>
        </p:txBody>
      </p:sp>
      <p:sp>
        <p:nvSpPr>
          <p:cNvPr id="9" name="文本框 8"/>
          <p:cNvSpPr txBox="1"/>
          <p:nvPr/>
        </p:nvSpPr>
        <p:spPr>
          <a:xfrm>
            <a:off x="435610" y="3937000"/>
            <a:ext cx="3632835" cy="1938020"/>
          </a:xfrm>
          <a:prstGeom prst="rect">
            <a:avLst/>
          </a:prstGeom>
          <a:noFill/>
        </p:spPr>
        <p:txBody>
          <a:bodyPr wrap="square" rtlCol="0">
            <a:spAutoFit/>
          </a:bodyPr>
          <a:p>
            <a:r>
              <a:rPr lang="en-US" altLang="zh-CN" sz="2400"/>
              <a:t>     </a:t>
            </a:r>
            <a:r>
              <a:rPr lang="en-US" sz="2400"/>
              <a:t>1917</a:t>
            </a:r>
            <a:r>
              <a:rPr lang="zh-CN" altLang="en-US" sz="2400"/>
              <a:t>年，蔡元培出任校长，</a:t>
            </a:r>
            <a:r>
              <a:rPr lang="en-US" altLang="zh-CN" sz="2400"/>
              <a:t>“</a:t>
            </a:r>
            <a:r>
              <a:rPr lang="zh-CN" altLang="en-US" sz="2400"/>
              <a:t>循思想自由原则，取兼容并包主义</a:t>
            </a:r>
            <a:r>
              <a:rPr lang="en-US" altLang="zh-CN" sz="2400"/>
              <a:t>”</a:t>
            </a:r>
            <a:r>
              <a:rPr lang="zh-CN" altLang="en-US" sz="2400"/>
              <a:t>。新文化运动中心和</a:t>
            </a:r>
            <a:r>
              <a:rPr lang="en-US" altLang="zh-CN" sz="2400"/>
              <a:t>“</a:t>
            </a:r>
            <a:r>
              <a:rPr lang="zh-CN" altLang="en-US" sz="2400"/>
              <a:t>五四</a:t>
            </a:r>
            <a:r>
              <a:rPr lang="en-US" altLang="zh-CN" sz="2400"/>
              <a:t>”</a:t>
            </a:r>
            <a:r>
              <a:rPr lang="zh-CN" altLang="en-US" sz="2400"/>
              <a:t>运动的策源地。</a:t>
            </a:r>
            <a:endParaRPr lang="zh-CN" altLang="en-US" sz="2400"/>
          </a:p>
        </p:txBody>
      </p:sp>
    </p:spTree>
  </p:cSld>
  <p:clrMapOvr>
    <a:masterClrMapping/>
  </p:clrMapOvr>
  <p:transition>
    <p:cut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标题 89089"/>
          <p:cNvSpPr>
            <a:spLocks noGrp="1"/>
          </p:cNvSpPr>
          <p:nvPr>
            <p:ph type="title"/>
          </p:nvPr>
        </p:nvSpPr>
        <p:spPr>
          <a:xfrm>
            <a:off x="179388" y="260350"/>
            <a:ext cx="6870700" cy="700088"/>
          </a:xfrm>
        </p:spPr>
        <p:txBody>
          <a:bodyPr anchor="b"/>
          <a:p>
            <a:r>
              <a:rPr lang="zh-CN" altLang="en-US" dirty="0">
                <a:solidFill>
                  <a:schemeClr val="tx2"/>
                </a:solidFill>
                <a:ea typeface="隶书" panose="02010509060101010101" pitchFamily="49" charset="-122"/>
              </a:rPr>
              <a:t>北京汇文中学</a:t>
            </a:r>
            <a:endParaRPr lang="zh-CN" altLang="en-US" dirty="0"/>
          </a:p>
        </p:txBody>
      </p:sp>
      <p:sp>
        <p:nvSpPr>
          <p:cNvPr id="5" name="文本框 4"/>
          <p:cNvSpPr txBox="1"/>
          <p:nvPr/>
        </p:nvSpPr>
        <p:spPr>
          <a:xfrm>
            <a:off x="179705" y="883285"/>
            <a:ext cx="7881620" cy="4154170"/>
          </a:xfrm>
          <a:prstGeom prst="rect">
            <a:avLst/>
          </a:prstGeom>
          <a:noFill/>
        </p:spPr>
        <p:txBody>
          <a:bodyPr wrap="square" rtlCol="0">
            <a:spAutoFit/>
          </a:bodyPr>
          <a:p>
            <a:r>
              <a:rPr lang="en-US" altLang="zh-CN" sz="2400"/>
              <a:t>      </a:t>
            </a:r>
            <a:r>
              <a:rPr lang="zh-CN" altLang="en-US" sz="2400"/>
              <a:t>北京汇文中学建于1871年，前身是美国基督教会"美以美会"附设的"蒙学馆"，1952年改名为北京市第26中学，从1989年始获准恢复"北京汇文中学"的名字。</a:t>
            </a:r>
            <a:endParaRPr lang="zh-CN" altLang="en-US" sz="2400"/>
          </a:p>
          <a:p>
            <a:r>
              <a:rPr lang="zh-CN" altLang="en-US" sz="2400"/>
              <a:t>      知名校友：启功，中国书画家、文物鉴赏家、鉴定家；梁思成，中国建筑史学家、建筑师、城市规划师和教育家；肖复兴，著名作家，1966届校友；李菁 ，北京曲艺、相声演员，前德云社社员之一 ；彭雪枫，中国著名将领；张克侠，中国著名将领。  年维泗，中国足坛名宿，1952届校友。</a:t>
            </a:r>
            <a:endParaRPr lang="zh-CN" altLang="en-US" sz="2400"/>
          </a:p>
          <a:p>
            <a:endParaRPr lang="zh-CN" altLang="en-US" sz="2400"/>
          </a:p>
          <a:p>
            <a:endParaRPr lang="zh-CN" altLang="en-US" sz="2400"/>
          </a:p>
        </p:txBody>
      </p:sp>
      <p:pic>
        <p:nvPicPr>
          <p:cNvPr id="2" name="图片 1" descr="汇文"/>
          <p:cNvPicPr>
            <a:picLocks noChangeAspect="1"/>
          </p:cNvPicPr>
          <p:nvPr/>
        </p:nvPicPr>
        <p:blipFill>
          <a:blip r:embed="rId1"/>
          <a:stretch>
            <a:fillRect/>
          </a:stretch>
        </p:blipFill>
        <p:spPr>
          <a:xfrm>
            <a:off x="3452495" y="3484245"/>
            <a:ext cx="5257800" cy="3505200"/>
          </a:xfrm>
          <a:prstGeom prst="rect">
            <a:avLst/>
          </a:prstGeom>
        </p:spPr>
      </p:pic>
    </p:spTree>
  </p:cSld>
  <p:clrMapOvr>
    <a:masterClrMapping/>
  </p:clrMapOvr>
  <p:transition>
    <p:cut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标题 89089"/>
          <p:cNvSpPr>
            <a:spLocks noGrp="1"/>
          </p:cNvSpPr>
          <p:nvPr>
            <p:ph type="title"/>
          </p:nvPr>
        </p:nvSpPr>
        <p:spPr>
          <a:xfrm>
            <a:off x="179388" y="260350"/>
            <a:ext cx="6870700" cy="700088"/>
          </a:xfrm>
        </p:spPr>
        <p:txBody>
          <a:bodyPr anchor="b"/>
          <a:p>
            <a:r>
              <a:rPr lang="zh-CN" altLang="en-US" dirty="0">
                <a:solidFill>
                  <a:schemeClr val="tx2"/>
                </a:solidFill>
                <a:ea typeface="隶书" panose="02010509060101010101" pitchFamily="49" charset="-122"/>
              </a:rPr>
              <a:t>三、悟读，品味哲理</a:t>
            </a:r>
            <a:r>
              <a:rPr lang="zh-CN" altLang="en-US" dirty="0"/>
              <a:t> </a:t>
            </a:r>
            <a:endParaRPr lang="zh-CN" altLang="en-US" dirty="0"/>
          </a:p>
        </p:txBody>
      </p:sp>
      <p:sp>
        <p:nvSpPr>
          <p:cNvPr id="89091" name="文本占位符 89090"/>
          <p:cNvSpPr>
            <a:spLocks noGrp="1"/>
          </p:cNvSpPr>
          <p:nvPr>
            <p:ph type="body" idx="1"/>
          </p:nvPr>
        </p:nvSpPr>
        <p:spPr>
          <a:xfrm>
            <a:off x="395288" y="1989138"/>
            <a:ext cx="7993062" cy="1919287"/>
          </a:xfrm>
        </p:spPr>
        <p:txBody>
          <a:bodyPr/>
          <a:p>
            <a:r>
              <a:rPr lang="zh-CN" altLang="en-US" sz="3600" b="1" dirty="0"/>
              <a:t>在文中找出有关</a:t>
            </a:r>
            <a:r>
              <a:rPr lang="zh-CN" altLang="en-US" sz="3600" b="1" dirty="0">
                <a:solidFill>
                  <a:srgbClr val="3700D2"/>
                </a:solidFill>
              </a:rPr>
              <a:t>青春</a:t>
            </a:r>
            <a:r>
              <a:rPr lang="zh-CN" altLang="en-US" sz="3600" b="1" dirty="0"/>
              <a:t>的语句，反复阅读，领会其中的人生哲理。</a:t>
            </a:r>
            <a:endParaRPr lang="zh-CN" altLang="en-US" sz="3600" b="1" dirty="0"/>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1" nodeType="clickEffect">
                                  <p:stCondLst>
                                    <p:cond delay="0"/>
                                  </p:stCondLst>
                                  <p:childTnLst>
                                    <p:set>
                                      <p:cBhvr>
                                        <p:cTn id="6" dur="1" fill="hold">
                                          <p:stCondLst>
                                            <p:cond delay="0"/>
                                          </p:stCondLst>
                                        </p:cTn>
                                        <p:tgtEl>
                                          <p:spTgt spid="89091">
                                            <p:txEl>
                                              <p:charRg st="0" end="29"/>
                                            </p:txEl>
                                          </p:spTgt>
                                        </p:tgtEl>
                                        <p:attrNameLst>
                                          <p:attrName>style.visibility</p:attrName>
                                        </p:attrNameLst>
                                      </p:cBhvr>
                                      <p:to>
                                        <p:strVal val="visible"/>
                                      </p:to>
                                    </p:set>
                                    <p:animEffect transition="in" filter="wedge">
                                      <p:cBhvr>
                                        <p:cTn id="7" dur="2000"/>
                                        <p:tgtEl>
                                          <p:spTgt spid="89091">
                                            <p:txEl>
                                              <p:charRg st="0" end="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1" grpI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标题 146433"/>
          <p:cNvSpPr>
            <a:spLocks noGrp="1"/>
          </p:cNvSpPr>
          <p:nvPr>
            <p:ph type="title"/>
          </p:nvPr>
        </p:nvSpPr>
        <p:spPr>
          <a:xfrm>
            <a:off x="395288" y="404813"/>
            <a:ext cx="7489825" cy="1600200"/>
          </a:xfrm>
        </p:spPr>
        <p:txBody>
          <a:bodyPr anchor="b"/>
          <a:p>
            <a:pPr algn="l"/>
            <a:r>
              <a:rPr lang="zh-CN" altLang="en-US" sz="3200" dirty="0"/>
              <a:t>     </a:t>
            </a:r>
            <a:r>
              <a:rPr lang="zh-CN" altLang="en-US" sz="3600" b="1" dirty="0">
                <a:ea typeface="楷体_GB2312" pitchFamily="49" charset="-122"/>
              </a:rPr>
              <a:t>我是</a:t>
            </a:r>
            <a:r>
              <a:rPr lang="en-US" altLang="zh-CN" sz="3600" b="1">
                <a:ea typeface="楷体_GB2312" pitchFamily="49" charset="-122"/>
              </a:rPr>
              <a:t>1982</a:t>
            </a:r>
            <a:r>
              <a:rPr lang="zh-CN" altLang="en-US" sz="3600" b="1" dirty="0">
                <a:ea typeface="楷体_GB2312" pitchFamily="49" charset="-122"/>
              </a:rPr>
              <a:t>年大学毕业，留校教了</a:t>
            </a:r>
            <a:r>
              <a:rPr lang="en-US" altLang="zh-CN" sz="3600" b="1">
                <a:ea typeface="楷体_GB2312" pitchFamily="49" charset="-122"/>
              </a:rPr>
              <a:t>3</a:t>
            </a:r>
            <a:r>
              <a:rPr lang="zh-CN" altLang="en-US" sz="3600" b="1" dirty="0">
                <a:ea typeface="楷体_GB2312" pitchFamily="49" charset="-122"/>
              </a:rPr>
              <a:t>年的书，而后</a:t>
            </a:r>
            <a:r>
              <a:rPr lang="zh-CN" altLang="en-US" sz="3600" b="1" dirty="0">
                <a:solidFill>
                  <a:schemeClr val="tx2"/>
                </a:solidFill>
                <a:ea typeface="楷体_GB2312" pitchFamily="49" charset="-122"/>
              </a:rPr>
              <a:t>自以为是</a:t>
            </a:r>
            <a:r>
              <a:rPr lang="zh-CN" altLang="en-US" sz="3600" b="1" dirty="0">
                <a:ea typeface="楷体_GB2312" pitchFamily="49" charset="-122"/>
              </a:rPr>
              <a:t>要闯荡更广阔的生活，那样</a:t>
            </a:r>
            <a:r>
              <a:rPr lang="zh-CN" altLang="en-US" sz="3600" b="1" dirty="0">
                <a:solidFill>
                  <a:schemeClr val="tx2"/>
                </a:solidFill>
                <a:ea typeface="楷体_GB2312" pitchFamily="49" charset="-122"/>
              </a:rPr>
              <a:t>毅然</a:t>
            </a:r>
            <a:r>
              <a:rPr lang="zh-CN" altLang="en-US" sz="3600" b="1" dirty="0">
                <a:ea typeface="楷体_GB2312" pitchFamily="49" charset="-122"/>
              </a:rPr>
              <a:t>离开校园的。</a:t>
            </a:r>
            <a:endParaRPr lang="zh-CN" altLang="en-US" sz="3600" b="1" dirty="0">
              <a:ea typeface="楷体_GB2312" pitchFamily="49" charset="-122"/>
            </a:endParaRPr>
          </a:p>
        </p:txBody>
      </p:sp>
      <p:sp>
        <p:nvSpPr>
          <p:cNvPr id="146435" name="文本占位符 146434"/>
          <p:cNvSpPr>
            <a:spLocks noGrp="1"/>
          </p:cNvSpPr>
          <p:nvPr>
            <p:ph type="body" idx="1"/>
          </p:nvPr>
        </p:nvSpPr>
        <p:spPr>
          <a:xfrm>
            <a:off x="323850" y="2492375"/>
            <a:ext cx="8351838" cy="3657600"/>
          </a:xfrm>
        </p:spPr>
        <p:txBody>
          <a:bodyPr/>
          <a:p>
            <a:r>
              <a:rPr lang="zh-CN" altLang="en-US" sz="4000" b="1" dirty="0">
                <a:solidFill>
                  <a:srgbClr val="CC0000"/>
                </a:solidFill>
              </a:rPr>
              <a:t>“自以为是”</a:t>
            </a:r>
            <a:r>
              <a:rPr lang="zh-CN" altLang="en-US" sz="4000" b="1" dirty="0">
                <a:solidFill>
                  <a:schemeClr val="tx2"/>
                </a:solidFill>
              </a:rPr>
              <a:t> </a:t>
            </a:r>
            <a:r>
              <a:rPr lang="zh-CN" altLang="en-US" sz="4000" b="1" dirty="0">
                <a:solidFill>
                  <a:srgbClr val="3700D2"/>
                </a:solidFill>
              </a:rPr>
              <a:t>写出了作者当初的盲目自信；</a:t>
            </a:r>
            <a:r>
              <a:rPr lang="zh-CN" altLang="en-US" sz="4000" b="1" dirty="0">
                <a:solidFill>
                  <a:srgbClr val="CC0000"/>
                </a:solidFill>
              </a:rPr>
              <a:t>“毅然”</a:t>
            </a:r>
            <a:r>
              <a:rPr lang="zh-CN" altLang="en-US" sz="4000" b="1" dirty="0">
                <a:solidFill>
                  <a:srgbClr val="3700D2"/>
                </a:solidFill>
              </a:rPr>
              <a:t>写出了他离开校园的轻率；</a:t>
            </a:r>
            <a:r>
              <a:rPr lang="zh-CN" altLang="en-US" sz="4000" b="1" dirty="0"/>
              <a:t>两个词都表现作者的自责和后悔之情。</a:t>
            </a:r>
            <a:endParaRPr lang="zh-CN" altLang="en-US" sz="4000" b="1" dirty="0"/>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6435">
                                            <p:txEl>
                                              <p:charRg st="0" end="54"/>
                                            </p:txEl>
                                          </p:spTgt>
                                        </p:tgtEl>
                                        <p:attrNameLst>
                                          <p:attrName>style.visibility</p:attrName>
                                        </p:attrNameLst>
                                      </p:cBhvr>
                                      <p:to>
                                        <p:strVal val="visible"/>
                                      </p:to>
                                    </p:set>
                                    <p:animEffect transition="in" filter="blinds(horizontal)">
                                      <p:cBhvr>
                                        <p:cTn id="7" dur="500"/>
                                        <p:tgtEl>
                                          <p:spTgt spid="146435">
                                            <p:txEl>
                                              <p:charRg st="0" end="5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2" name="标题 143361"/>
          <p:cNvSpPr>
            <a:spLocks noGrp="1"/>
          </p:cNvSpPr>
          <p:nvPr>
            <p:ph type="title"/>
          </p:nvPr>
        </p:nvSpPr>
        <p:spPr>
          <a:xfrm>
            <a:off x="250825" y="260350"/>
            <a:ext cx="7777163" cy="1600200"/>
          </a:xfrm>
        </p:spPr>
        <p:txBody>
          <a:bodyPr anchor="b"/>
          <a:p>
            <a:pPr algn="l"/>
            <a:r>
              <a:rPr lang="zh-CN" altLang="en-US" sz="3200" dirty="0"/>
              <a:t>     </a:t>
            </a:r>
            <a:r>
              <a:rPr lang="zh-CN" altLang="en-US" sz="3200" b="1" dirty="0">
                <a:ea typeface="楷体_GB2312" pitchFamily="49" charset="-122"/>
              </a:rPr>
              <a:t>如果说青春是一条河，那么，这条河流淌过的树木芬芳、草丛湿润的两岸，应该大部分属于校园。</a:t>
            </a:r>
            <a:endParaRPr lang="zh-CN" altLang="en-US" sz="3200" b="1" dirty="0">
              <a:ea typeface="楷体_GB2312" pitchFamily="49" charset="-122"/>
            </a:endParaRPr>
          </a:p>
        </p:txBody>
      </p:sp>
      <p:sp>
        <p:nvSpPr>
          <p:cNvPr id="143363" name="文本占位符 143362"/>
          <p:cNvSpPr>
            <a:spLocks noGrp="1"/>
          </p:cNvSpPr>
          <p:nvPr>
            <p:ph type="body" idx="1"/>
          </p:nvPr>
        </p:nvSpPr>
        <p:spPr>
          <a:xfrm>
            <a:off x="250825" y="2349500"/>
            <a:ext cx="8280400" cy="3657600"/>
          </a:xfrm>
        </p:spPr>
        <p:txBody>
          <a:bodyPr/>
          <a:p>
            <a:r>
              <a:rPr lang="zh-CN" altLang="en-US" sz="4000" b="1" dirty="0">
                <a:solidFill>
                  <a:schemeClr val="tx2"/>
                </a:solidFill>
              </a:rPr>
              <a:t>比喻；</a:t>
            </a:r>
            <a:r>
              <a:rPr lang="zh-CN" altLang="en-US" sz="4000" b="1" dirty="0">
                <a:solidFill>
                  <a:srgbClr val="3700D2"/>
                </a:solidFill>
              </a:rPr>
              <a:t>把青春比作河，形象生动的写出了校园对于一个人青春的重要性；</a:t>
            </a:r>
            <a:r>
              <a:rPr lang="zh-CN" altLang="en-US" sz="4000" b="1" dirty="0"/>
              <a:t>抒发了作者对青春的珍惜和对校园的热爱。</a:t>
            </a:r>
            <a:endParaRPr lang="zh-CN" altLang="en-US" sz="4000" b="1" dirty="0"/>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63">
                                            <p:txEl>
                                              <p:charRg st="0" end="52"/>
                                            </p:txEl>
                                          </p:spTgt>
                                        </p:tgtEl>
                                        <p:attrNameLst>
                                          <p:attrName>style.visibility</p:attrName>
                                        </p:attrNameLst>
                                      </p:cBhvr>
                                      <p:to>
                                        <p:strVal val="visible"/>
                                      </p:to>
                                    </p:set>
                                    <p:animEffect transition="in" filter="blinds(horizontal)">
                                      <p:cBhvr>
                                        <p:cTn id="7" dur="500"/>
                                        <p:tgtEl>
                                          <p:spTgt spid="143363">
                                            <p:txEl>
                                              <p:charRg st="0" end="5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0" name="标题 145409"/>
          <p:cNvSpPr>
            <a:spLocks noGrp="1"/>
          </p:cNvSpPr>
          <p:nvPr>
            <p:ph type="title"/>
          </p:nvPr>
        </p:nvSpPr>
        <p:spPr>
          <a:xfrm>
            <a:off x="395288" y="260350"/>
            <a:ext cx="7345362" cy="1600200"/>
          </a:xfrm>
        </p:spPr>
        <p:txBody>
          <a:bodyPr anchor="b"/>
          <a:p>
            <a:pPr algn="l"/>
            <a:r>
              <a:rPr lang="zh-CN" altLang="en-US" sz="3200" dirty="0"/>
              <a:t>     </a:t>
            </a:r>
            <a:r>
              <a:rPr lang="zh-CN" altLang="en-US" sz="3600" b="1" dirty="0">
                <a:ea typeface="楷体_GB2312" pitchFamily="49" charset="-122"/>
              </a:rPr>
              <a:t>到处是年轻学生青春洋溢的脸，到处是南方特有的高大葳蕤的树，到处是亚热带的奇异芬芳的花。</a:t>
            </a:r>
            <a:endParaRPr lang="zh-CN" altLang="en-US" sz="3600" b="1" dirty="0">
              <a:ea typeface="楷体_GB2312" pitchFamily="49" charset="-122"/>
            </a:endParaRPr>
          </a:p>
        </p:txBody>
      </p:sp>
      <p:sp>
        <p:nvSpPr>
          <p:cNvPr id="145411" name="文本占位符 145410"/>
          <p:cNvSpPr>
            <a:spLocks noGrp="1"/>
          </p:cNvSpPr>
          <p:nvPr>
            <p:ph type="body" idx="1"/>
          </p:nvPr>
        </p:nvSpPr>
        <p:spPr>
          <a:xfrm>
            <a:off x="395288" y="2276475"/>
            <a:ext cx="8280400" cy="3657600"/>
          </a:xfrm>
        </p:spPr>
        <p:txBody>
          <a:bodyPr/>
          <a:p>
            <a:r>
              <a:rPr lang="zh-CN" altLang="en-US" sz="4000" b="1" dirty="0">
                <a:solidFill>
                  <a:schemeClr val="tx2"/>
                </a:solidFill>
              </a:rPr>
              <a:t>排比；</a:t>
            </a:r>
            <a:r>
              <a:rPr lang="zh-CN" altLang="en-US" sz="4000" b="1" dirty="0">
                <a:solidFill>
                  <a:srgbClr val="3700D2"/>
                </a:solidFill>
              </a:rPr>
              <a:t>三个到处充分写出了满园的青春学子与满园的花草树木相互映衬的美好景象，给人生机勃勃之感；</a:t>
            </a:r>
            <a:r>
              <a:rPr lang="zh-CN" altLang="en-US" sz="4000" b="1" dirty="0"/>
              <a:t>抒发了作者对这所校园的喜爱和羡慕之情。</a:t>
            </a:r>
            <a:endParaRPr lang="zh-CN" altLang="en-US" sz="4000" b="1" dirty="0"/>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5411">
                                            <p:txEl>
                                              <p:charRg st="0" end="66"/>
                                            </p:txEl>
                                          </p:spTgt>
                                        </p:tgtEl>
                                        <p:attrNameLst>
                                          <p:attrName>style.visibility</p:attrName>
                                        </p:attrNameLst>
                                      </p:cBhvr>
                                      <p:to>
                                        <p:strVal val="visible"/>
                                      </p:to>
                                    </p:set>
                                    <p:animEffect transition="in" filter="blinds(horizontal)">
                                      <p:cBhvr>
                                        <p:cTn id="7" dur="500"/>
                                        <p:tgtEl>
                                          <p:spTgt spid="145411">
                                            <p:txEl>
                                              <p:charRg st="0" end="6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1"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907" name="矩形 80906"/>
          <p:cNvSpPr/>
          <p:nvPr/>
        </p:nvSpPr>
        <p:spPr>
          <a:xfrm>
            <a:off x="34925" y="1582738"/>
            <a:ext cx="8424863" cy="3749675"/>
          </a:xfrm>
          <a:prstGeom prst="rect">
            <a:avLst/>
          </a:prstGeom>
          <a:noFill/>
          <a:ln w="9525">
            <a:noFill/>
          </a:ln>
        </p:spPr>
        <p:txBody>
          <a:bodyPr anchor="ctr">
            <a:spAutoFit/>
          </a:bodyPr>
          <a:p>
            <a:pPr indent="304800"/>
            <a:r>
              <a:rPr lang="en-US" altLang="zh-CN" sz="3000">
                <a:latin typeface="黑体" panose="02010609060101010101" pitchFamily="2" charset="-122"/>
                <a:ea typeface="黑体" panose="02010609060101010101" pitchFamily="2" charset="-122"/>
              </a:rPr>
              <a:t>1</a:t>
            </a:r>
            <a:r>
              <a:rPr lang="zh-CN" altLang="en-US" sz="3000" dirty="0">
                <a:latin typeface="黑体" panose="02010609060101010101" pitchFamily="2" charset="-122"/>
                <a:ea typeface="黑体" panose="02010609060101010101" pitchFamily="2" charset="-122"/>
              </a:rPr>
              <a:t>．感受作者对校园的深情，探索作者对校园一往情深的原因。（重点）</a:t>
            </a:r>
            <a:endParaRPr lang="zh-CN" altLang="en-US" sz="3000" dirty="0">
              <a:latin typeface="黑体" panose="02010609060101010101" pitchFamily="2" charset="-122"/>
              <a:ea typeface="黑体" panose="02010609060101010101" pitchFamily="2" charset="-122"/>
            </a:endParaRPr>
          </a:p>
          <a:p>
            <a:pPr indent="304800"/>
            <a:endParaRPr lang="zh-CN" altLang="en-US" sz="3000" dirty="0">
              <a:latin typeface="黑体" panose="02010609060101010101" pitchFamily="2" charset="-122"/>
              <a:ea typeface="黑体" panose="02010609060101010101" pitchFamily="2" charset="-122"/>
            </a:endParaRPr>
          </a:p>
          <a:p>
            <a:pPr indent="304800"/>
            <a:r>
              <a:rPr lang="en-US" altLang="zh-CN" sz="3000">
                <a:latin typeface="黑体" panose="02010609060101010101" pitchFamily="2" charset="-122"/>
                <a:ea typeface="黑体" panose="02010609060101010101" pitchFamily="2" charset="-122"/>
              </a:rPr>
              <a:t>2</a:t>
            </a:r>
            <a:r>
              <a:rPr lang="zh-CN" altLang="en-US" sz="3000" dirty="0">
                <a:latin typeface="黑体" panose="02010609060101010101" pitchFamily="2" charset="-122"/>
                <a:ea typeface="黑体" panose="02010609060101010101" pitchFamily="2" charset="-122"/>
              </a:rPr>
              <a:t>．了解校园与青春的内在联系，理解校园对一个人一生的影响是深远的。（难点）</a:t>
            </a:r>
            <a:endParaRPr lang="zh-CN" altLang="en-US" sz="3000" dirty="0">
              <a:latin typeface="黑体" panose="02010609060101010101" pitchFamily="2" charset="-122"/>
              <a:ea typeface="黑体" panose="02010609060101010101" pitchFamily="2" charset="-122"/>
            </a:endParaRPr>
          </a:p>
          <a:p>
            <a:pPr indent="304800"/>
            <a:endParaRPr lang="zh-CN" altLang="en-US" sz="3000" dirty="0">
              <a:latin typeface="黑体" panose="02010609060101010101" pitchFamily="2" charset="-122"/>
              <a:ea typeface="黑体" panose="02010609060101010101" pitchFamily="2" charset="-122"/>
            </a:endParaRPr>
          </a:p>
          <a:p>
            <a:pPr indent="304800"/>
            <a:r>
              <a:rPr lang="en-US" altLang="zh-CN" sz="3000">
                <a:latin typeface="黑体" panose="02010609060101010101" pitchFamily="2" charset="-122"/>
                <a:ea typeface="黑体" panose="02010609060101010101" pitchFamily="2" charset="-122"/>
              </a:rPr>
              <a:t>3.</a:t>
            </a:r>
            <a:r>
              <a:rPr lang="zh-CN" altLang="en-US" sz="3000" dirty="0">
                <a:latin typeface="黑体" panose="02010609060101010101" pitchFamily="2" charset="-122"/>
                <a:ea typeface="黑体" panose="02010609060101010101" pitchFamily="2" charset="-122"/>
              </a:rPr>
              <a:t> 体会课文记叙、描写、抒情相结合的写作特色。</a:t>
            </a:r>
            <a:endParaRPr lang="zh-CN" altLang="en-US" sz="3000" dirty="0">
              <a:latin typeface="黑体" panose="02010609060101010101" pitchFamily="2" charset="-122"/>
              <a:ea typeface="黑体" panose="02010609060101010101" pitchFamily="2" charset="-122"/>
            </a:endParaRPr>
          </a:p>
        </p:txBody>
      </p:sp>
      <p:sp>
        <p:nvSpPr>
          <p:cNvPr id="80908" name="矩形 80907"/>
          <p:cNvSpPr/>
          <p:nvPr/>
        </p:nvSpPr>
        <p:spPr>
          <a:xfrm>
            <a:off x="3132138" y="188913"/>
            <a:ext cx="3455987" cy="914400"/>
          </a:xfrm>
          <a:prstGeom prst="rect">
            <a:avLst/>
          </a:prstGeom>
          <a:noFill/>
          <a:ln w="9525">
            <a:noFill/>
          </a:ln>
        </p:spPr>
        <p:txBody>
          <a:bodyPr>
            <a:spAutoFit/>
          </a:bodyPr>
          <a:p>
            <a:r>
              <a:rPr lang="zh-CN" altLang="en-US" sz="5400" dirty="0">
                <a:solidFill>
                  <a:srgbClr val="100698"/>
                </a:solidFill>
                <a:latin typeface="Times New Roman" panose="02020603050405020304" pitchFamily="18" charset="0"/>
                <a:ea typeface="隶书" panose="02010509060101010101" pitchFamily="49" charset="-122"/>
              </a:rPr>
              <a:t>目 标</a:t>
            </a:r>
            <a:endParaRPr lang="zh-CN" altLang="en-US" sz="5400" dirty="0">
              <a:solidFill>
                <a:srgbClr val="100698"/>
              </a:solidFill>
              <a:latin typeface="Times New Roman" panose="02020603050405020304" pitchFamily="18" charset="0"/>
              <a:ea typeface="隶书" panose="02010509060101010101" pitchFamily="49" charset="-122"/>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0907">
                                            <p:txEl>
                                              <p:charRg st="0" end="33"/>
                                            </p:txEl>
                                          </p:spTgt>
                                        </p:tgtEl>
                                        <p:attrNameLst>
                                          <p:attrName>style.visibility</p:attrName>
                                        </p:attrNameLst>
                                      </p:cBhvr>
                                      <p:to>
                                        <p:strVal val="visible"/>
                                      </p:to>
                                    </p:set>
                                    <p:animEffect transition="in" filter="box(in)">
                                      <p:cBhvr>
                                        <p:cTn id="7" dur="500"/>
                                        <p:tgtEl>
                                          <p:spTgt spid="80907">
                                            <p:txEl>
                                              <p:charRg st="0" end="3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80907">
                                            <p:txEl>
                                              <p:charRg st="34" end="72"/>
                                            </p:txEl>
                                          </p:spTgt>
                                        </p:tgtEl>
                                        <p:attrNameLst>
                                          <p:attrName>style.visibility</p:attrName>
                                        </p:attrNameLst>
                                      </p:cBhvr>
                                      <p:to>
                                        <p:strVal val="visible"/>
                                      </p:to>
                                    </p:set>
                                    <p:animEffect transition="in" filter="box(in)">
                                      <p:cBhvr>
                                        <p:cTn id="12" dur="500"/>
                                        <p:tgtEl>
                                          <p:spTgt spid="80907">
                                            <p:txEl>
                                              <p:charRg st="34" end="7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0907">
                                            <p:txEl>
                                              <p:charRg st="73" end="98"/>
                                            </p:txEl>
                                          </p:spTgt>
                                        </p:tgtEl>
                                        <p:attrNameLst>
                                          <p:attrName>style.visibility</p:attrName>
                                        </p:attrNameLst>
                                      </p:cBhvr>
                                      <p:to>
                                        <p:strVal val="visible"/>
                                      </p:to>
                                    </p:set>
                                    <p:animEffect transition="in" filter="blinds(horizontal)">
                                      <p:cBhvr>
                                        <p:cTn id="17" dur="500"/>
                                        <p:tgtEl>
                                          <p:spTgt spid="80907">
                                            <p:txEl>
                                              <p:charRg st="73" end="9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标题 147457"/>
          <p:cNvSpPr>
            <a:spLocks noGrp="1"/>
          </p:cNvSpPr>
          <p:nvPr>
            <p:ph type="title"/>
          </p:nvPr>
        </p:nvSpPr>
        <p:spPr>
          <a:xfrm>
            <a:off x="395288" y="404813"/>
            <a:ext cx="7705725" cy="1008062"/>
          </a:xfrm>
        </p:spPr>
        <p:txBody>
          <a:bodyPr anchor="b"/>
          <a:p>
            <a:pPr algn="l"/>
            <a:r>
              <a:rPr lang="zh-CN" altLang="en-US" sz="3600" b="1" dirty="0">
                <a:ea typeface="楷体_GB2312" pitchFamily="49" charset="-122"/>
              </a:rPr>
              <a:t>想想儿子就要在这样美好的校园里读书，心里</a:t>
            </a:r>
            <a:r>
              <a:rPr lang="zh-CN" altLang="en-US" sz="3600" b="1" dirty="0">
                <a:solidFill>
                  <a:schemeClr val="tx2"/>
                </a:solidFill>
                <a:ea typeface="楷体_GB2312" pitchFamily="49" charset="-122"/>
              </a:rPr>
              <a:t>漾起</a:t>
            </a:r>
            <a:r>
              <a:rPr lang="zh-CN" altLang="en-US" sz="3600" b="1" dirty="0">
                <a:ea typeface="楷体_GB2312" pitchFamily="49" charset="-122"/>
              </a:rPr>
              <a:t>祝福，也隐隐有些</a:t>
            </a:r>
            <a:r>
              <a:rPr lang="zh-CN" altLang="en-US" sz="3600" b="1" dirty="0">
                <a:solidFill>
                  <a:schemeClr val="tx2"/>
                </a:solidFill>
                <a:ea typeface="楷体_GB2312" pitchFamily="49" charset="-122"/>
              </a:rPr>
              <a:t>嫉妒</a:t>
            </a:r>
            <a:r>
              <a:rPr lang="zh-CN" altLang="en-US" sz="3600" b="1" dirty="0">
                <a:ea typeface="楷体_GB2312" pitchFamily="49" charset="-122"/>
              </a:rPr>
              <a:t>。</a:t>
            </a:r>
            <a:endParaRPr lang="zh-CN" altLang="en-US" sz="3600" b="1" dirty="0">
              <a:ea typeface="楷体_GB2312" pitchFamily="49" charset="-122"/>
            </a:endParaRPr>
          </a:p>
        </p:txBody>
      </p:sp>
      <p:sp>
        <p:nvSpPr>
          <p:cNvPr id="147459" name="文本占位符 147458"/>
          <p:cNvSpPr>
            <a:spLocks noGrp="1"/>
          </p:cNvSpPr>
          <p:nvPr>
            <p:ph type="body" idx="1"/>
          </p:nvPr>
        </p:nvSpPr>
        <p:spPr>
          <a:xfrm>
            <a:off x="250825" y="1916113"/>
            <a:ext cx="8642350" cy="3657600"/>
          </a:xfrm>
        </p:spPr>
        <p:txBody>
          <a:bodyPr/>
          <a:p>
            <a:pPr>
              <a:lnSpc>
                <a:spcPct val="90000"/>
              </a:lnSpc>
            </a:pPr>
            <a:r>
              <a:rPr lang="zh-CN" altLang="en-US" sz="4000" b="1" dirty="0">
                <a:solidFill>
                  <a:srgbClr val="CC0000"/>
                </a:solidFill>
              </a:rPr>
              <a:t>“漾起”</a:t>
            </a:r>
            <a:r>
              <a:rPr lang="zh-CN" altLang="en-US" sz="4000" b="1" dirty="0">
                <a:solidFill>
                  <a:schemeClr val="tx2"/>
                </a:solidFill>
              </a:rPr>
              <a:t> </a:t>
            </a:r>
            <a:r>
              <a:rPr lang="zh-CN" altLang="en-US" sz="4000" b="1" dirty="0">
                <a:solidFill>
                  <a:srgbClr val="3700D2"/>
                </a:solidFill>
              </a:rPr>
              <a:t>写出了祝福之情自然产生并充盈作者内心的过程 </a:t>
            </a:r>
            <a:endParaRPr lang="zh-CN" altLang="en-US" sz="4000" b="1" dirty="0">
              <a:solidFill>
                <a:srgbClr val="3700D2"/>
              </a:solidFill>
            </a:endParaRPr>
          </a:p>
          <a:p>
            <a:pPr>
              <a:lnSpc>
                <a:spcPct val="90000"/>
              </a:lnSpc>
            </a:pPr>
            <a:r>
              <a:rPr lang="zh-CN" altLang="en-US" sz="4000" b="1" dirty="0">
                <a:solidFill>
                  <a:srgbClr val="CC0000"/>
                </a:solidFill>
              </a:rPr>
              <a:t>“嫉妒”</a:t>
            </a:r>
            <a:r>
              <a:rPr lang="zh-CN" altLang="en-US" sz="4000" b="1" dirty="0">
                <a:solidFill>
                  <a:srgbClr val="3700D2"/>
                </a:solidFill>
              </a:rPr>
              <a:t>本是贬义，这里表现了作者对儿子能进北大的羡慕</a:t>
            </a:r>
            <a:endParaRPr lang="zh-CN" altLang="en-US" sz="4000" b="1" dirty="0">
              <a:solidFill>
                <a:srgbClr val="3700D2"/>
              </a:solidFill>
            </a:endParaRPr>
          </a:p>
          <a:p>
            <a:pPr>
              <a:lnSpc>
                <a:spcPct val="90000"/>
              </a:lnSpc>
            </a:pPr>
            <a:r>
              <a:rPr lang="zh-CN" altLang="en-US" sz="4000" b="1" dirty="0"/>
              <a:t>两个词都表现作者对校园的向往、热爱之情。</a:t>
            </a:r>
            <a:endParaRPr lang="zh-CN" altLang="en-US" sz="4000" b="1" dirty="0"/>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7459">
                                            <p:txEl>
                                              <p:charRg st="0" end="28"/>
                                            </p:txEl>
                                          </p:spTgt>
                                        </p:tgtEl>
                                        <p:attrNameLst>
                                          <p:attrName>style.visibility</p:attrName>
                                        </p:attrNameLst>
                                      </p:cBhvr>
                                      <p:to>
                                        <p:strVal val="visible"/>
                                      </p:to>
                                    </p:set>
                                    <p:animEffect transition="in" filter="blinds(horizontal)">
                                      <p:cBhvr>
                                        <p:cTn id="7" dur="500"/>
                                        <p:tgtEl>
                                          <p:spTgt spid="147459">
                                            <p:txEl>
                                              <p:charRg st="0" end="2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7459">
                                            <p:txEl>
                                              <p:charRg st="28" end="55"/>
                                            </p:txEl>
                                          </p:spTgt>
                                        </p:tgtEl>
                                        <p:attrNameLst>
                                          <p:attrName>style.visibility</p:attrName>
                                        </p:attrNameLst>
                                      </p:cBhvr>
                                      <p:to>
                                        <p:strVal val="visible"/>
                                      </p:to>
                                    </p:set>
                                    <p:animEffect transition="in" filter="blinds(horizontal)">
                                      <p:cBhvr>
                                        <p:cTn id="12" dur="500"/>
                                        <p:tgtEl>
                                          <p:spTgt spid="147459">
                                            <p:txEl>
                                              <p:charRg st="28" end="5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7459">
                                            <p:txEl>
                                              <p:charRg st="55" end="76"/>
                                            </p:txEl>
                                          </p:spTgt>
                                        </p:tgtEl>
                                        <p:attrNameLst>
                                          <p:attrName>style.visibility</p:attrName>
                                        </p:attrNameLst>
                                      </p:cBhvr>
                                      <p:to>
                                        <p:strVal val="visible"/>
                                      </p:to>
                                    </p:set>
                                    <p:animEffect transition="in" filter="blinds(horizontal)">
                                      <p:cBhvr>
                                        <p:cTn id="17" dur="500"/>
                                        <p:tgtEl>
                                          <p:spTgt spid="147459">
                                            <p:txEl>
                                              <p:charRg st="55" end="7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9"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2" name="标题 148481"/>
          <p:cNvSpPr>
            <a:spLocks noGrp="1"/>
          </p:cNvSpPr>
          <p:nvPr>
            <p:ph type="title"/>
          </p:nvPr>
        </p:nvSpPr>
        <p:spPr>
          <a:xfrm>
            <a:off x="250825" y="260350"/>
            <a:ext cx="7993063" cy="1600200"/>
          </a:xfrm>
        </p:spPr>
        <p:txBody>
          <a:bodyPr anchor="b"/>
          <a:p>
            <a:pPr algn="l"/>
            <a:r>
              <a:rPr lang="zh-CN" altLang="en-US" sz="3600" b="1" dirty="0">
                <a:ea typeface="楷体_GB2312" pitchFamily="49" charset="-122"/>
              </a:rPr>
              <a:t>校园异常安静，百年历史的老钟</a:t>
            </a:r>
            <a:r>
              <a:rPr lang="zh-CN" altLang="en-US" sz="3600" b="1" dirty="0">
                <a:solidFill>
                  <a:schemeClr val="tx2"/>
                </a:solidFill>
                <a:ea typeface="楷体_GB2312" pitchFamily="49" charset="-122"/>
              </a:rPr>
              <a:t>还在</a:t>
            </a:r>
            <a:r>
              <a:rPr lang="zh-CN" altLang="en-US" sz="3600" b="1" dirty="0">
                <a:ea typeface="楷体_GB2312" pitchFamily="49" charset="-122"/>
              </a:rPr>
              <a:t>，教学楼巍峨的身影</a:t>
            </a:r>
            <a:r>
              <a:rPr lang="zh-CN" altLang="en-US" sz="3600" b="1" dirty="0">
                <a:solidFill>
                  <a:schemeClr val="tx2"/>
                </a:solidFill>
                <a:ea typeface="楷体_GB2312" pitchFamily="49" charset="-122"/>
              </a:rPr>
              <a:t>依然</a:t>
            </a:r>
            <a:r>
              <a:rPr lang="zh-CN" altLang="en-US" sz="3600" b="1" dirty="0">
                <a:ea typeface="楷体_GB2312" pitchFamily="49" charset="-122"/>
              </a:rPr>
              <a:t>，儿子</a:t>
            </a:r>
            <a:r>
              <a:rPr lang="zh-CN" altLang="en-US" sz="3600" b="1" dirty="0">
                <a:solidFill>
                  <a:schemeClr val="tx2"/>
                </a:solidFill>
                <a:ea typeface="楷体_GB2312" pitchFamily="49" charset="-122"/>
              </a:rPr>
              <a:t>像小鹿</a:t>
            </a:r>
            <a:r>
              <a:rPr lang="zh-CN" altLang="en-US" sz="3600" b="1" dirty="0">
                <a:ea typeface="楷体_GB2312" pitchFamily="49" charset="-122"/>
              </a:rPr>
              <a:t>一样蹦蹦跳跳地跑下楼来</a:t>
            </a:r>
            <a:r>
              <a:rPr lang="en-US" altLang="zh-CN" sz="3600" b="1">
                <a:latin typeface="Arial" panose="020B0604020202020204" pitchFamily="34" charset="0"/>
                <a:ea typeface="楷体_GB2312" pitchFamily="49" charset="-122"/>
              </a:rPr>
              <a:t>……</a:t>
            </a:r>
            <a:endParaRPr lang="en-US" altLang="zh-CN" sz="3600" b="1">
              <a:latin typeface="楷体_GB2312" pitchFamily="49" charset="-122"/>
              <a:ea typeface="楷体_GB2312" pitchFamily="49" charset="-122"/>
            </a:endParaRPr>
          </a:p>
        </p:txBody>
      </p:sp>
      <p:sp>
        <p:nvSpPr>
          <p:cNvPr id="148483" name="文本占位符 148482"/>
          <p:cNvSpPr>
            <a:spLocks noGrp="1"/>
          </p:cNvSpPr>
          <p:nvPr>
            <p:ph type="body" idx="1"/>
          </p:nvPr>
        </p:nvSpPr>
        <p:spPr>
          <a:xfrm>
            <a:off x="395288" y="1916113"/>
            <a:ext cx="8569325" cy="4105275"/>
          </a:xfrm>
        </p:spPr>
        <p:txBody>
          <a:bodyPr/>
          <a:p>
            <a:r>
              <a:rPr lang="zh-CN" altLang="en-US" sz="4000" b="1" dirty="0">
                <a:solidFill>
                  <a:srgbClr val="CC0000"/>
                </a:solidFill>
              </a:rPr>
              <a:t>“还在”“依然”</a:t>
            </a:r>
            <a:r>
              <a:rPr lang="zh-CN" altLang="en-US" sz="4000" b="1" dirty="0">
                <a:solidFill>
                  <a:schemeClr val="tx2"/>
                </a:solidFill>
              </a:rPr>
              <a:t> </a:t>
            </a:r>
            <a:r>
              <a:rPr lang="zh-CN" altLang="en-US" sz="4000" b="1" dirty="0">
                <a:solidFill>
                  <a:srgbClr val="3700D2"/>
                </a:solidFill>
              </a:rPr>
              <a:t>明写校园的景物没有变化，暗写时光流逝，校园永在；</a:t>
            </a:r>
            <a:r>
              <a:rPr lang="zh-CN" altLang="en-US" sz="4000" b="1" dirty="0">
                <a:solidFill>
                  <a:srgbClr val="CC0000"/>
                </a:solidFill>
              </a:rPr>
              <a:t>“像小鹿”</a:t>
            </a:r>
            <a:r>
              <a:rPr lang="zh-CN" altLang="en-US" sz="4000" b="1" dirty="0">
                <a:solidFill>
                  <a:srgbClr val="3700D2"/>
                </a:solidFill>
              </a:rPr>
              <a:t>用比喻写出了儿子的青春气息和活力，与校园的古老安静形成对比；</a:t>
            </a:r>
            <a:r>
              <a:rPr lang="zh-CN" altLang="en-US" sz="4000" b="1" dirty="0"/>
              <a:t>暗示了校园的“永远”就在于这一代代的年轻学子。</a:t>
            </a:r>
            <a:endParaRPr lang="zh-CN" altLang="en-US" sz="4000" b="1" dirty="0"/>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8483">
                                            <p:txEl>
                                              <p:charRg st="0" end="92"/>
                                            </p:txEl>
                                          </p:spTgt>
                                        </p:tgtEl>
                                        <p:attrNameLst>
                                          <p:attrName>style.visibility</p:attrName>
                                        </p:attrNameLst>
                                      </p:cBhvr>
                                      <p:to>
                                        <p:strVal val="visible"/>
                                      </p:to>
                                    </p:set>
                                    <p:animEffect transition="in" filter="blinds(horizontal)">
                                      <p:cBhvr>
                                        <p:cTn id="7" dur="500"/>
                                        <p:tgtEl>
                                          <p:spTgt spid="148483">
                                            <p:txEl>
                                              <p:charRg st="0" end="9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标题 90113"/>
          <p:cNvSpPr>
            <a:spLocks noGrp="1"/>
          </p:cNvSpPr>
          <p:nvPr>
            <p:ph type="title"/>
          </p:nvPr>
        </p:nvSpPr>
        <p:spPr>
          <a:xfrm>
            <a:off x="827088" y="333375"/>
            <a:ext cx="6870700" cy="950913"/>
          </a:xfrm>
        </p:spPr>
        <p:txBody>
          <a:bodyPr anchor="b"/>
          <a:p>
            <a:r>
              <a:rPr lang="zh-CN" altLang="en-US" sz="5400" dirty="0">
                <a:ea typeface="隶书" panose="02010509060101010101" pitchFamily="49" charset="-122"/>
              </a:rPr>
              <a:t>校园</a:t>
            </a:r>
            <a:r>
              <a:rPr lang="zh-CN" altLang="en-US" sz="5400" dirty="0">
                <a:solidFill>
                  <a:schemeClr val="tx2"/>
                </a:solidFill>
                <a:ea typeface="隶书" panose="02010509060101010101" pitchFamily="49" charset="-122"/>
              </a:rPr>
              <a:t>“永远”</a:t>
            </a:r>
            <a:r>
              <a:rPr lang="zh-CN" altLang="en-US" sz="5400" dirty="0">
                <a:ea typeface="隶书" panose="02010509060101010101" pitchFamily="49" charset="-122"/>
              </a:rPr>
              <a:t>在何处？</a:t>
            </a:r>
            <a:r>
              <a:rPr lang="zh-CN" altLang="en-US" sz="4000" dirty="0"/>
              <a:t> </a:t>
            </a:r>
            <a:endParaRPr lang="zh-CN" altLang="en-US" sz="4000" dirty="0"/>
          </a:p>
        </p:txBody>
      </p:sp>
      <p:sp>
        <p:nvSpPr>
          <p:cNvPr id="90118" name="文本框 90117"/>
          <p:cNvSpPr txBox="1"/>
          <p:nvPr/>
        </p:nvSpPr>
        <p:spPr>
          <a:xfrm>
            <a:off x="323850" y="1844675"/>
            <a:ext cx="8424863" cy="3935413"/>
          </a:xfrm>
          <a:prstGeom prst="rect">
            <a:avLst/>
          </a:prstGeom>
          <a:noFill/>
          <a:ln w="9525">
            <a:noFill/>
          </a:ln>
        </p:spPr>
        <p:txBody>
          <a:bodyPr>
            <a:spAutoFit/>
          </a:bodyPr>
          <a:p>
            <a:r>
              <a:rPr lang="en-US" altLang="zh-CN" sz="2800" b="1">
                <a:latin typeface="Comic Sans MS" panose="030F0702030302020204" pitchFamily="66" charset="0"/>
              </a:rPr>
              <a:t>1</a:t>
            </a:r>
            <a:r>
              <a:rPr lang="zh-CN" altLang="en-US" sz="2800" b="1" dirty="0">
                <a:latin typeface="Comic Sans MS" panose="030F0702030302020204" pitchFamily="66" charset="0"/>
              </a:rPr>
              <a:t>、表现了作者对校园永远的记忆和热爱、眷恋、向往、珍惜及对校园永远的祝福、对青年学子的殷切的劝勉</a:t>
            </a:r>
            <a:r>
              <a:rPr lang="en-US" altLang="zh-CN" sz="2800" b="1">
                <a:latin typeface="Arial" panose="020B0604020202020204" pitchFamily="34" charset="0"/>
              </a:rPr>
              <a:t>——</a:t>
            </a:r>
            <a:r>
              <a:rPr lang="zh-CN" altLang="en-US" sz="2800" b="1" dirty="0">
                <a:latin typeface="Comic Sans MS" panose="030F0702030302020204" pitchFamily="66" charset="0"/>
              </a:rPr>
              <a:t>永远珍惜校园，珍惜青春。</a:t>
            </a:r>
            <a:endParaRPr lang="zh-CN" altLang="en-US" sz="2800" b="1" dirty="0">
              <a:latin typeface="Comic Sans MS" panose="030F0702030302020204" pitchFamily="66" charset="0"/>
            </a:endParaRPr>
          </a:p>
          <a:p>
            <a:endParaRPr lang="zh-CN" altLang="en-US" sz="2800" b="1" dirty="0">
              <a:latin typeface="Comic Sans MS" panose="030F0702030302020204" pitchFamily="66" charset="0"/>
            </a:endParaRPr>
          </a:p>
          <a:p>
            <a:r>
              <a:rPr lang="en-US" altLang="zh-CN" sz="2800" b="1">
                <a:latin typeface="Comic Sans MS" panose="030F0702030302020204" pitchFamily="66" charset="0"/>
              </a:rPr>
              <a:t>2</a:t>
            </a:r>
            <a:r>
              <a:rPr lang="zh-CN" altLang="en-US" sz="2800" b="1" dirty="0">
                <a:latin typeface="Comic Sans MS" panose="030F0702030302020204" pitchFamily="66" charset="0"/>
              </a:rPr>
              <a:t>、校园对于一个人的青春和生命具有无可替代的作用，它对一个人的影响是永远的。</a:t>
            </a:r>
            <a:endParaRPr lang="zh-CN" altLang="en-US" sz="2800" b="1" dirty="0">
              <a:latin typeface="Comic Sans MS" panose="030F0702030302020204" pitchFamily="66" charset="0"/>
            </a:endParaRPr>
          </a:p>
          <a:p>
            <a:endParaRPr lang="en-US" altLang="zh-CN" sz="2800" b="1">
              <a:latin typeface="Comic Sans MS" panose="030F0702030302020204" pitchFamily="66" charset="0"/>
            </a:endParaRPr>
          </a:p>
          <a:p>
            <a:r>
              <a:rPr lang="en-US" altLang="zh-CN" sz="2800" b="1">
                <a:latin typeface="Comic Sans MS" panose="030F0702030302020204" pitchFamily="66" charset="0"/>
              </a:rPr>
              <a:t>3</a:t>
            </a:r>
            <a:r>
              <a:rPr lang="zh-CN" altLang="en-US" sz="2800" b="1" dirty="0">
                <a:latin typeface="Comic Sans MS" panose="030F0702030302020204" pitchFamily="66" charset="0"/>
              </a:rPr>
              <a:t>、即使我们不在了，校园会承载着岁月和历史的痕迹，承载着青春的梦想，永远地存在下去。</a:t>
            </a:r>
            <a:endParaRPr lang="zh-CN" altLang="en-US" sz="2800" b="1" dirty="0">
              <a:latin typeface="Comic Sans MS" panose="030F0702030302020204" pitchFamily="66" charset="0"/>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90118"/>
                                        </p:tgtEl>
                                        <p:attrNameLst>
                                          <p:attrName>style.visibility</p:attrName>
                                        </p:attrNameLst>
                                      </p:cBhvr>
                                      <p:to>
                                        <p:strVal val="visible"/>
                                      </p:to>
                                    </p:set>
                                    <p:anim calcmode="lin" valueType="num">
                                      <p:cBhvr>
                                        <p:cTn id="7" dur="1000" fill="hold"/>
                                        <p:tgtEl>
                                          <p:spTgt spid="90118"/>
                                        </p:tgtEl>
                                        <p:attrNameLst>
                                          <p:attrName>ppt_w</p:attrName>
                                        </p:attrNameLst>
                                      </p:cBhvr>
                                      <p:tavLst>
                                        <p:tav tm="0">
                                          <p:val>
                                            <p:fltVal val="0.000000"/>
                                          </p:val>
                                        </p:tav>
                                        <p:tav tm="100000">
                                          <p:val>
                                            <p:strVal val="#ppt_w"/>
                                          </p:val>
                                        </p:tav>
                                      </p:tavLst>
                                    </p:anim>
                                    <p:anim calcmode="lin" valueType="num">
                                      <p:cBhvr>
                                        <p:cTn id="8" dur="1000" fill="hold"/>
                                        <p:tgtEl>
                                          <p:spTgt spid="90118"/>
                                        </p:tgtEl>
                                        <p:attrNameLst>
                                          <p:attrName>ppt_h</p:attrName>
                                        </p:attrNameLst>
                                      </p:cBhvr>
                                      <p:tavLst>
                                        <p:tav tm="0">
                                          <p:val>
                                            <p:fltVal val="0.000000"/>
                                          </p:val>
                                        </p:tav>
                                        <p:tav tm="100000">
                                          <p:val>
                                            <p:strVal val="#ppt_h"/>
                                          </p:val>
                                        </p:tav>
                                      </p:tavLst>
                                    </p:anim>
                                    <p:anim calcmode="lin" valueType="num">
                                      <p:cBhvr>
                                        <p:cTn id="9" dur="1000" fill="hold"/>
                                        <p:tgtEl>
                                          <p:spTgt spid="90118"/>
                                        </p:tgtEl>
                                        <p:attrNameLst>
                                          <p:attrName>style.rotation</p:attrName>
                                        </p:attrNameLst>
                                      </p:cBhvr>
                                      <p:tavLst>
                                        <p:tav tm="0">
                                          <p:val>
                                            <p:fltVal val="90.000000"/>
                                          </p:val>
                                        </p:tav>
                                        <p:tav tm="100000">
                                          <p:val>
                                            <p:fltVal val="0.000000"/>
                                          </p:val>
                                        </p:tav>
                                      </p:tavLst>
                                    </p:anim>
                                    <p:animEffect transition="in" filter="fade">
                                      <p:cBhvr>
                                        <p:cTn id="10" dur="1000"/>
                                        <p:tgtEl>
                                          <p:spTgt spid="90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标题 90113"/>
          <p:cNvSpPr>
            <a:spLocks noGrp="1"/>
          </p:cNvSpPr>
          <p:nvPr>
            <p:ph type="title"/>
          </p:nvPr>
        </p:nvSpPr>
        <p:spPr>
          <a:xfrm>
            <a:off x="755333" y="332740"/>
            <a:ext cx="6870700" cy="950913"/>
          </a:xfrm>
        </p:spPr>
        <p:txBody>
          <a:bodyPr anchor="b"/>
          <a:p>
            <a:pPr algn="l"/>
            <a:r>
              <a:rPr lang="zh-CN" altLang="en-US" sz="5400" dirty="0">
                <a:ea typeface="隶书" panose="02010509060101010101" pitchFamily="49" charset="-122"/>
              </a:rPr>
              <a:t>写作特色</a:t>
            </a:r>
            <a:r>
              <a:rPr lang="zh-CN" altLang="en-US" sz="4000" dirty="0"/>
              <a:t> </a:t>
            </a:r>
            <a:endParaRPr lang="zh-CN" altLang="en-US" sz="4000" dirty="0"/>
          </a:p>
        </p:txBody>
      </p:sp>
      <p:sp>
        <p:nvSpPr>
          <p:cNvPr id="90118" name="文本框 90117"/>
          <p:cNvSpPr txBox="1"/>
          <p:nvPr/>
        </p:nvSpPr>
        <p:spPr>
          <a:xfrm>
            <a:off x="359410" y="1628775"/>
            <a:ext cx="8424863" cy="3538220"/>
          </a:xfrm>
          <a:prstGeom prst="rect">
            <a:avLst/>
          </a:prstGeom>
          <a:noFill/>
          <a:ln w="9525">
            <a:noFill/>
          </a:ln>
        </p:spPr>
        <p:txBody>
          <a:bodyPr>
            <a:spAutoFit/>
          </a:bodyPr>
          <a:p>
            <a:r>
              <a:rPr sz="2800" b="1"/>
              <a:t>（1）紧扣线索选材，文脉清晰。标题即点明了文章的线索。课文紧扣“校园”选取材料，表达主题。在不长的篇幅中，“校园”这个词语出现了50多次。作者始终扣住“青春”这个主题来写。作者笔下的每一所校园都与“青春”相联系，都被青春所照亮，散发着青春迷人的光彩。“校园”与“青春”，就这样水乳交融地联系在一起。</a:t>
            </a:r>
            <a:endParaRPr sz="2800" b="1"/>
          </a:p>
          <a:p>
            <a:endParaRPr sz="2800" b="1"/>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90118"/>
                                        </p:tgtEl>
                                        <p:attrNameLst>
                                          <p:attrName>style.visibility</p:attrName>
                                        </p:attrNameLst>
                                      </p:cBhvr>
                                      <p:to>
                                        <p:strVal val="visible"/>
                                      </p:to>
                                    </p:set>
                                    <p:anim calcmode="lin" valueType="num">
                                      <p:cBhvr>
                                        <p:cTn id="7" dur="1000" fill="hold"/>
                                        <p:tgtEl>
                                          <p:spTgt spid="90118"/>
                                        </p:tgtEl>
                                        <p:attrNameLst>
                                          <p:attrName>ppt_w</p:attrName>
                                        </p:attrNameLst>
                                      </p:cBhvr>
                                      <p:tavLst>
                                        <p:tav tm="0">
                                          <p:val>
                                            <p:fltVal val="0.000000"/>
                                          </p:val>
                                        </p:tav>
                                        <p:tav tm="100000">
                                          <p:val>
                                            <p:strVal val="#ppt_w"/>
                                          </p:val>
                                        </p:tav>
                                      </p:tavLst>
                                    </p:anim>
                                    <p:anim calcmode="lin" valueType="num">
                                      <p:cBhvr>
                                        <p:cTn id="8" dur="1000" fill="hold"/>
                                        <p:tgtEl>
                                          <p:spTgt spid="90118"/>
                                        </p:tgtEl>
                                        <p:attrNameLst>
                                          <p:attrName>ppt_h</p:attrName>
                                        </p:attrNameLst>
                                      </p:cBhvr>
                                      <p:tavLst>
                                        <p:tav tm="0">
                                          <p:val>
                                            <p:fltVal val="0.000000"/>
                                          </p:val>
                                        </p:tav>
                                        <p:tav tm="100000">
                                          <p:val>
                                            <p:strVal val="#ppt_h"/>
                                          </p:val>
                                        </p:tav>
                                      </p:tavLst>
                                    </p:anim>
                                    <p:anim calcmode="lin" valueType="num">
                                      <p:cBhvr>
                                        <p:cTn id="9" dur="1000" fill="hold"/>
                                        <p:tgtEl>
                                          <p:spTgt spid="90118"/>
                                        </p:tgtEl>
                                        <p:attrNameLst>
                                          <p:attrName>style.rotation</p:attrName>
                                        </p:attrNameLst>
                                      </p:cBhvr>
                                      <p:tavLst>
                                        <p:tav tm="0">
                                          <p:val>
                                            <p:fltVal val="90.000000"/>
                                          </p:val>
                                        </p:tav>
                                        <p:tav tm="100000">
                                          <p:val>
                                            <p:fltVal val="0.000000"/>
                                          </p:val>
                                        </p:tav>
                                      </p:tavLst>
                                    </p:anim>
                                    <p:animEffect transition="in" filter="fade">
                                      <p:cBhvr>
                                        <p:cTn id="10" dur="1000"/>
                                        <p:tgtEl>
                                          <p:spTgt spid="90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标题 90113"/>
          <p:cNvSpPr>
            <a:spLocks noGrp="1"/>
          </p:cNvSpPr>
          <p:nvPr>
            <p:ph type="title"/>
          </p:nvPr>
        </p:nvSpPr>
        <p:spPr>
          <a:xfrm>
            <a:off x="755333" y="332740"/>
            <a:ext cx="6870700" cy="950913"/>
          </a:xfrm>
        </p:spPr>
        <p:txBody>
          <a:bodyPr anchor="b"/>
          <a:p>
            <a:r>
              <a:rPr lang="zh-CN" altLang="en-US" sz="5400" dirty="0">
                <a:ea typeface="隶书" panose="02010509060101010101" pitchFamily="49" charset="-122"/>
              </a:rPr>
              <a:t>写作特色</a:t>
            </a:r>
            <a:r>
              <a:rPr lang="zh-CN" altLang="en-US" sz="4000" dirty="0"/>
              <a:t> </a:t>
            </a:r>
            <a:endParaRPr lang="zh-CN" altLang="en-US" sz="4000" dirty="0"/>
          </a:p>
        </p:txBody>
      </p:sp>
      <p:sp>
        <p:nvSpPr>
          <p:cNvPr id="90118" name="文本框 90117"/>
          <p:cNvSpPr txBox="1"/>
          <p:nvPr/>
        </p:nvSpPr>
        <p:spPr>
          <a:xfrm>
            <a:off x="323215" y="1595755"/>
            <a:ext cx="8424863" cy="5262245"/>
          </a:xfrm>
          <a:prstGeom prst="rect">
            <a:avLst/>
          </a:prstGeom>
          <a:noFill/>
          <a:ln w="9525">
            <a:noFill/>
          </a:ln>
        </p:spPr>
        <p:txBody>
          <a:bodyPr>
            <a:spAutoFit/>
          </a:bodyPr>
          <a:p>
            <a:r>
              <a:rPr sz="2800" b="1"/>
              <a:t>（2）记叙、描写、抒情相结合的表达方式。记叙脉络清晰，质朴自然。写校园里面的人、景、事，写自己的所见所感。描写细腻生动，视角独到。选择一个个再寻常不过的细小的情景，展开细腻的描写。抒情真挚亲切，意味隽永。作者对校园热爱、眷恋、珍惜的真情实感，充溢在课文的字里行间。有间接抒情，即在对校园的记叙与描写中抒情。有直接抒情，即在记叙、描写之后，直抒胸臆，表达作者的情感，深化和突出课文的主题。</a:t>
            </a:r>
            <a:endParaRPr sz="2800" b="1"/>
          </a:p>
          <a:p>
            <a:r>
              <a:rPr sz="2800" b="1"/>
              <a:t>（3）比喻与排比的修辞手法。比喻多用于描摹物态，使之生动形象，而课文中的比喻却多用于抒情。课文中排比的运用有三处。</a:t>
            </a:r>
            <a:endParaRPr sz="2800" b="1"/>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90118"/>
                                        </p:tgtEl>
                                        <p:attrNameLst>
                                          <p:attrName>style.visibility</p:attrName>
                                        </p:attrNameLst>
                                      </p:cBhvr>
                                      <p:to>
                                        <p:strVal val="visible"/>
                                      </p:to>
                                    </p:set>
                                    <p:anim calcmode="lin" valueType="num">
                                      <p:cBhvr>
                                        <p:cTn id="7" dur="1000" fill="hold"/>
                                        <p:tgtEl>
                                          <p:spTgt spid="90118"/>
                                        </p:tgtEl>
                                        <p:attrNameLst>
                                          <p:attrName>ppt_w</p:attrName>
                                        </p:attrNameLst>
                                      </p:cBhvr>
                                      <p:tavLst>
                                        <p:tav tm="0">
                                          <p:val>
                                            <p:fltVal val="0.000000"/>
                                          </p:val>
                                        </p:tav>
                                        <p:tav tm="100000">
                                          <p:val>
                                            <p:strVal val="#ppt_w"/>
                                          </p:val>
                                        </p:tav>
                                      </p:tavLst>
                                    </p:anim>
                                    <p:anim calcmode="lin" valueType="num">
                                      <p:cBhvr>
                                        <p:cTn id="8" dur="1000" fill="hold"/>
                                        <p:tgtEl>
                                          <p:spTgt spid="90118"/>
                                        </p:tgtEl>
                                        <p:attrNameLst>
                                          <p:attrName>ppt_h</p:attrName>
                                        </p:attrNameLst>
                                      </p:cBhvr>
                                      <p:tavLst>
                                        <p:tav tm="0">
                                          <p:val>
                                            <p:fltVal val="0.000000"/>
                                          </p:val>
                                        </p:tav>
                                        <p:tav tm="100000">
                                          <p:val>
                                            <p:strVal val="#ppt_h"/>
                                          </p:val>
                                        </p:tav>
                                      </p:tavLst>
                                    </p:anim>
                                    <p:anim calcmode="lin" valueType="num">
                                      <p:cBhvr>
                                        <p:cTn id="9" dur="1000" fill="hold"/>
                                        <p:tgtEl>
                                          <p:spTgt spid="90118"/>
                                        </p:tgtEl>
                                        <p:attrNameLst>
                                          <p:attrName>style.rotation</p:attrName>
                                        </p:attrNameLst>
                                      </p:cBhvr>
                                      <p:tavLst>
                                        <p:tav tm="0">
                                          <p:val>
                                            <p:fltVal val="90.000000"/>
                                          </p:val>
                                        </p:tav>
                                        <p:tav tm="100000">
                                          <p:val>
                                            <p:fltVal val="0.000000"/>
                                          </p:val>
                                        </p:tav>
                                      </p:tavLst>
                                    </p:anim>
                                    <p:animEffect transition="in" filter="fade">
                                      <p:cBhvr>
                                        <p:cTn id="10" dur="1000"/>
                                        <p:tgtEl>
                                          <p:spTgt spid="90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标题 90113"/>
          <p:cNvSpPr>
            <a:spLocks noGrp="1"/>
          </p:cNvSpPr>
          <p:nvPr>
            <p:ph type="title"/>
          </p:nvPr>
        </p:nvSpPr>
        <p:spPr>
          <a:xfrm>
            <a:off x="610553" y="1029970"/>
            <a:ext cx="6870700" cy="950913"/>
          </a:xfrm>
        </p:spPr>
        <p:txBody>
          <a:bodyPr anchor="b"/>
          <a:p>
            <a:pPr algn="l"/>
            <a:r>
              <a:rPr lang="zh-CN" altLang="en-US" sz="7200" dirty="0">
                <a:ea typeface="隶书" panose="02010509060101010101" pitchFamily="49" charset="-122"/>
              </a:rPr>
              <a:t>讨论</a:t>
            </a:r>
            <a:endParaRPr lang="zh-CN" altLang="en-US" sz="7200" dirty="0"/>
          </a:p>
        </p:txBody>
      </p:sp>
      <p:sp>
        <p:nvSpPr>
          <p:cNvPr id="90118" name="文本框 90117"/>
          <p:cNvSpPr txBox="1"/>
          <p:nvPr/>
        </p:nvSpPr>
        <p:spPr>
          <a:xfrm>
            <a:off x="107950" y="2355850"/>
            <a:ext cx="5315585" cy="1353185"/>
          </a:xfrm>
          <a:prstGeom prst="rect">
            <a:avLst/>
          </a:prstGeom>
          <a:noFill/>
          <a:ln w="9525">
            <a:noFill/>
          </a:ln>
        </p:spPr>
        <p:txBody>
          <a:bodyPr wrap="square">
            <a:spAutoFit/>
          </a:bodyPr>
          <a:p>
            <a:r>
              <a:rPr lang="zh-CN" altLang="en-US" sz="2800" b="1" dirty="0">
                <a:latin typeface="Comic Sans MS" panose="030F0702030302020204" pitchFamily="66" charset="0"/>
              </a:rPr>
              <a:t>怎样度过校园中的</a:t>
            </a:r>
            <a:endParaRPr lang="zh-CN" altLang="en-US" sz="2800" b="1" dirty="0">
              <a:latin typeface="Comic Sans MS" panose="030F0702030302020204" pitchFamily="66" charset="0"/>
            </a:endParaRPr>
          </a:p>
          <a:p>
            <a:r>
              <a:rPr lang="zh-CN" altLang="en-US" sz="5400" dirty="0">
                <a:solidFill>
                  <a:schemeClr val="tx2"/>
                </a:solidFill>
                <a:latin typeface="+mj-lt"/>
                <a:ea typeface="隶书" panose="02010509060101010101" pitchFamily="49" charset="-122"/>
                <a:cs typeface="+mj-cs"/>
              </a:rPr>
              <a:t>青春</a:t>
            </a:r>
            <a:r>
              <a:rPr lang="zh-CN" altLang="en-US" sz="2800" b="1" dirty="0">
                <a:latin typeface="Comic Sans MS" panose="030F0702030302020204" pitchFamily="66" charset="0"/>
              </a:rPr>
              <a:t>岁月？</a:t>
            </a:r>
            <a:endParaRPr lang="zh-CN" altLang="en-US" sz="2800" b="1" dirty="0">
              <a:latin typeface="Comic Sans MS" panose="030F0702030302020204" pitchFamily="66" charset="0"/>
            </a:endParaRPr>
          </a:p>
        </p:txBody>
      </p:sp>
      <p:pic>
        <p:nvPicPr>
          <p:cNvPr id="2" name="图片 1" descr="25189096"/>
          <p:cNvPicPr>
            <a:picLocks noChangeAspect="1"/>
          </p:cNvPicPr>
          <p:nvPr/>
        </p:nvPicPr>
        <p:blipFill>
          <a:blip r:embed="rId1"/>
          <a:stretch>
            <a:fillRect/>
          </a:stretch>
        </p:blipFill>
        <p:spPr>
          <a:xfrm>
            <a:off x="3117850" y="668020"/>
            <a:ext cx="5291455" cy="5291455"/>
          </a:xfrm>
          <a:prstGeom prst="rect">
            <a:avLst/>
          </a:prstGeom>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90118"/>
                                        </p:tgtEl>
                                        <p:attrNameLst>
                                          <p:attrName>style.visibility</p:attrName>
                                        </p:attrNameLst>
                                      </p:cBhvr>
                                      <p:to>
                                        <p:strVal val="visible"/>
                                      </p:to>
                                    </p:set>
                                    <p:anim calcmode="lin" valueType="num">
                                      <p:cBhvr>
                                        <p:cTn id="7" dur="1000" fill="hold"/>
                                        <p:tgtEl>
                                          <p:spTgt spid="90118"/>
                                        </p:tgtEl>
                                        <p:attrNameLst>
                                          <p:attrName>ppt_w</p:attrName>
                                        </p:attrNameLst>
                                      </p:cBhvr>
                                      <p:tavLst>
                                        <p:tav tm="0">
                                          <p:val>
                                            <p:fltVal val="0.000000"/>
                                          </p:val>
                                        </p:tav>
                                        <p:tav tm="100000">
                                          <p:val>
                                            <p:strVal val="#ppt_w"/>
                                          </p:val>
                                        </p:tav>
                                      </p:tavLst>
                                    </p:anim>
                                    <p:anim calcmode="lin" valueType="num">
                                      <p:cBhvr>
                                        <p:cTn id="8" dur="1000" fill="hold"/>
                                        <p:tgtEl>
                                          <p:spTgt spid="90118"/>
                                        </p:tgtEl>
                                        <p:attrNameLst>
                                          <p:attrName>ppt_h</p:attrName>
                                        </p:attrNameLst>
                                      </p:cBhvr>
                                      <p:tavLst>
                                        <p:tav tm="0">
                                          <p:val>
                                            <p:fltVal val="0.000000"/>
                                          </p:val>
                                        </p:tav>
                                        <p:tav tm="100000">
                                          <p:val>
                                            <p:strVal val="#ppt_h"/>
                                          </p:val>
                                        </p:tav>
                                      </p:tavLst>
                                    </p:anim>
                                    <p:anim calcmode="lin" valueType="num">
                                      <p:cBhvr>
                                        <p:cTn id="9" dur="1000" fill="hold"/>
                                        <p:tgtEl>
                                          <p:spTgt spid="90118"/>
                                        </p:tgtEl>
                                        <p:attrNameLst>
                                          <p:attrName>style.rotation</p:attrName>
                                        </p:attrNameLst>
                                      </p:cBhvr>
                                      <p:tavLst>
                                        <p:tav tm="0">
                                          <p:val>
                                            <p:fltVal val="90.000000"/>
                                          </p:val>
                                        </p:tav>
                                        <p:tav tm="100000">
                                          <p:val>
                                            <p:fltVal val="0.000000"/>
                                          </p:val>
                                        </p:tav>
                                      </p:tavLst>
                                    </p:anim>
                                    <p:animEffect transition="in" filter="fade">
                                      <p:cBhvr>
                                        <p:cTn id="10" dur="1000"/>
                                        <p:tgtEl>
                                          <p:spTgt spid="90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标题 91137"/>
          <p:cNvSpPr>
            <a:spLocks noGrp="1"/>
          </p:cNvSpPr>
          <p:nvPr>
            <p:ph type="title"/>
          </p:nvPr>
        </p:nvSpPr>
        <p:spPr/>
        <p:txBody>
          <a:bodyPr anchor="b"/>
          <a:p>
            <a:r>
              <a:rPr lang="zh-CN" altLang="en-US" sz="5400" dirty="0">
                <a:ea typeface="隶书" panose="02010509060101010101" pitchFamily="49" charset="-122"/>
              </a:rPr>
              <a:t>作业</a:t>
            </a:r>
            <a:endParaRPr lang="zh-CN" altLang="en-US" sz="5400" dirty="0">
              <a:ea typeface="隶书" panose="02010509060101010101" pitchFamily="49" charset="-122"/>
            </a:endParaRPr>
          </a:p>
        </p:txBody>
      </p:sp>
      <p:sp>
        <p:nvSpPr>
          <p:cNvPr id="91139" name="文本占位符 91138"/>
          <p:cNvSpPr>
            <a:spLocks noGrp="1"/>
          </p:cNvSpPr>
          <p:nvPr>
            <p:ph type="body" idx="1"/>
          </p:nvPr>
        </p:nvSpPr>
        <p:spPr/>
        <p:txBody>
          <a:bodyPr/>
          <a:p>
            <a:r>
              <a:rPr lang="zh-CN" altLang="en-US" sz="4400" dirty="0">
                <a:latin typeface="黑体" panose="02010609060101010101" pitchFamily="2" charset="-122"/>
                <a:ea typeface="黑体" panose="02010609060101010101" pitchFamily="2" charset="-122"/>
              </a:rPr>
              <a:t>抄写字词。</a:t>
            </a:r>
            <a:endParaRPr lang="zh-CN" altLang="en-US" sz="4400" dirty="0">
              <a:latin typeface="黑体" panose="02010609060101010101" pitchFamily="2" charset="-122"/>
              <a:ea typeface="黑体" panose="02010609060101010101" pitchFamily="2" charset="-122"/>
            </a:endParaRPr>
          </a:p>
          <a:p>
            <a:r>
              <a:rPr lang="zh-CN" altLang="en-US" sz="4400" dirty="0">
                <a:latin typeface="黑体" panose="02010609060101010101" pitchFamily="2" charset="-122"/>
                <a:ea typeface="黑体" panose="02010609060101010101" pitchFamily="2" charset="-122"/>
              </a:rPr>
              <a:t>完成练习册第三课。</a:t>
            </a:r>
            <a:endParaRPr lang="zh-CN" altLang="en-US" sz="4400" dirty="0">
              <a:latin typeface="黑体" panose="02010609060101010101" pitchFamily="2" charset="-122"/>
              <a:ea typeface="黑体" panose="02010609060101010101" pitchFamily="2" charset="-122"/>
            </a:endParaRPr>
          </a:p>
        </p:txBody>
      </p:sp>
    </p:spTree>
  </p:cSld>
  <p:clrMapOvr>
    <a:masterClrMapping/>
  </p:clrMapOvr>
  <p:transition>
    <p:cut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标题 102401"/>
          <p:cNvSpPr>
            <a:spLocks noGrp="1"/>
          </p:cNvSpPr>
          <p:nvPr>
            <p:ph type="title"/>
          </p:nvPr>
        </p:nvSpPr>
        <p:spPr>
          <a:xfrm>
            <a:off x="2627313" y="260350"/>
            <a:ext cx="3600450" cy="936625"/>
          </a:xfrm>
        </p:spPr>
        <p:txBody>
          <a:bodyPr anchor="b"/>
          <a:p>
            <a:r>
              <a:rPr lang="zh-CN" altLang="en-US" sz="4600" dirty="0">
                <a:ea typeface="隶书" panose="02010509060101010101" pitchFamily="49" charset="-122"/>
              </a:rPr>
              <a:t>肖复兴简介</a:t>
            </a:r>
            <a:endParaRPr lang="zh-CN" altLang="en-US" sz="4600" dirty="0">
              <a:ea typeface="隶书" panose="02010509060101010101" pitchFamily="49" charset="-122"/>
            </a:endParaRPr>
          </a:p>
        </p:txBody>
      </p:sp>
      <p:sp>
        <p:nvSpPr>
          <p:cNvPr id="102403" name="文本占位符 102402"/>
          <p:cNvSpPr>
            <a:spLocks noGrp="1"/>
          </p:cNvSpPr>
          <p:nvPr>
            <p:ph type="body" idx="1"/>
          </p:nvPr>
        </p:nvSpPr>
        <p:spPr>
          <a:xfrm>
            <a:off x="2627630" y="1628775"/>
            <a:ext cx="6337300" cy="4679950"/>
          </a:xfrm>
        </p:spPr>
        <p:txBody>
          <a:bodyPr/>
          <a:p>
            <a:pPr>
              <a:buNone/>
            </a:pPr>
            <a:r>
              <a:rPr lang="zh-CN" altLang="en-US" sz="2600" dirty="0">
                <a:solidFill>
                  <a:srgbClr val="100698"/>
                </a:solidFill>
                <a:latin typeface="宋体" panose="02010600030101010101" pitchFamily="2" charset="-122"/>
              </a:rPr>
              <a:t>      </a:t>
            </a:r>
            <a:r>
              <a:rPr lang="zh-CN" altLang="en-US" sz="3400" dirty="0">
                <a:solidFill>
                  <a:srgbClr val="100698"/>
                </a:solidFill>
                <a:latin typeface="宋体" panose="02010600030101010101" pitchFamily="2" charset="-122"/>
                <a:sym typeface="+mn-ea"/>
              </a:rPr>
              <a:t> </a:t>
            </a:r>
            <a:r>
              <a:rPr lang="zh-CN" altLang="en-US" sz="3400" b="1" dirty="0">
                <a:solidFill>
                  <a:srgbClr val="100698"/>
                </a:solidFill>
                <a:latin typeface="宋体" panose="02010600030101010101" pitchFamily="2" charset="-122"/>
                <a:sym typeface="+mn-ea"/>
              </a:rPr>
              <a:t>当代著名作家，1947年生，自幼长于北京。1966年高中毕业于北京汇文中学，1968年到黑龙江生产建设兵团(现今北大荒农垦)插队知青，</a:t>
            </a:r>
            <a:r>
              <a:rPr lang="en-US" altLang="zh-CN" sz="3400" b="1" dirty="0">
                <a:solidFill>
                  <a:srgbClr val="100698"/>
                </a:solidFill>
                <a:latin typeface="宋体" panose="02010600030101010101" pitchFamily="2" charset="-122"/>
                <a:sym typeface="+mn-ea"/>
              </a:rPr>
              <a:t>1982</a:t>
            </a:r>
            <a:r>
              <a:rPr lang="zh-CN" altLang="en-US" sz="3400" b="1" dirty="0">
                <a:solidFill>
                  <a:srgbClr val="100698"/>
                </a:solidFill>
                <a:latin typeface="宋体" panose="02010600030101010101" pitchFamily="2" charset="-122"/>
                <a:sym typeface="+mn-ea"/>
              </a:rPr>
              <a:t>年毕业于中央戏剧学院，当过大、中、小学教师，曾任</a:t>
            </a:r>
            <a:r>
              <a:rPr lang="en-US" altLang="zh-CN" sz="3400" b="1">
                <a:solidFill>
                  <a:srgbClr val="100698"/>
                </a:solidFill>
                <a:latin typeface="宋体" panose="02010600030101010101" pitchFamily="2" charset="-122"/>
                <a:sym typeface="+mn-ea"/>
              </a:rPr>
              <a:t>《</a:t>
            </a:r>
            <a:r>
              <a:rPr lang="zh-CN" altLang="en-US" sz="3400" b="1" dirty="0">
                <a:solidFill>
                  <a:srgbClr val="100698"/>
                </a:solidFill>
                <a:latin typeface="宋体" panose="02010600030101010101" pitchFamily="2" charset="-122"/>
                <a:sym typeface="+mn-ea"/>
              </a:rPr>
              <a:t>小说选刊</a:t>
            </a:r>
            <a:r>
              <a:rPr lang="en-US" altLang="zh-CN" sz="3400" b="1">
                <a:solidFill>
                  <a:srgbClr val="100698"/>
                </a:solidFill>
                <a:latin typeface="宋体" panose="02010600030101010101" pitchFamily="2" charset="-122"/>
                <a:sym typeface="+mn-ea"/>
              </a:rPr>
              <a:t>》</a:t>
            </a:r>
            <a:r>
              <a:rPr lang="zh-CN" altLang="en-US" sz="3400" b="1" dirty="0">
                <a:solidFill>
                  <a:srgbClr val="100698"/>
                </a:solidFill>
                <a:latin typeface="宋体" panose="02010600030101010101" pitchFamily="2" charset="-122"/>
                <a:sym typeface="+mn-ea"/>
              </a:rPr>
              <a:t>副总编、</a:t>
            </a:r>
            <a:r>
              <a:rPr lang="en-US" altLang="zh-CN" sz="3400" b="1">
                <a:solidFill>
                  <a:srgbClr val="100698"/>
                </a:solidFill>
                <a:latin typeface="宋体" panose="02010600030101010101" pitchFamily="2" charset="-122"/>
                <a:sym typeface="+mn-ea"/>
              </a:rPr>
              <a:t>《</a:t>
            </a:r>
            <a:r>
              <a:rPr lang="zh-CN" altLang="en-US" sz="3400" b="1" dirty="0">
                <a:solidFill>
                  <a:srgbClr val="100698"/>
                </a:solidFill>
                <a:latin typeface="宋体" panose="02010600030101010101" pitchFamily="2" charset="-122"/>
                <a:sym typeface="+mn-ea"/>
              </a:rPr>
              <a:t>人民文学</a:t>
            </a:r>
            <a:r>
              <a:rPr lang="en-US" altLang="zh-CN" sz="3400" b="1">
                <a:solidFill>
                  <a:srgbClr val="100698"/>
                </a:solidFill>
                <a:latin typeface="宋体" panose="02010600030101010101" pitchFamily="2" charset="-122"/>
                <a:sym typeface="+mn-ea"/>
              </a:rPr>
              <a:t>》</a:t>
            </a:r>
            <a:r>
              <a:rPr lang="zh-CN" altLang="en-US" sz="3400" b="1" dirty="0">
                <a:solidFill>
                  <a:srgbClr val="100698"/>
                </a:solidFill>
                <a:latin typeface="宋体" panose="02010600030101010101" pitchFamily="2" charset="-122"/>
                <a:sym typeface="+mn-ea"/>
              </a:rPr>
              <a:t>副主编。</a:t>
            </a:r>
            <a:endParaRPr lang="zh-CN" altLang="en-US" b="1" dirty="0">
              <a:solidFill>
                <a:srgbClr val="100698"/>
              </a:solidFill>
              <a:latin typeface="宋体" panose="02010600030101010101" pitchFamily="2" charset="-122"/>
            </a:endParaRPr>
          </a:p>
          <a:p>
            <a:pPr>
              <a:buNone/>
            </a:pPr>
            <a:r>
              <a:rPr lang="zh-CN" altLang="en-US" b="1" dirty="0">
                <a:solidFill>
                  <a:srgbClr val="100698"/>
                </a:solidFill>
                <a:latin typeface="宋体" panose="02010600030101010101" pitchFamily="2" charset="-122"/>
              </a:rPr>
              <a:t>      </a:t>
            </a:r>
            <a:endParaRPr b="1">
              <a:solidFill>
                <a:srgbClr val="100698"/>
              </a:solidFill>
              <a:latin typeface="宋体" panose="02010600030101010101" pitchFamily="2" charset="-122"/>
            </a:endParaRPr>
          </a:p>
        </p:txBody>
      </p:sp>
      <p:pic>
        <p:nvPicPr>
          <p:cNvPr id="102404" name="图片 102403" descr="6171209085392342"/>
          <p:cNvPicPr>
            <a:picLocks noChangeAspect="1"/>
          </p:cNvPicPr>
          <p:nvPr/>
        </p:nvPicPr>
        <p:blipFill>
          <a:blip r:embed="rId1"/>
          <a:stretch>
            <a:fillRect/>
          </a:stretch>
        </p:blipFill>
        <p:spPr>
          <a:xfrm>
            <a:off x="250825" y="1735773"/>
            <a:ext cx="2808288" cy="4465637"/>
          </a:xfrm>
          <a:prstGeom prst="rect">
            <a:avLst/>
          </a:prstGeom>
          <a:noFill/>
          <a:ln w="9525">
            <a:noFill/>
          </a:ln>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02404"/>
                                        </p:tgtEl>
                                        <p:attrNameLst>
                                          <p:attrName>style.visibility</p:attrName>
                                        </p:attrNameLst>
                                      </p:cBhvr>
                                      <p:to>
                                        <p:strVal val="visible"/>
                                      </p:to>
                                    </p:set>
                                    <p:anim calcmode="lin" valueType="num">
                                      <p:cBhvr additive="base">
                                        <p:cTn id="7" dur="500" fill="hold"/>
                                        <p:tgtEl>
                                          <p:spTgt spid="102404"/>
                                        </p:tgtEl>
                                        <p:attrNameLst>
                                          <p:attrName>ppt_x</p:attrName>
                                        </p:attrNameLst>
                                      </p:cBhvr>
                                      <p:tavLst>
                                        <p:tav tm="0">
                                          <p:val>
                                            <p:strVal val="1+#ppt_w/2"/>
                                          </p:val>
                                        </p:tav>
                                        <p:tav tm="100000">
                                          <p:val>
                                            <p:strVal val="#ppt_x"/>
                                          </p:val>
                                        </p:tav>
                                      </p:tavLst>
                                    </p:anim>
                                    <p:anim calcmode="lin" valueType="num">
                                      <p:cBhvr additive="base">
                                        <p:cTn id="8" dur="500" fill="hold"/>
                                        <p:tgtEl>
                                          <p:spTgt spid="10240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2403">
                                            <p:txEl>
                                              <p:charRg st="0" end="75"/>
                                            </p:txEl>
                                          </p:spTgt>
                                        </p:tgtEl>
                                        <p:attrNameLst>
                                          <p:attrName>style.visibility</p:attrName>
                                        </p:attrNameLst>
                                      </p:cBhvr>
                                      <p:to>
                                        <p:strVal val="visible"/>
                                      </p:to>
                                    </p:set>
                                    <p:animEffect transition="in" filter="blinds(horizontal)">
                                      <p:cBhvr>
                                        <p:cTn id="13" dur="500"/>
                                        <p:tgtEl>
                                          <p:spTgt spid="102403">
                                            <p:txEl>
                                              <p:charRg st="0" end="7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2403">
                                            <p:txEl>
                                              <p:charRg st="75" end="110"/>
                                            </p:txEl>
                                          </p:spTgt>
                                        </p:tgtEl>
                                        <p:attrNameLst>
                                          <p:attrName>style.visibility</p:attrName>
                                        </p:attrNameLst>
                                      </p:cBhvr>
                                      <p:to>
                                        <p:strVal val="visible"/>
                                      </p:to>
                                    </p:set>
                                    <p:animEffect transition="in" filter="blinds(horizontal)">
                                      <p:cBhvr>
                                        <p:cTn id="18" dur="500"/>
                                        <p:tgtEl>
                                          <p:spTgt spid="102403">
                                            <p:txEl>
                                              <p:charRg st="75" end="1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标题 102401"/>
          <p:cNvSpPr>
            <a:spLocks noGrp="1"/>
          </p:cNvSpPr>
          <p:nvPr>
            <p:ph type="title"/>
          </p:nvPr>
        </p:nvSpPr>
        <p:spPr>
          <a:xfrm>
            <a:off x="2627313" y="260350"/>
            <a:ext cx="3600450" cy="936625"/>
          </a:xfrm>
        </p:spPr>
        <p:txBody>
          <a:bodyPr anchor="b"/>
          <a:p>
            <a:r>
              <a:rPr lang="zh-CN" altLang="en-US" sz="4600" dirty="0">
                <a:ea typeface="隶书" panose="02010509060101010101" pitchFamily="49" charset="-122"/>
              </a:rPr>
              <a:t>肖复兴简介</a:t>
            </a:r>
            <a:endParaRPr lang="zh-CN" altLang="en-US" sz="4600" dirty="0">
              <a:ea typeface="隶书" panose="02010509060101010101" pitchFamily="49" charset="-122"/>
            </a:endParaRPr>
          </a:p>
        </p:txBody>
      </p:sp>
      <p:sp>
        <p:nvSpPr>
          <p:cNvPr id="102403" name="文本占位符 102402"/>
          <p:cNvSpPr>
            <a:spLocks noGrp="1"/>
          </p:cNvSpPr>
          <p:nvPr>
            <p:ph type="body" idx="1"/>
          </p:nvPr>
        </p:nvSpPr>
        <p:spPr>
          <a:xfrm>
            <a:off x="2627630" y="1628775"/>
            <a:ext cx="6337300" cy="4679950"/>
          </a:xfrm>
        </p:spPr>
        <p:txBody>
          <a:bodyPr/>
          <a:p>
            <a:pPr>
              <a:buNone/>
            </a:pPr>
            <a:r>
              <a:rPr lang="zh-CN" altLang="en-US" sz="2600" dirty="0">
                <a:solidFill>
                  <a:srgbClr val="100698"/>
                </a:solidFill>
                <a:latin typeface="宋体" panose="02010600030101010101" pitchFamily="2" charset="-122"/>
              </a:rPr>
              <a:t>     </a:t>
            </a:r>
            <a:r>
              <a:rPr b="1">
                <a:solidFill>
                  <a:srgbClr val="100698"/>
                </a:solidFill>
                <a:latin typeface="宋体" panose="02010600030101010101" pitchFamily="2" charset="-122"/>
                <a:sym typeface="+mn-ea"/>
              </a:rPr>
              <a:t>主要作品有：小说</a:t>
            </a:r>
            <a:r>
              <a:rPr b="1">
                <a:solidFill>
                  <a:srgbClr val="FF0000"/>
                </a:solidFill>
                <a:latin typeface="宋体" panose="02010600030101010101" pitchFamily="2" charset="-122"/>
                <a:sym typeface="+mn-ea"/>
              </a:rPr>
              <a:t>《我们曾经相爱》《青春梦幻曲》</a:t>
            </a:r>
            <a:r>
              <a:rPr b="1">
                <a:solidFill>
                  <a:srgbClr val="100698"/>
                </a:solidFill>
                <a:latin typeface="宋体" panose="02010600030101010101" pitchFamily="2" charset="-122"/>
                <a:sym typeface="+mn-ea"/>
              </a:rPr>
              <a:t>等；散文集</a:t>
            </a:r>
            <a:r>
              <a:rPr b="1">
                <a:solidFill>
                  <a:srgbClr val="FF0000"/>
                </a:solidFill>
                <a:latin typeface="宋体" panose="02010600030101010101" pitchFamily="2" charset="-122"/>
                <a:sym typeface="+mn-ea"/>
              </a:rPr>
              <a:t>《音乐笔记》（获首届冰心散文奖）、《</a:t>
            </a:r>
            <a:r>
              <a:rPr lang="zh-CN" b="1">
                <a:solidFill>
                  <a:srgbClr val="FF0000"/>
                </a:solidFill>
                <a:latin typeface="宋体" panose="02010600030101010101" pitchFamily="2" charset="-122"/>
                <a:sym typeface="+mn-ea"/>
              </a:rPr>
              <a:t>遥远的含蓄</a:t>
            </a:r>
            <a:r>
              <a:rPr b="1">
                <a:solidFill>
                  <a:srgbClr val="FF0000"/>
                </a:solidFill>
                <a:latin typeface="宋体" panose="02010600030101010101" pitchFamily="2" charset="-122"/>
                <a:sym typeface="+mn-ea"/>
              </a:rPr>
              <a:t>》</a:t>
            </a:r>
            <a:r>
              <a:rPr b="1">
                <a:solidFill>
                  <a:srgbClr val="100698"/>
                </a:solidFill>
                <a:latin typeface="宋体" panose="02010600030101010101" pitchFamily="2" charset="-122"/>
                <a:sym typeface="+mn-ea"/>
              </a:rPr>
              <a:t>等，报告文学集《多梦时节----肖复兴报告文学选》《国际大师和他的妻子》等，近著有《我的人生笔记》《绝唱老三届》《其实奥运会已经开始》。</a:t>
            </a:r>
            <a:endParaRPr b="1">
              <a:solidFill>
                <a:srgbClr val="100698"/>
              </a:solidFill>
              <a:latin typeface="宋体" panose="02010600030101010101" pitchFamily="2" charset="-122"/>
            </a:endParaRPr>
          </a:p>
          <a:p>
            <a:pPr>
              <a:buNone/>
            </a:pPr>
            <a:endParaRPr b="1">
              <a:solidFill>
                <a:srgbClr val="100698"/>
              </a:solidFill>
              <a:latin typeface="宋体" panose="02010600030101010101" pitchFamily="2" charset="-122"/>
            </a:endParaRPr>
          </a:p>
        </p:txBody>
      </p:sp>
      <p:pic>
        <p:nvPicPr>
          <p:cNvPr id="2" name="图片 1" descr="t01fc563bf738f34ec3"/>
          <p:cNvPicPr>
            <a:picLocks noChangeAspect="1"/>
          </p:cNvPicPr>
          <p:nvPr/>
        </p:nvPicPr>
        <p:blipFill>
          <a:blip r:embed="rId1"/>
          <a:stretch>
            <a:fillRect/>
          </a:stretch>
        </p:blipFill>
        <p:spPr>
          <a:xfrm>
            <a:off x="431800" y="1722120"/>
            <a:ext cx="3147060" cy="4295775"/>
          </a:xfrm>
          <a:prstGeom prst="rect">
            <a:avLst/>
          </a:prstGeom>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03">
                                            <p:txEl>
                                              <p:charRg st="0" end="75"/>
                                            </p:txEl>
                                          </p:spTgt>
                                        </p:tgtEl>
                                        <p:attrNameLst>
                                          <p:attrName>style.visibility</p:attrName>
                                        </p:attrNameLst>
                                      </p:cBhvr>
                                      <p:to>
                                        <p:strVal val="visible"/>
                                      </p:to>
                                    </p:set>
                                    <p:animEffect transition="in" filter="blinds(horizontal)">
                                      <p:cBhvr>
                                        <p:cTn id="7" dur="500"/>
                                        <p:tgtEl>
                                          <p:spTgt spid="102403">
                                            <p:txEl>
                                              <p:charRg st="0" end="7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标题 109569"/>
          <p:cNvSpPr>
            <a:spLocks noGrp="1"/>
          </p:cNvSpPr>
          <p:nvPr>
            <p:ph type="title"/>
          </p:nvPr>
        </p:nvSpPr>
        <p:spPr>
          <a:xfrm>
            <a:off x="1979613" y="0"/>
            <a:ext cx="4173537" cy="755650"/>
          </a:xfrm>
        </p:spPr>
        <p:txBody>
          <a:bodyPr anchor="b"/>
          <a:p>
            <a:r>
              <a:rPr lang="zh-CN" altLang="en-US" sz="4000" b="1" dirty="0">
                <a:solidFill>
                  <a:schemeClr val="tx2"/>
                </a:solidFill>
              </a:rPr>
              <a:t>读一读</a:t>
            </a:r>
            <a:endParaRPr lang="zh-CN" altLang="en-US" sz="4000" b="1" dirty="0">
              <a:solidFill>
                <a:schemeClr val="tx2"/>
              </a:solidFill>
            </a:endParaRPr>
          </a:p>
        </p:txBody>
      </p:sp>
      <p:sp>
        <p:nvSpPr>
          <p:cNvPr id="109571" name="文本占位符 109570"/>
          <p:cNvSpPr>
            <a:spLocks noGrp="1"/>
          </p:cNvSpPr>
          <p:nvPr>
            <p:ph type="body" idx="1"/>
          </p:nvPr>
        </p:nvSpPr>
        <p:spPr>
          <a:xfrm>
            <a:off x="539750" y="1125538"/>
            <a:ext cx="8353425" cy="5543550"/>
          </a:xfrm>
        </p:spPr>
        <p:txBody>
          <a:bodyPr/>
          <a:p>
            <a:pPr>
              <a:lnSpc>
                <a:spcPct val="90000"/>
              </a:lnSpc>
              <a:buNone/>
            </a:pPr>
            <a:r>
              <a:rPr lang="zh-CN" altLang="en-US" sz="3600" b="1" dirty="0"/>
              <a:t>安</a:t>
            </a:r>
            <a:r>
              <a:rPr lang="zh-CN" altLang="en-US" sz="3600" b="1" dirty="0">
                <a:solidFill>
                  <a:srgbClr val="3700D2"/>
                </a:solidFill>
              </a:rPr>
              <a:t>谧</a:t>
            </a:r>
            <a:r>
              <a:rPr lang="zh-CN" altLang="en-US" sz="3600" b="1" dirty="0"/>
              <a:t>     </a:t>
            </a:r>
            <a:r>
              <a:rPr lang="zh-CN" altLang="en-US" sz="3600" b="1" dirty="0">
                <a:solidFill>
                  <a:srgbClr val="3700D2"/>
                </a:solidFill>
              </a:rPr>
              <a:t>喧嚣</a:t>
            </a:r>
            <a:r>
              <a:rPr lang="zh-CN" altLang="en-US" sz="3600" b="1" dirty="0"/>
              <a:t>     过</a:t>
            </a:r>
            <a:r>
              <a:rPr lang="zh-CN" altLang="en-US" sz="3600" b="1" dirty="0">
                <a:solidFill>
                  <a:srgbClr val="3700D2"/>
                </a:solidFill>
              </a:rPr>
              <a:t>滤</a:t>
            </a:r>
            <a:r>
              <a:rPr lang="zh-CN" altLang="en-US" sz="3600" b="1" dirty="0"/>
              <a:t>      </a:t>
            </a:r>
            <a:r>
              <a:rPr lang="zh-CN" altLang="en-US" sz="3600" b="1" dirty="0">
                <a:solidFill>
                  <a:srgbClr val="3700D2"/>
                </a:solidFill>
              </a:rPr>
              <a:t>葳蕤</a:t>
            </a:r>
            <a:endParaRPr lang="zh-CN" altLang="en-US" sz="3600" b="1" dirty="0">
              <a:solidFill>
                <a:srgbClr val="3700D2"/>
              </a:solidFill>
            </a:endParaRPr>
          </a:p>
          <a:p>
            <a:pPr>
              <a:lnSpc>
                <a:spcPct val="90000"/>
              </a:lnSpc>
              <a:buNone/>
            </a:pPr>
            <a:r>
              <a:rPr lang="zh-CN" altLang="en-US" sz="3600" b="1" dirty="0"/>
              <a:t>强</a:t>
            </a:r>
            <a:r>
              <a:rPr lang="zh-CN" altLang="en-US" sz="3600" b="1" dirty="0">
                <a:solidFill>
                  <a:srgbClr val="3700D2"/>
                </a:solidFill>
              </a:rPr>
              <a:t>悍</a:t>
            </a:r>
            <a:r>
              <a:rPr lang="zh-CN" altLang="en-US" sz="3600" b="1" dirty="0"/>
              <a:t>     摇</a:t>
            </a:r>
            <a:r>
              <a:rPr lang="zh-CN" altLang="en-US" sz="3600" b="1" dirty="0">
                <a:solidFill>
                  <a:srgbClr val="3700D2"/>
                </a:solidFill>
              </a:rPr>
              <a:t>曳</a:t>
            </a:r>
            <a:r>
              <a:rPr lang="zh-CN" altLang="en-US" sz="3600" b="1" dirty="0"/>
              <a:t>     </a:t>
            </a:r>
            <a:r>
              <a:rPr lang="zh-CN" altLang="en-US" sz="3600" b="1" dirty="0">
                <a:solidFill>
                  <a:srgbClr val="3700D2"/>
                </a:solidFill>
              </a:rPr>
              <a:t>馥</a:t>
            </a:r>
            <a:r>
              <a:rPr lang="zh-CN" altLang="en-US" sz="3600" b="1" dirty="0"/>
              <a:t>郁      </a:t>
            </a:r>
            <a:r>
              <a:rPr lang="zh-CN" altLang="en-US" sz="3600" b="1" dirty="0">
                <a:solidFill>
                  <a:srgbClr val="3700D2"/>
                </a:solidFill>
              </a:rPr>
              <a:t>怅惘</a:t>
            </a:r>
            <a:endParaRPr lang="zh-CN" altLang="en-US" sz="3600" b="1" dirty="0">
              <a:solidFill>
                <a:srgbClr val="3700D2"/>
              </a:solidFill>
            </a:endParaRPr>
          </a:p>
          <a:p>
            <a:pPr>
              <a:lnSpc>
                <a:spcPct val="90000"/>
              </a:lnSpc>
              <a:buNone/>
            </a:pPr>
            <a:r>
              <a:rPr lang="zh-CN" altLang="en-US" sz="3600" b="1" dirty="0">
                <a:solidFill>
                  <a:srgbClr val="3700D2"/>
                </a:solidFill>
              </a:rPr>
              <a:t>刹</a:t>
            </a:r>
            <a:r>
              <a:rPr lang="zh-CN" altLang="en-US" sz="3600" b="1" dirty="0"/>
              <a:t>那     </a:t>
            </a:r>
            <a:r>
              <a:rPr lang="zh-CN" altLang="en-US" sz="3600" b="1" dirty="0">
                <a:solidFill>
                  <a:srgbClr val="3700D2"/>
                </a:solidFill>
              </a:rPr>
              <a:t>甬</a:t>
            </a:r>
            <a:r>
              <a:rPr lang="zh-CN" altLang="en-US" sz="3600" b="1" dirty="0"/>
              <a:t>道     </a:t>
            </a:r>
            <a:r>
              <a:rPr lang="zh-CN" altLang="en-US" sz="3600" b="1" dirty="0">
                <a:solidFill>
                  <a:srgbClr val="3700D2"/>
                </a:solidFill>
              </a:rPr>
              <a:t>氛</a:t>
            </a:r>
            <a:r>
              <a:rPr lang="zh-CN" altLang="en-US" sz="3600" b="1" dirty="0"/>
              <a:t>围      </a:t>
            </a:r>
            <a:r>
              <a:rPr lang="zh-CN" altLang="en-US" sz="3600" b="1" dirty="0">
                <a:solidFill>
                  <a:srgbClr val="3700D2"/>
                </a:solidFill>
              </a:rPr>
              <a:t>嫉</a:t>
            </a:r>
            <a:r>
              <a:rPr lang="zh-CN" altLang="en-US" sz="3600" b="1" dirty="0"/>
              <a:t>妒</a:t>
            </a:r>
            <a:endParaRPr lang="zh-CN" altLang="en-US" sz="3600" b="1" dirty="0"/>
          </a:p>
          <a:p>
            <a:pPr>
              <a:lnSpc>
                <a:spcPct val="90000"/>
              </a:lnSpc>
              <a:buNone/>
            </a:pPr>
            <a:r>
              <a:rPr lang="zh-CN" altLang="en-US" sz="3600" b="1" dirty="0"/>
              <a:t>萧</a:t>
            </a:r>
            <a:r>
              <a:rPr lang="zh-CN" altLang="en-US" sz="3600" b="1" dirty="0">
                <a:solidFill>
                  <a:srgbClr val="3700D2"/>
                </a:solidFill>
              </a:rPr>
              <a:t>瑟</a:t>
            </a:r>
            <a:r>
              <a:rPr lang="zh-CN" altLang="en-US" sz="3600" b="1" dirty="0"/>
              <a:t>     </a:t>
            </a:r>
            <a:r>
              <a:rPr lang="zh-CN" altLang="en-US" sz="3600" b="1" dirty="0">
                <a:solidFill>
                  <a:srgbClr val="3700D2"/>
                </a:solidFill>
              </a:rPr>
              <a:t>弥</a:t>
            </a:r>
            <a:r>
              <a:rPr lang="zh-CN" altLang="en-US" sz="3600" b="1" dirty="0"/>
              <a:t>漫     浩</a:t>
            </a:r>
            <a:r>
              <a:rPr lang="zh-CN" altLang="en-US" sz="3600" b="1" dirty="0">
                <a:solidFill>
                  <a:srgbClr val="3700D2"/>
                </a:solidFill>
              </a:rPr>
              <a:t>渺</a:t>
            </a:r>
            <a:r>
              <a:rPr lang="zh-CN" altLang="en-US" sz="3600" b="1" dirty="0"/>
              <a:t>      葱</a:t>
            </a:r>
            <a:r>
              <a:rPr lang="zh-CN" altLang="en-US" sz="3600" b="1" dirty="0">
                <a:solidFill>
                  <a:srgbClr val="3700D2"/>
                </a:solidFill>
              </a:rPr>
              <a:t>茏</a:t>
            </a:r>
            <a:endParaRPr lang="zh-CN" altLang="en-US" sz="3600" b="1" dirty="0">
              <a:solidFill>
                <a:srgbClr val="3700D2"/>
              </a:solidFill>
            </a:endParaRPr>
          </a:p>
          <a:p>
            <a:pPr>
              <a:lnSpc>
                <a:spcPct val="90000"/>
              </a:lnSpc>
              <a:buNone/>
            </a:pPr>
            <a:endParaRPr lang="zh-CN" altLang="en-US" b="1" dirty="0">
              <a:solidFill>
                <a:srgbClr val="3700D2"/>
              </a:solidFill>
            </a:endParaRPr>
          </a:p>
          <a:p>
            <a:pPr>
              <a:lnSpc>
                <a:spcPct val="90000"/>
              </a:lnSpc>
              <a:buNone/>
            </a:pPr>
            <a:r>
              <a:rPr lang="en-US" altLang="zh-CN" sz="3600" b="1">
                <a:latin typeface="宋体" panose="02010600030101010101" pitchFamily="2" charset="-122"/>
              </a:rPr>
              <a:t>(    )</a:t>
            </a:r>
            <a:r>
              <a:rPr lang="zh-CN" altLang="en-US" sz="3600" b="1" dirty="0">
                <a:latin typeface="宋体" panose="02010600030101010101" pitchFamily="2" charset="-122"/>
              </a:rPr>
              <a:t>得其所</a:t>
            </a:r>
            <a:r>
              <a:rPr lang="zh-CN" altLang="en-US" sz="2800" b="1" dirty="0"/>
              <a:t>      </a:t>
            </a:r>
            <a:r>
              <a:rPr lang="zh-CN" altLang="en-US" sz="3600" b="1" dirty="0">
                <a:latin typeface="宋体" panose="02010600030101010101" pitchFamily="2" charset="-122"/>
              </a:rPr>
              <a:t>稍纵</a:t>
            </a:r>
            <a:r>
              <a:rPr lang="en-US" altLang="zh-CN" sz="3600" b="1">
                <a:latin typeface="宋体" panose="02010600030101010101" pitchFamily="2" charset="-122"/>
              </a:rPr>
              <a:t>(   )</a:t>
            </a:r>
            <a:r>
              <a:rPr lang="zh-CN" altLang="en-US" sz="3600" b="1" dirty="0">
                <a:latin typeface="宋体" panose="02010600030101010101" pitchFamily="2" charset="-122"/>
              </a:rPr>
              <a:t>逝</a:t>
            </a:r>
            <a:endParaRPr lang="zh-CN" altLang="en-US" sz="3600" b="1" dirty="0">
              <a:solidFill>
                <a:srgbClr val="3700D2"/>
              </a:solidFill>
              <a:latin typeface="宋体" panose="02010600030101010101" pitchFamily="2" charset="-122"/>
            </a:endParaRPr>
          </a:p>
          <a:p>
            <a:pPr>
              <a:lnSpc>
                <a:spcPct val="90000"/>
              </a:lnSpc>
              <a:buNone/>
            </a:pPr>
            <a:r>
              <a:rPr lang="zh-CN" altLang="en-US" sz="3600" b="1" dirty="0"/>
              <a:t>纷至（  ）来    （  ）（  ）有礼</a:t>
            </a:r>
            <a:endParaRPr lang="zh-CN" altLang="en-US" sz="3600" b="1" dirty="0"/>
          </a:p>
          <a:p>
            <a:pPr>
              <a:lnSpc>
                <a:spcPct val="90000"/>
              </a:lnSpc>
              <a:buNone/>
            </a:pPr>
            <a:r>
              <a:rPr lang="en-US" altLang="zh-CN" sz="2800" b="1"/>
              <a:t>                         </a:t>
            </a:r>
            <a:r>
              <a:rPr lang="en-US" altLang="zh-CN" sz="2800" b="1" dirty="0" err="1"/>
              <a:t>c</a:t>
            </a:r>
            <a:r>
              <a:rPr lang="en-US" altLang="zh-CN" b="1" dirty="0" err="1"/>
              <a:t>ā</a:t>
            </a:r>
            <a:r>
              <a:rPr lang="en-US" altLang="zh-CN" sz="2800" b="1" dirty="0" err="1"/>
              <a:t>ng</a:t>
            </a:r>
            <a:endParaRPr lang="en-US" altLang="zh-CN" sz="2800" b="1"/>
          </a:p>
          <a:p>
            <a:pPr>
              <a:lnSpc>
                <a:spcPct val="90000"/>
              </a:lnSpc>
              <a:buNone/>
            </a:pPr>
            <a:r>
              <a:rPr lang="zh-CN" altLang="en-US" sz="2800" b="1" dirty="0"/>
              <a:t>                       </a:t>
            </a:r>
            <a:r>
              <a:rPr lang="zh-CN" altLang="en-US" b="1" dirty="0"/>
              <a:t>（    ）桑</a:t>
            </a:r>
            <a:endParaRPr lang="zh-CN" altLang="en-US" b="1" dirty="0"/>
          </a:p>
        </p:txBody>
      </p:sp>
      <p:sp>
        <p:nvSpPr>
          <p:cNvPr id="109572" name="文本框 109571"/>
          <p:cNvSpPr txBox="1"/>
          <p:nvPr/>
        </p:nvSpPr>
        <p:spPr>
          <a:xfrm>
            <a:off x="1835150" y="4581525"/>
            <a:ext cx="641350" cy="641350"/>
          </a:xfrm>
          <a:prstGeom prst="rect">
            <a:avLst/>
          </a:prstGeom>
          <a:noFill/>
          <a:ln w="9525">
            <a:noFill/>
          </a:ln>
        </p:spPr>
        <p:txBody>
          <a:bodyPr wrap="none" anchor="t">
            <a:spAutoFit/>
          </a:bodyPr>
          <a:p>
            <a:r>
              <a:rPr lang="zh-CN" altLang="en-US" sz="3600" b="1" dirty="0">
                <a:solidFill>
                  <a:srgbClr val="3700D2"/>
                </a:solidFill>
                <a:latin typeface="Comic Sans MS" panose="030F0702030302020204" pitchFamily="66" charset="0"/>
              </a:rPr>
              <a:t>沓</a:t>
            </a:r>
            <a:endParaRPr lang="zh-CN" altLang="en-US" sz="3600" b="1" dirty="0">
              <a:solidFill>
                <a:srgbClr val="3700D2"/>
              </a:solidFill>
              <a:latin typeface="Comic Sans MS" panose="030F0702030302020204" pitchFamily="66" charset="0"/>
            </a:endParaRPr>
          </a:p>
        </p:txBody>
      </p:sp>
      <p:sp>
        <p:nvSpPr>
          <p:cNvPr id="109573" name="文本框 109572"/>
          <p:cNvSpPr txBox="1"/>
          <p:nvPr/>
        </p:nvSpPr>
        <p:spPr>
          <a:xfrm>
            <a:off x="4427538" y="4581525"/>
            <a:ext cx="641350" cy="641350"/>
          </a:xfrm>
          <a:prstGeom prst="rect">
            <a:avLst/>
          </a:prstGeom>
          <a:noFill/>
          <a:ln w="9525">
            <a:noFill/>
          </a:ln>
        </p:spPr>
        <p:txBody>
          <a:bodyPr wrap="none" anchor="t">
            <a:spAutoFit/>
          </a:bodyPr>
          <a:p>
            <a:r>
              <a:rPr lang="zh-CN" altLang="en-US" sz="3600" b="1" dirty="0">
                <a:solidFill>
                  <a:srgbClr val="3700D2"/>
                </a:solidFill>
                <a:latin typeface="Comic Sans MS" panose="030F0702030302020204" pitchFamily="66" charset="0"/>
              </a:rPr>
              <a:t>彬</a:t>
            </a:r>
            <a:endParaRPr lang="zh-CN" altLang="en-US" sz="3600" b="1" dirty="0">
              <a:solidFill>
                <a:srgbClr val="3700D2"/>
              </a:solidFill>
              <a:latin typeface="Comic Sans MS" panose="030F0702030302020204" pitchFamily="66" charset="0"/>
            </a:endParaRPr>
          </a:p>
        </p:txBody>
      </p:sp>
      <p:sp>
        <p:nvSpPr>
          <p:cNvPr id="109574" name="文本框 109573"/>
          <p:cNvSpPr txBox="1"/>
          <p:nvPr/>
        </p:nvSpPr>
        <p:spPr>
          <a:xfrm>
            <a:off x="5795963" y="4581525"/>
            <a:ext cx="641350" cy="641350"/>
          </a:xfrm>
          <a:prstGeom prst="rect">
            <a:avLst/>
          </a:prstGeom>
          <a:noFill/>
          <a:ln w="9525">
            <a:noFill/>
          </a:ln>
        </p:spPr>
        <p:txBody>
          <a:bodyPr wrap="none" anchor="t">
            <a:spAutoFit/>
          </a:bodyPr>
          <a:p>
            <a:r>
              <a:rPr lang="zh-CN" altLang="en-US" sz="3600" b="1" dirty="0">
                <a:solidFill>
                  <a:srgbClr val="3700D2"/>
                </a:solidFill>
                <a:latin typeface="Comic Sans MS" panose="030F0702030302020204" pitchFamily="66" charset="0"/>
              </a:rPr>
              <a:t>彬</a:t>
            </a:r>
            <a:endParaRPr lang="zh-CN" altLang="en-US" sz="3600" b="1" dirty="0">
              <a:solidFill>
                <a:srgbClr val="3700D2"/>
              </a:solidFill>
              <a:latin typeface="Comic Sans MS" panose="030F0702030302020204" pitchFamily="66" charset="0"/>
            </a:endParaRPr>
          </a:p>
        </p:txBody>
      </p:sp>
      <p:sp>
        <p:nvSpPr>
          <p:cNvPr id="109575" name="文本框 109574"/>
          <p:cNvSpPr txBox="1"/>
          <p:nvPr/>
        </p:nvSpPr>
        <p:spPr>
          <a:xfrm>
            <a:off x="4500563" y="5734050"/>
            <a:ext cx="863600" cy="641350"/>
          </a:xfrm>
          <a:prstGeom prst="rect">
            <a:avLst/>
          </a:prstGeom>
          <a:noFill/>
          <a:ln w="9525">
            <a:noFill/>
          </a:ln>
        </p:spPr>
        <p:txBody>
          <a:bodyPr>
            <a:spAutoFit/>
          </a:bodyPr>
          <a:p>
            <a:r>
              <a:rPr lang="zh-CN" altLang="en-US" sz="3600" b="1" dirty="0">
                <a:solidFill>
                  <a:srgbClr val="3700D2"/>
                </a:solidFill>
                <a:latin typeface="Comic Sans MS" panose="030F0702030302020204" pitchFamily="66" charset="0"/>
              </a:rPr>
              <a:t>沧</a:t>
            </a:r>
            <a:endParaRPr lang="zh-CN" altLang="en-US" sz="3600" b="1" dirty="0">
              <a:solidFill>
                <a:srgbClr val="3700D2"/>
              </a:solidFill>
              <a:latin typeface="Comic Sans MS" panose="030F0702030302020204" pitchFamily="66" charset="0"/>
            </a:endParaRPr>
          </a:p>
        </p:txBody>
      </p:sp>
      <p:sp>
        <p:nvSpPr>
          <p:cNvPr id="109576" name="文本框 109575"/>
          <p:cNvSpPr txBox="1"/>
          <p:nvPr/>
        </p:nvSpPr>
        <p:spPr>
          <a:xfrm>
            <a:off x="971550" y="3933825"/>
            <a:ext cx="693738" cy="701675"/>
          </a:xfrm>
          <a:prstGeom prst="rect">
            <a:avLst/>
          </a:prstGeom>
          <a:noFill/>
          <a:ln w="9525">
            <a:noFill/>
          </a:ln>
        </p:spPr>
        <p:txBody>
          <a:bodyPr wrap="none" anchor="t">
            <a:spAutoFit/>
          </a:bodyPr>
          <a:p>
            <a:r>
              <a:rPr lang="zh-CN" altLang="en-US" sz="4000" b="1" dirty="0">
                <a:solidFill>
                  <a:srgbClr val="3700D2"/>
                </a:solidFill>
                <a:latin typeface="Comic Sans MS" panose="030F0702030302020204" pitchFamily="66" charset="0"/>
              </a:rPr>
              <a:t>适</a:t>
            </a:r>
            <a:endParaRPr lang="zh-CN" altLang="en-US" sz="4000" b="1" dirty="0">
              <a:solidFill>
                <a:srgbClr val="3700D2"/>
              </a:solidFill>
              <a:latin typeface="Comic Sans MS" panose="030F0702030302020204" pitchFamily="66" charset="0"/>
            </a:endParaRPr>
          </a:p>
        </p:txBody>
      </p:sp>
      <p:sp>
        <p:nvSpPr>
          <p:cNvPr id="109577" name="文本框 109576"/>
          <p:cNvSpPr txBox="1"/>
          <p:nvPr/>
        </p:nvSpPr>
        <p:spPr>
          <a:xfrm>
            <a:off x="5435600" y="4005263"/>
            <a:ext cx="693738" cy="701675"/>
          </a:xfrm>
          <a:prstGeom prst="rect">
            <a:avLst/>
          </a:prstGeom>
          <a:noFill/>
          <a:ln w="9525">
            <a:noFill/>
          </a:ln>
        </p:spPr>
        <p:txBody>
          <a:bodyPr wrap="none" anchor="t">
            <a:spAutoFit/>
          </a:bodyPr>
          <a:p>
            <a:r>
              <a:rPr lang="zh-CN" altLang="en-US" sz="4000" b="1" dirty="0">
                <a:solidFill>
                  <a:srgbClr val="3700D2"/>
                </a:solidFill>
                <a:latin typeface="Comic Sans MS" panose="030F0702030302020204" pitchFamily="66" charset="0"/>
              </a:rPr>
              <a:t>即</a:t>
            </a:r>
            <a:endParaRPr lang="zh-CN" altLang="en-US" sz="4000" b="1" dirty="0">
              <a:solidFill>
                <a:srgbClr val="3700D2"/>
              </a:solidFill>
              <a:latin typeface="Comic Sans MS" panose="030F0702030302020204" pitchFamily="66" charset="0"/>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09576"/>
                                        </p:tgtEl>
                                        <p:attrNameLst>
                                          <p:attrName>style.visibility</p:attrName>
                                        </p:attrNameLst>
                                      </p:cBhvr>
                                      <p:to>
                                        <p:strVal val="visible"/>
                                      </p:to>
                                    </p:set>
                                    <p:anim calcmode="lin" valueType="num">
                                      <p:cBhvr>
                                        <p:cTn id="7" dur="500" fill="hold"/>
                                        <p:tgtEl>
                                          <p:spTgt spid="109576"/>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09576"/>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09576"/>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09576"/>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109577">
                                            <p:txEl>
                                              <p:charRg st="0" end="2"/>
                                            </p:txEl>
                                          </p:spTgt>
                                        </p:tgtEl>
                                        <p:attrNameLst>
                                          <p:attrName>style.visibility</p:attrName>
                                        </p:attrNameLst>
                                      </p:cBhvr>
                                      <p:to>
                                        <p:strVal val="visible"/>
                                      </p:to>
                                    </p:set>
                                    <p:anim calcmode="lin" valueType="num">
                                      <p:cBhvr>
                                        <p:cTn id="15" dur="500" fill="hold"/>
                                        <p:tgtEl>
                                          <p:spTgt spid="109577">
                                            <p:txEl>
                                              <p:charRg st="0"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09577">
                                            <p:txEl>
                                              <p:charRg st="0"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09577">
                                            <p:txEl>
                                              <p:charRg st="0"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09577">
                                            <p:txEl>
                                              <p:charRg st="0"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109572"/>
                                        </p:tgtEl>
                                        <p:attrNameLst>
                                          <p:attrName>style.visibility</p:attrName>
                                        </p:attrNameLst>
                                      </p:cBhvr>
                                      <p:to>
                                        <p:strVal val="visible"/>
                                      </p:to>
                                    </p:set>
                                    <p:anim calcmode="lin" valueType="num">
                                      <p:cBhvr>
                                        <p:cTn id="23" dur="500" fill="hold"/>
                                        <p:tgtEl>
                                          <p:spTgt spid="109572"/>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109572"/>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109572"/>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10957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nodeType="clickEffect">
                                  <p:stCondLst>
                                    <p:cond delay="0"/>
                                  </p:stCondLst>
                                  <p:childTnLst>
                                    <p:set>
                                      <p:cBhvr>
                                        <p:cTn id="30" dur="1" fill="hold">
                                          <p:stCondLst>
                                            <p:cond delay="0"/>
                                          </p:stCondLst>
                                        </p:cTn>
                                        <p:tgtEl>
                                          <p:spTgt spid="109573">
                                            <p:txEl>
                                              <p:charRg st="0" end="2"/>
                                            </p:txEl>
                                          </p:spTgt>
                                        </p:tgtEl>
                                        <p:attrNameLst>
                                          <p:attrName>style.visibility</p:attrName>
                                        </p:attrNameLst>
                                      </p:cBhvr>
                                      <p:to>
                                        <p:strVal val="visible"/>
                                      </p:to>
                                    </p:set>
                                    <p:anim calcmode="lin" valueType="num">
                                      <p:cBhvr>
                                        <p:cTn id="31" dur="500" fill="hold"/>
                                        <p:tgtEl>
                                          <p:spTgt spid="109573">
                                            <p:txEl>
                                              <p:charRg st="0"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109573">
                                            <p:txEl>
                                              <p:charRg st="0"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109573">
                                            <p:txEl>
                                              <p:charRg st="0"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109573">
                                            <p:txEl>
                                              <p:charRg st="0" end="2"/>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nodeType="clickEffect">
                                  <p:stCondLst>
                                    <p:cond delay="0"/>
                                  </p:stCondLst>
                                  <p:childTnLst>
                                    <p:set>
                                      <p:cBhvr>
                                        <p:cTn id="38" dur="1" fill="hold">
                                          <p:stCondLst>
                                            <p:cond delay="0"/>
                                          </p:stCondLst>
                                        </p:cTn>
                                        <p:tgtEl>
                                          <p:spTgt spid="109574">
                                            <p:txEl>
                                              <p:charRg st="0" end="2"/>
                                            </p:txEl>
                                          </p:spTgt>
                                        </p:tgtEl>
                                        <p:attrNameLst>
                                          <p:attrName>style.visibility</p:attrName>
                                        </p:attrNameLst>
                                      </p:cBhvr>
                                      <p:to>
                                        <p:strVal val="visible"/>
                                      </p:to>
                                    </p:set>
                                    <p:anim calcmode="lin" valueType="num">
                                      <p:cBhvr>
                                        <p:cTn id="39" dur="500" fill="hold"/>
                                        <p:tgtEl>
                                          <p:spTgt spid="109574">
                                            <p:txEl>
                                              <p:charRg st="0"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109574">
                                            <p:txEl>
                                              <p:charRg st="0"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109574">
                                            <p:txEl>
                                              <p:charRg st="0"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109574">
                                            <p:txEl>
                                              <p:charRg st="0" end="2"/>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9" presetClass="entr" presetSubtype="0" accel="100000" fill="hold" nodeType="clickEffect">
                                  <p:stCondLst>
                                    <p:cond delay="0"/>
                                  </p:stCondLst>
                                  <p:childTnLst>
                                    <p:set>
                                      <p:cBhvr>
                                        <p:cTn id="46" dur="1" fill="hold">
                                          <p:stCondLst>
                                            <p:cond delay="0"/>
                                          </p:stCondLst>
                                        </p:cTn>
                                        <p:tgtEl>
                                          <p:spTgt spid="109575">
                                            <p:txEl>
                                              <p:charRg st="0" end="2"/>
                                            </p:txEl>
                                          </p:spTgt>
                                        </p:tgtEl>
                                        <p:attrNameLst>
                                          <p:attrName>style.visibility</p:attrName>
                                        </p:attrNameLst>
                                      </p:cBhvr>
                                      <p:to>
                                        <p:strVal val="visible"/>
                                      </p:to>
                                    </p:set>
                                    <p:anim calcmode="lin" valueType="num">
                                      <p:cBhvr>
                                        <p:cTn id="47" dur="500" fill="hold"/>
                                        <p:tgtEl>
                                          <p:spTgt spid="109575">
                                            <p:txEl>
                                              <p:charRg st="0"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109575">
                                            <p:txEl>
                                              <p:charRg st="0"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109575">
                                            <p:txEl>
                                              <p:charRg st="0"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109575">
                                            <p:txEl>
                                              <p:charRg st="0"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p:bldP spid="10957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1" name="文本占位符 114690"/>
          <p:cNvSpPr>
            <a:spLocks noGrp="1"/>
          </p:cNvSpPr>
          <p:nvPr>
            <p:ph type="body" idx="1"/>
          </p:nvPr>
        </p:nvSpPr>
        <p:spPr>
          <a:xfrm>
            <a:off x="179388" y="981075"/>
            <a:ext cx="8202612" cy="3544888"/>
          </a:xfrm>
        </p:spPr>
        <p:txBody>
          <a:bodyPr/>
          <a:p>
            <a:pPr>
              <a:buNone/>
            </a:pPr>
            <a:r>
              <a:rPr lang="en-US" altLang="zh-CN" sz="3600" b="1"/>
              <a:t>1</a:t>
            </a:r>
            <a:r>
              <a:rPr lang="zh-CN" altLang="en-US" sz="3600" b="1" dirty="0"/>
              <a:t>、划分课文层次并概括主要内容</a:t>
            </a:r>
            <a:endParaRPr lang="zh-CN" altLang="en-US" sz="3600" b="1" dirty="0"/>
          </a:p>
        </p:txBody>
      </p:sp>
      <p:sp>
        <p:nvSpPr>
          <p:cNvPr id="114692" name="标题 114691"/>
          <p:cNvSpPr>
            <a:spLocks noGrp="1"/>
          </p:cNvSpPr>
          <p:nvPr>
            <p:ph type="title"/>
          </p:nvPr>
        </p:nvSpPr>
        <p:spPr>
          <a:xfrm>
            <a:off x="250825" y="115888"/>
            <a:ext cx="6870700" cy="700087"/>
          </a:xfrm>
        </p:spPr>
        <p:txBody>
          <a:bodyPr anchor="b"/>
          <a:p>
            <a:r>
              <a:rPr lang="zh-CN" altLang="en-US" b="1" dirty="0">
                <a:solidFill>
                  <a:schemeClr val="tx2"/>
                </a:solidFill>
                <a:ea typeface="隶书" panose="02010509060101010101" pitchFamily="49" charset="-122"/>
              </a:rPr>
              <a:t>一、速读课文，整体感知</a:t>
            </a:r>
            <a:endParaRPr lang="zh-CN" altLang="en-US" b="1" dirty="0">
              <a:solidFill>
                <a:schemeClr val="tx2"/>
              </a:solidFill>
              <a:ea typeface="隶书" panose="02010509060101010101" pitchFamily="49" charset="-122"/>
            </a:endParaRPr>
          </a:p>
        </p:txBody>
      </p:sp>
      <p:sp>
        <p:nvSpPr>
          <p:cNvPr id="114693" name="文本框 114692"/>
          <p:cNvSpPr txBox="1"/>
          <p:nvPr/>
        </p:nvSpPr>
        <p:spPr>
          <a:xfrm>
            <a:off x="179705" y="1536065"/>
            <a:ext cx="8963660" cy="1383665"/>
          </a:xfrm>
          <a:prstGeom prst="rect">
            <a:avLst/>
          </a:prstGeom>
          <a:noFill/>
          <a:ln w="9525">
            <a:noFill/>
          </a:ln>
        </p:spPr>
        <p:txBody>
          <a:bodyPr wrap="square">
            <a:spAutoFit/>
          </a:bodyPr>
          <a:p>
            <a:r>
              <a:rPr lang="zh-CN" altLang="en-US" sz="2800" b="1" dirty="0">
                <a:latin typeface="+mn-lt"/>
                <a:ea typeface="+mn-ea"/>
              </a:rPr>
              <a:t>第一部分（1）简要交代作者与校园相关的生活经历，点明校园对于作者生命的重要性，并引起下文对校园的回忆和思考。</a:t>
            </a:r>
            <a:endParaRPr lang="zh-CN" altLang="en-US" sz="2800" b="1" dirty="0">
              <a:latin typeface="+mn-lt"/>
              <a:ea typeface="+mn-ea"/>
            </a:endParaRPr>
          </a:p>
        </p:txBody>
      </p:sp>
      <p:sp>
        <p:nvSpPr>
          <p:cNvPr id="114695" name="文本框 114694"/>
          <p:cNvSpPr txBox="1"/>
          <p:nvPr/>
        </p:nvSpPr>
        <p:spPr>
          <a:xfrm>
            <a:off x="250825" y="2919730"/>
            <a:ext cx="8410575" cy="953135"/>
          </a:xfrm>
          <a:prstGeom prst="rect">
            <a:avLst/>
          </a:prstGeom>
          <a:noFill/>
          <a:ln w="9525">
            <a:noFill/>
          </a:ln>
        </p:spPr>
        <p:txBody>
          <a:bodyPr wrap="square">
            <a:spAutoFit/>
          </a:bodyPr>
          <a:p>
            <a:r>
              <a:rPr lang="zh-CN" altLang="en-US" sz="2800" b="1" dirty="0">
                <a:latin typeface="+mn-lt"/>
                <a:ea typeface="+mn-ea"/>
              </a:rPr>
              <a:t>第二部分（</a:t>
            </a:r>
            <a:r>
              <a:rPr lang="en-US" altLang="zh-CN" sz="2800" b="1" dirty="0">
                <a:latin typeface="+mn-lt"/>
                <a:ea typeface="+mn-ea"/>
              </a:rPr>
              <a:t>2-3</a:t>
            </a:r>
            <a:r>
              <a:rPr lang="zh-CN" altLang="en-US" sz="2800" b="1" dirty="0">
                <a:latin typeface="+mn-lt"/>
                <a:ea typeface="+mn-ea"/>
              </a:rPr>
              <a:t>）写作者在中央戏剧学院读书的经历和感受。</a:t>
            </a:r>
            <a:endParaRPr lang="zh-CN" altLang="en-US" sz="2800" b="1" dirty="0">
              <a:latin typeface="+mn-lt"/>
              <a:ea typeface="+mn-ea"/>
            </a:endParaRPr>
          </a:p>
        </p:txBody>
      </p:sp>
      <p:sp>
        <p:nvSpPr>
          <p:cNvPr id="114697" name="文本框 114696"/>
          <p:cNvSpPr txBox="1"/>
          <p:nvPr/>
        </p:nvSpPr>
        <p:spPr>
          <a:xfrm>
            <a:off x="250825" y="3905885"/>
            <a:ext cx="8410575" cy="521970"/>
          </a:xfrm>
          <a:prstGeom prst="rect">
            <a:avLst/>
          </a:prstGeom>
          <a:noFill/>
          <a:ln w="9525">
            <a:noFill/>
          </a:ln>
        </p:spPr>
        <p:txBody>
          <a:bodyPr wrap="square">
            <a:spAutoFit/>
          </a:bodyPr>
          <a:p>
            <a:r>
              <a:rPr lang="zh-CN" altLang="en-US" sz="2800" b="1" dirty="0">
                <a:latin typeface="+mn-lt"/>
                <a:ea typeface="+mn-ea"/>
              </a:rPr>
              <a:t>第三部分（</a:t>
            </a:r>
            <a:r>
              <a:rPr lang="en-US" altLang="zh-CN" sz="2800" b="1" dirty="0">
                <a:latin typeface="+mn-lt"/>
                <a:ea typeface="+mn-ea"/>
              </a:rPr>
              <a:t>4-8</a:t>
            </a:r>
            <a:r>
              <a:rPr lang="zh-CN" altLang="en-US" sz="2800" b="1" dirty="0">
                <a:latin typeface="+mn-lt"/>
                <a:ea typeface="+mn-ea"/>
              </a:rPr>
              <a:t>）写厦门大学和天津大学的所见所感。</a:t>
            </a:r>
            <a:endParaRPr lang="zh-CN" altLang="en-US" sz="2800" b="1" dirty="0">
              <a:latin typeface="+mn-lt"/>
              <a:ea typeface="+mn-ea"/>
            </a:endParaRPr>
          </a:p>
        </p:txBody>
      </p:sp>
      <p:sp>
        <p:nvSpPr>
          <p:cNvPr id="2" name="文本框 1"/>
          <p:cNvSpPr txBox="1"/>
          <p:nvPr/>
        </p:nvSpPr>
        <p:spPr>
          <a:xfrm>
            <a:off x="250825" y="4700270"/>
            <a:ext cx="8410575" cy="953135"/>
          </a:xfrm>
          <a:prstGeom prst="rect">
            <a:avLst/>
          </a:prstGeom>
          <a:noFill/>
          <a:ln w="9525">
            <a:noFill/>
          </a:ln>
        </p:spPr>
        <p:txBody>
          <a:bodyPr wrap="square">
            <a:spAutoFit/>
          </a:bodyPr>
          <a:p>
            <a:r>
              <a:rPr lang="zh-CN" altLang="en-US" sz="2800" b="1" dirty="0">
                <a:latin typeface="+mn-lt"/>
                <a:ea typeface="+mn-ea"/>
              </a:rPr>
              <a:t>第四部分（</a:t>
            </a:r>
            <a:r>
              <a:rPr lang="en-US" altLang="zh-CN" sz="2800" b="1" dirty="0">
                <a:latin typeface="+mn-lt"/>
                <a:ea typeface="+mn-ea"/>
              </a:rPr>
              <a:t>9</a:t>
            </a:r>
            <a:r>
              <a:rPr lang="en-US" altLang="zh-CN" sz="2800" b="1" dirty="0">
                <a:latin typeface="+mn-lt"/>
                <a:ea typeface="+mn-ea"/>
              </a:rPr>
              <a:t>-11</a:t>
            </a:r>
            <a:r>
              <a:rPr lang="zh-CN" altLang="en-US" sz="2800" b="1" dirty="0">
                <a:latin typeface="+mn-lt"/>
                <a:ea typeface="+mn-ea"/>
              </a:rPr>
              <a:t>）写与儿子的读书生活密切相关的两所名校，抒发对校园的热爱和珍惜之情。</a:t>
            </a:r>
            <a:endParaRPr lang="zh-CN" altLang="en-US" sz="2800" b="1" dirty="0">
              <a:latin typeface="+mn-lt"/>
              <a:ea typeface="+mn-ea"/>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14693"/>
                                        </p:tgtEl>
                                        <p:attrNameLst>
                                          <p:attrName>style.visibility</p:attrName>
                                        </p:attrNameLst>
                                      </p:cBhvr>
                                      <p:to>
                                        <p:strVal val="visible"/>
                                      </p:to>
                                    </p:set>
                                    <p:anim calcmode="lin" valueType="num">
                                      <p:cBhvr>
                                        <p:cTn id="7" dur="500" fill="hold"/>
                                        <p:tgtEl>
                                          <p:spTgt spid="11469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469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469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4693"/>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0" presetClass="entr" presetSubtype="0" decel="100000" fill="hold" nodeType="clickEffect">
                                  <p:stCondLst>
                                    <p:cond delay="0"/>
                                  </p:stCondLst>
                                  <p:childTnLst>
                                    <p:set>
                                      <p:cBhvr>
                                        <p:cTn id="14" dur="1" fill="hold">
                                          <p:stCondLst>
                                            <p:cond delay="0"/>
                                          </p:stCondLst>
                                        </p:cTn>
                                        <p:tgtEl>
                                          <p:spTgt spid="114695">
                                            <p:txEl>
                                              <p:charRg st="0" end="4"/>
                                            </p:txEl>
                                          </p:spTgt>
                                        </p:tgtEl>
                                        <p:attrNameLst>
                                          <p:attrName>style.visibility</p:attrName>
                                        </p:attrNameLst>
                                      </p:cBhvr>
                                      <p:to>
                                        <p:strVal val="visible"/>
                                      </p:to>
                                    </p:set>
                                    <p:anim calcmode="lin" valueType="num">
                                      <p:cBhvr>
                                        <p:cTn id="15" dur="1000" fill="hold"/>
                                        <p:tgtEl>
                                          <p:spTgt spid="114695">
                                            <p:txEl>
                                              <p:charRg st="0" end="4"/>
                                            </p:txEl>
                                          </p:spTgt>
                                        </p:tgtEl>
                                        <p:attrNameLst>
                                          <p:attrName>ppt_w</p:attrName>
                                        </p:attrNameLst>
                                      </p:cBhvr>
                                      <p:tavLst>
                                        <p:tav tm="0">
                                          <p:val>
                                            <p:strVal val="#ppt_w+.3"/>
                                          </p:val>
                                        </p:tav>
                                        <p:tav tm="100000">
                                          <p:val>
                                            <p:strVal val="#ppt_w"/>
                                          </p:val>
                                        </p:tav>
                                      </p:tavLst>
                                    </p:anim>
                                    <p:anim calcmode="lin" valueType="num">
                                      <p:cBhvr>
                                        <p:cTn id="16" dur="1000" fill="hold"/>
                                        <p:tgtEl>
                                          <p:spTgt spid="114695">
                                            <p:txEl>
                                              <p:charRg st="0" end="4"/>
                                            </p:txEl>
                                          </p:spTgt>
                                        </p:tgtEl>
                                        <p:attrNameLst>
                                          <p:attrName>ppt_h</p:attrName>
                                        </p:attrNameLst>
                                      </p:cBhvr>
                                      <p:tavLst>
                                        <p:tav tm="0">
                                          <p:val>
                                            <p:strVal val="#ppt_h"/>
                                          </p:val>
                                        </p:tav>
                                        <p:tav tm="100000">
                                          <p:val>
                                            <p:strVal val="#ppt_h"/>
                                          </p:val>
                                        </p:tav>
                                      </p:tavLst>
                                    </p:anim>
                                    <p:animEffect transition="in" filter="fade">
                                      <p:cBhvr>
                                        <p:cTn id="17" dur="1000"/>
                                        <p:tgtEl>
                                          <p:spTgt spid="114695">
                                            <p:txEl>
                                              <p:charRg st="0"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5" presetClass="entr" presetSubtype="0" fill="hold" grpId="0" nodeType="clickEffect">
                                  <p:stCondLst>
                                    <p:cond delay="0"/>
                                  </p:stCondLst>
                                  <p:childTnLst>
                                    <p:set>
                                      <p:cBhvr>
                                        <p:cTn id="21" dur="1" fill="hold">
                                          <p:stCondLst>
                                            <p:cond delay="0"/>
                                          </p:stCondLst>
                                        </p:cTn>
                                        <p:tgtEl>
                                          <p:spTgt spid="114697"/>
                                        </p:tgtEl>
                                        <p:attrNameLst>
                                          <p:attrName>style.visibility</p:attrName>
                                        </p:attrNameLst>
                                      </p:cBhvr>
                                      <p:to>
                                        <p:strVal val="visible"/>
                                      </p:to>
                                    </p:set>
                                    <p:anim calcmode="lin" valueType="num">
                                      <p:cBhvr>
                                        <p:cTn id="22" dur="500" decel="50000" fill="hold">
                                          <p:stCondLst>
                                            <p:cond delay="0"/>
                                          </p:stCondLst>
                                        </p:cTn>
                                        <p:tgtEl>
                                          <p:spTgt spid="114697"/>
                                        </p:tgtEl>
                                        <p:attrNameLst>
                                          <p:attrName>style.rotation</p:attrName>
                                        </p:attrNameLst>
                                      </p:cBhvr>
                                      <p:tavLst>
                                        <p:tav tm="0">
                                          <p:val>
                                            <p:fltVal val="-90.000000"/>
                                          </p:val>
                                        </p:tav>
                                        <p:tav tm="100000">
                                          <p:val>
                                            <p:fltVal val="0.000000"/>
                                          </p:val>
                                        </p:tav>
                                      </p:tavLst>
                                    </p:anim>
                                    <p:anim calcmode="lin" valueType="num">
                                      <p:cBhvr>
                                        <p:cTn id="23" dur="500" decel="50000" fill="hold">
                                          <p:stCondLst>
                                            <p:cond delay="0"/>
                                          </p:stCondLst>
                                        </p:cTn>
                                        <p:tgtEl>
                                          <p:spTgt spid="114697"/>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114697"/>
                                        </p:tgtEl>
                                        <p:attrNameLst>
                                          <p:attrName>ppt_w</p:attrName>
                                        </p:attrNameLst>
                                      </p:cBhvr>
                                      <p:tavLst>
                                        <p:tav tm="0">
                                          <p:val>
                                            <p:strVal val="#ppt_w*.05"/>
                                          </p:val>
                                        </p:tav>
                                        <p:tav tm="100000">
                                          <p:val>
                                            <p:strVal val="#ppt_w"/>
                                          </p:val>
                                        </p:tav>
                                      </p:tavLst>
                                    </p:anim>
                                    <p:anim calcmode="lin" valueType="num">
                                      <p:cBhvr>
                                        <p:cTn id="25" dur="1000" fill="hold"/>
                                        <p:tgtEl>
                                          <p:spTgt spid="114697"/>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114697"/>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114697"/>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114697"/>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114697"/>
                                        </p:tgtEl>
                                      </p:cBhvr>
                                    </p:animEffect>
                                  </p:childTnLst>
                                </p:cTn>
                              </p:par>
                            </p:childTnLst>
                          </p:cTn>
                        </p:par>
                      </p:childTnLst>
                    </p:cTn>
                  </p:par>
                  <p:par>
                    <p:cTn id="30" fill="hold">
                      <p:stCondLst>
                        <p:cond delay="indefinite"/>
                      </p:stCondLst>
                      <p:childTnLst>
                        <p:par>
                          <p:cTn id="31" fill="hold">
                            <p:stCondLst>
                              <p:cond delay="0"/>
                            </p:stCondLst>
                            <p:childTnLst>
                              <p:par>
                                <p:cTn id="32" presetID="25"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decel="50000" fill="hold">
                                          <p:stCondLst>
                                            <p:cond delay="0"/>
                                          </p:stCondLst>
                                        </p:cTn>
                                        <p:tgtEl>
                                          <p:spTgt spid="2"/>
                                        </p:tgtEl>
                                        <p:attrNameLst>
                                          <p:attrName>style.rotation</p:attrName>
                                        </p:attrNameLst>
                                      </p:cBhvr>
                                      <p:tavLst>
                                        <p:tav tm="0">
                                          <p:val>
                                            <p:fltVal val="-90.000000"/>
                                          </p:val>
                                        </p:tav>
                                        <p:tav tm="100000">
                                          <p:val>
                                            <p:fltVal val="0.000000"/>
                                          </p:val>
                                        </p:tav>
                                      </p:tavLst>
                                    </p:anim>
                                    <p:anim calcmode="lin" valueType="num">
                                      <p:cBhvr>
                                        <p:cTn id="35"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37" dur="1000" fill="hold"/>
                                        <p:tgtEl>
                                          <p:spTgt spid="2"/>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3" grpId="0"/>
      <p:bldP spid="114697"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4691" name="文本占位符 114690"/>
          <p:cNvSpPr>
            <a:spLocks noGrp="1"/>
          </p:cNvSpPr>
          <p:nvPr>
            <p:ph type="body" idx="1"/>
          </p:nvPr>
        </p:nvSpPr>
        <p:spPr>
          <a:xfrm>
            <a:off x="179388" y="981075"/>
            <a:ext cx="8202612" cy="3544888"/>
          </a:xfrm>
        </p:spPr>
        <p:txBody>
          <a:bodyPr/>
          <a:p>
            <a:pPr>
              <a:buNone/>
            </a:pPr>
            <a:r>
              <a:rPr lang="en-US" altLang="zh-CN" sz="3600" b="1"/>
              <a:t>2</a:t>
            </a:r>
            <a:r>
              <a:rPr lang="zh-CN" altLang="en-US" sz="3600" b="1" dirty="0"/>
              <a:t>、作者展开回忆的</a:t>
            </a:r>
            <a:r>
              <a:rPr lang="zh-CN" altLang="en-US" sz="3600" b="1" dirty="0">
                <a:solidFill>
                  <a:srgbClr val="CC0000"/>
                </a:solidFill>
              </a:rPr>
              <a:t>线索</a:t>
            </a:r>
            <a:r>
              <a:rPr lang="zh-CN" altLang="en-US" sz="3600" b="1" dirty="0"/>
              <a:t>是什么？</a:t>
            </a:r>
            <a:endParaRPr lang="zh-CN" altLang="en-US" sz="3600" b="1" dirty="0"/>
          </a:p>
        </p:txBody>
      </p:sp>
      <p:sp>
        <p:nvSpPr>
          <p:cNvPr id="114692" name="标题 114691"/>
          <p:cNvSpPr>
            <a:spLocks noGrp="1"/>
          </p:cNvSpPr>
          <p:nvPr>
            <p:ph type="title"/>
          </p:nvPr>
        </p:nvSpPr>
        <p:spPr>
          <a:xfrm>
            <a:off x="250825" y="115888"/>
            <a:ext cx="6870700" cy="700087"/>
          </a:xfrm>
        </p:spPr>
        <p:txBody>
          <a:bodyPr anchor="b"/>
          <a:p>
            <a:r>
              <a:rPr lang="zh-CN" altLang="en-US" b="1" dirty="0">
                <a:solidFill>
                  <a:schemeClr val="tx2"/>
                </a:solidFill>
                <a:ea typeface="隶书" panose="02010509060101010101" pitchFamily="49" charset="-122"/>
              </a:rPr>
              <a:t>一、速读课文，整体感知</a:t>
            </a:r>
            <a:endParaRPr lang="zh-CN" altLang="en-US" b="1" dirty="0">
              <a:solidFill>
                <a:schemeClr val="tx2"/>
              </a:solidFill>
              <a:ea typeface="隶书" panose="02010509060101010101" pitchFamily="49" charset="-122"/>
            </a:endParaRPr>
          </a:p>
        </p:txBody>
      </p:sp>
      <p:sp>
        <p:nvSpPr>
          <p:cNvPr id="114693" name="文本框 114692"/>
          <p:cNvSpPr txBox="1"/>
          <p:nvPr/>
        </p:nvSpPr>
        <p:spPr>
          <a:xfrm>
            <a:off x="2916238" y="1700213"/>
            <a:ext cx="2160587" cy="823912"/>
          </a:xfrm>
          <a:prstGeom prst="rect">
            <a:avLst/>
          </a:prstGeom>
          <a:noFill/>
          <a:ln w="9525">
            <a:noFill/>
          </a:ln>
        </p:spPr>
        <p:txBody>
          <a:bodyPr>
            <a:spAutoFit/>
          </a:bodyPr>
          <a:p>
            <a:r>
              <a:rPr lang="zh-CN" altLang="en-US" sz="4800" b="1" dirty="0">
                <a:solidFill>
                  <a:srgbClr val="3700D2"/>
                </a:solidFill>
                <a:latin typeface="Comic Sans MS" panose="030F0702030302020204" pitchFamily="66" charset="0"/>
                <a:ea typeface="华文新魏" panose="02010800040101010101" pitchFamily="2" charset="-122"/>
              </a:rPr>
              <a:t>校 园</a:t>
            </a:r>
            <a:endParaRPr lang="zh-CN" altLang="en-US" sz="4800" b="1" dirty="0">
              <a:solidFill>
                <a:srgbClr val="3700D2"/>
              </a:solidFill>
              <a:latin typeface="Comic Sans MS" panose="030F0702030302020204" pitchFamily="66" charset="0"/>
              <a:ea typeface="华文新魏" panose="02010800040101010101" pitchFamily="2" charset="-122"/>
            </a:endParaRPr>
          </a:p>
        </p:txBody>
      </p:sp>
      <p:sp>
        <p:nvSpPr>
          <p:cNvPr id="114694" name="文本框 114693"/>
          <p:cNvSpPr txBox="1"/>
          <p:nvPr/>
        </p:nvSpPr>
        <p:spPr>
          <a:xfrm>
            <a:off x="179388" y="2492375"/>
            <a:ext cx="9324975" cy="645160"/>
          </a:xfrm>
          <a:prstGeom prst="rect">
            <a:avLst/>
          </a:prstGeom>
          <a:noFill/>
          <a:ln w="9525">
            <a:noFill/>
          </a:ln>
        </p:spPr>
        <p:txBody>
          <a:bodyPr>
            <a:spAutoFit/>
          </a:bodyPr>
          <a:p>
            <a:r>
              <a:rPr lang="en-US" altLang="zh-CN" sz="3600" b="1">
                <a:latin typeface="Comic Sans MS" panose="030F0702030302020204" pitchFamily="66" charset="0"/>
              </a:rPr>
              <a:t>3</a:t>
            </a:r>
            <a:r>
              <a:rPr lang="zh-CN" altLang="en-US" sz="3600" b="1" dirty="0">
                <a:latin typeface="Comic Sans MS" panose="030F0702030302020204" pitchFamily="66" charset="0"/>
              </a:rPr>
              <a:t>、作者围绕什么</a:t>
            </a:r>
            <a:r>
              <a:rPr lang="zh-CN" altLang="en-US" sz="3600" b="1" dirty="0">
                <a:solidFill>
                  <a:srgbClr val="CC0000"/>
                </a:solidFill>
                <a:latin typeface="Comic Sans MS" panose="030F0702030302020204" pitchFamily="66" charset="0"/>
              </a:rPr>
              <a:t>主题</a:t>
            </a:r>
            <a:r>
              <a:rPr lang="zh-CN" altLang="en-US" sz="3600" b="1" dirty="0">
                <a:latin typeface="Comic Sans MS" panose="030F0702030302020204" pitchFamily="66" charset="0"/>
              </a:rPr>
              <a:t>展开对校园的回忆的？</a:t>
            </a:r>
            <a:endParaRPr lang="zh-CN" altLang="en-US" sz="3600" b="1" dirty="0">
              <a:latin typeface="Comic Sans MS" panose="030F0702030302020204" pitchFamily="66" charset="0"/>
            </a:endParaRPr>
          </a:p>
        </p:txBody>
      </p:sp>
      <p:sp>
        <p:nvSpPr>
          <p:cNvPr id="114695" name="文本框 114694"/>
          <p:cNvSpPr txBox="1"/>
          <p:nvPr/>
        </p:nvSpPr>
        <p:spPr>
          <a:xfrm>
            <a:off x="2916238" y="3141663"/>
            <a:ext cx="2230437" cy="823912"/>
          </a:xfrm>
          <a:prstGeom prst="rect">
            <a:avLst/>
          </a:prstGeom>
          <a:noFill/>
          <a:ln w="9525">
            <a:noFill/>
          </a:ln>
        </p:spPr>
        <p:txBody>
          <a:bodyPr>
            <a:spAutoFit/>
          </a:bodyPr>
          <a:p>
            <a:r>
              <a:rPr lang="zh-CN" altLang="en-US" sz="4800" b="1" dirty="0">
                <a:solidFill>
                  <a:srgbClr val="3700D2"/>
                </a:solidFill>
                <a:latin typeface="Comic Sans MS" panose="030F0702030302020204" pitchFamily="66" charset="0"/>
                <a:ea typeface="华文新魏" panose="02010800040101010101" pitchFamily="2" charset="-122"/>
              </a:rPr>
              <a:t>青 春</a:t>
            </a:r>
            <a:endParaRPr lang="zh-CN" altLang="en-US" sz="4800" b="1" dirty="0">
              <a:solidFill>
                <a:srgbClr val="3700D2"/>
              </a:solidFill>
              <a:latin typeface="Comic Sans MS" panose="030F0702030302020204" pitchFamily="66" charset="0"/>
              <a:ea typeface="华文新魏" panose="02010800040101010101" pitchFamily="2" charset="-122"/>
            </a:endParaRPr>
          </a:p>
        </p:txBody>
      </p:sp>
      <p:sp>
        <p:nvSpPr>
          <p:cNvPr id="114696" name="文本框 114695"/>
          <p:cNvSpPr txBox="1"/>
          <p:nvPr/>
        </p:nvSpPr>
        <p:spPr>
          <a:xfrm>
            <a:off x="231775" y="4027488"/>
            <a:ext cx="6889115" cy="645160"/>
          </a:xfrm>
          <a:prstGeom prst="rect">
            <a:avLst/>
          </a:prstGeom>
          <a:noFill/>
          <a:ln w="9525">
            <a:noFill/>
          </a:ln>
        </p:spPr>
        <p:txBody>
          <a:bodyPr wrap="none" anchor="t">
            <a:spAutoFit/>
          </a:bodyPr>
          <a:p>
            <a:r>
              <a:rPr lang="en-US" altLang="zh-CN" sz="3600" b="1">
                <a:latin typeface="Comic Sans MS" panose="030F0702030302020204" pitchFamily="66" charset="0"/>
              </a:rPr>
              <a:t>4</a:t>
            </a:r>
            <a:r>
              <a:rPr lang="zh-CN" altLang="en-US" sz="3600" b="1" dirty="0">
                <a:latin typeface="Comic Sans MS" panose="030F0702030302020204" pitchFamily="66" charset="0"/>
              </a:rPr>
              <a:t>、作者对校园怀有怎样的</a:t>
            </a:r>
            <a:r>
              <a:rPr lang="zh-CN" altLang="en-US" sz="3600" b="1" dirty="0">
                <a:solidFill>
                  <a:srgbClr val="CC0000"/>
                </a:solidFill>
                <a:latin typeface="Comic Sans MS" panose="030F0702030302020204" pitchFamily="66" charset="0"/>
              </a:rPr>
              <a:t>情感</a:t>
            </a:r>
            <a:r>
              <a:rPr lang="zh-CN" altLang="en-US" sz="3600" b="1" dirty="0">
                <a:latin typeface="Comic Sans MS" panose="030F0702030302020204" pitchFamily="66" charset="0"/>
              </a:rPr>
              <a:t>？</a:t>
            </a:r>
            <a:endParaRPr lang="zh-CN" altLang="en-US" sz="3600" b="1" dirty="0">
              <a:latin typeface="Comic Sans MS" panose="030F0702030302020204" pitchFamily="66" charset="0"/>
            </a:endParaRPr>
          </a:p>
        </p:txBody>
      </p:sp>
      <p:sp>
        <p:nvSpPr>
          <p:cNvPr id="114697" name="文本框 114696"/>
          <p:cNvSpPr txBox="1"/>
          <p:nvPr/>
        </p:nvSpPr>
        <p:spPr>
          <a:xfrm>
            <a:off x="1258888" y="4868863"/>
            <a:ext cx="7489825" cy="701675"/>
          </a:xfrm>
          <a:prstGeom prst="rect">
            <a:avLst/>
          </a:prstGeom>
          <a:noFill/>
          <a:ln w="9525">
            <a:noFill/>
          </a:ln>
        </p:spPr>
        <p:txBody>
          <a:bodyPr>
            <a:spAutoFit/>
          </a:bodyPr>
          <a:p>
            <a:r>
              <a:rPr lang="zh-CN" altLang="en-US" sz="4000" b="1" dirty="0">
                <a:solidFill>
                  <a:srgbClr val="3700D2"/>
                </a:solidFill>
                <a:latin typeface="Comic Sans MS" panose="030F0702030302020204" pitchFamily="66" charset="0"/>
                <a:ea typeface="华文新魏" panose="02010800040101010101" pitchFamily="2" charset="-122"/>
              </a:rPr>
              <a:t>热爱、眷恋、向往、珍惜、祝福</a:t>
            </a:r>
            <a:endParaRPr lang="zh-CN" altLang="en-US" sz="4000" b="1" dirty="0">
              <a:solidFill>
                <a:srgbClr val="3700D2"/>
              </a:solidFill>
              <a:latin typeface="Comic Sans MS" panose="030F0702030302020204" pitchFamily="66" charset="0"/>
              <a:ea typeface="华文新魏" panose="02010800040101010101" pitchFamily="2" charset="-122"/>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14693"/>
                                        </p:tgtEl>
                                        <p:attrNameLst>
                                          <p:attrName>style.visibility</p:attrName>
                                        </p:attrNameLst>
                                      </p:cBhvr>
                                      <p:to>
                                        <p:strVal val="visible"/>
                                      </p:to>
                                    </p:set>
                                    <p:anim calcmode="lin" valueType="num">
                                      <p:cBhvr>
                                        <p:cTn id="7" dur="500" fill="hold"/>
                                        <p:tgtEl>
                                          <p:spTgt spid="11469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469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469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4693"/>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0" presetClass="entr" presetSubtype="0" decel="100000" fill="hold" nodeType="clickEffect">
                                  <p:stCondLst>
                                    <p:cond delay="0"/>
                                  </p:stCondLst>
                                  <p:childTnLst>
                                    <p:set>
                                      <p:cBhvr>
                                        <p:cTn id="14" dur="1" fill="hold">
                                          <p:stCondLst>
                                            <p:cond delay="0"/>
                                          </p:stCondLst>
                                        </p:cTn>
                                        <p:tgtEl>
                                          <p:spTgt spid="114695">
                                            <p:txEl>
                                              <p:charRg st="0" end="4"/>
                                            </p:txEl>
                                          </p:spTgt>
                                        </p:tgtEl>
                                        <p:attrNameLst>
                                          <p:attrName>style.visibility</p:attrName>
                                        </p:attrNameLst>
                                      </p:cBhvr>
                                      <p:to>
                                        <p:strVal val="visible"/>
                                      </p:to>
                                    </p:set>
                                    <p:anim calcmode="lin" valueType="num">
                                      <p:cBhvr>
                                        <p:cTn id="15" dur="1000" fill="hold"/>
                                        <p:tgtEl>
                                          <p:spTgt spid="114695">
                                            <p:txEl>
                                              <p:charRg st="0" end="4"/>
                                            </p:txEl>
                                          </p:spTgt>
                                        </p:tgtEl>
                                        <p:attrNameLst>
                                          <p:attrName>ppt_w</p:attrName>
                                        </p:attrNameLst>
                                      </p:cBhvr>
                                      <p:tavLst>
                                        <p:tav tm="0">
                                          <p:val>
                                            <p:strVal val="#ppt_w+.3"/>
                                          </p:val>
                                        </p:tav>
                                        <p:tav tm="100000">
                                          <p:val>
                                            <p:strVal val="#ppt_w"/>
                                          </p:val>
                                        </p:tav>
                                      </p:tavLst>
                                    </p:anim>
                                    <p:anim calcmode="lin" valueType="num">
                                      <p:cBhvr>
                                        <p:cTn id="16" dur="1000" fill="hold"/>
                                        <p:tgtEl>
                                          <p:spTgt spid="114695">
                                            <p:txEl>
                                              <p:charRg st="0" end="4"/>
                                            </p:txEl>
                                          </p:spTgt>
                                        </p:tgtEl>
                                        <p:attrNameLst>
                                          <p:attrName>ppt_h</p:attrName>
                                        </p:attrNameLst>
                                      </p:cBhvr>
                                      <p:tavLst>
                                        <p:tav tm="0">
                                          <p:val>
                                            <p:strVal val="#ppt_h"/>
                                          </p:val>
                                        </p:tav>
                                        <p:tav tm="100000">
                                          <p:val>
                                            <p:strVal val="#ppt_h"/>
                                          </p:val>
                                        </p:tav>
                                      </p:tavLst>
                                    </p:anim>
                                    <p:animEffect transition="in" filter="fade">
                                      <p:cBhvr>
                                        <p:cTn id="17" dur="1000"/>
                                        <p:tgtEl>
                                          <p:spTgt spid="114695">
                                            <p:txEl>
                                              <p:charRg st="0"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5" presetClass="entr" presetSubtype="0" fill="hold" grpId="0" nodeType="clickEffect">
                                  <p:stCondLst>
                                    <p:cond delay="0"/>
                                  </p:stCondLst>
                                  <p:childTnLst>
                                    <p:set>
                                      <p:cBhvr>
                                        <p:cTn id="21" dur="1" fill="hold">
                                          <p:stCondLst>
                                            <p:cond delay="0"/>
                                          </p:stCondLst>
                                        </p:cTn>
                                        <p:tgtEl>
                                          <p:spTgt spid="114697"/>
                                        </p:tgtEl>
                                        <p:attrNameLst>
                                          <p:attrName>style.visibility</p:attrName>
                                        </p:attrNameLst>
                                      </p:cBhvr>
                                      <p:to>
                                        <p:strVal val="visible"/>
                                      </p:to>
                                    </p:set>
                                    <p:anim calcmode="lin" valueType="num">
                                      <p:cBhvr>
                                        <p:cTn id="22" dur="500" decel="50000" fill="hold">
                                          <p:stCondLst>
                                            <p:cond delay="0"/>
                                          </p:stCondLst>
                                        </p:cTn>
                                        <p:tgtEl>
                                          <p:spTgt spid="114697"/>
                                        </p:tgtEl>
                                        <p:attrNameLst>
                                          <p:attrName>style.rotation</p:attrName>
                                        </p:attrNameLst>
                                      </p:cBhvr>
                                      <p:tavLst>
                                        <p:tav tm="0">
                                          <p:val>
                                            <p:fltVal val="-90.000000"/>
                                          </p:val>
                                        </p:tav>
                                        <p:tav tm="100000">
                                          <p:val>
                                            <p:fltVal val="0.000000"/>
                                          </p:val>
                                        </p:tav>
                                      </p:tavLst>
                                    </p:anim>
                                    <p:anim calcmode="lin" valueType="num">
                                      <p:cBhvr>
                                        <p:cTn id="23" dur="500" decel="50000" fill="hold">
                                          <p:stCondLst>
                                            <p:cond delay="0"/>
                                          </p:stCondLst>
                                        </p:cTn>
                                        <p:tgtEl>
                                          <p:spTgt spid="114697"/>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114697"/>
                                        </p:tgtEl>
                                        <p:attrNameLst>
                                          <p:attrName>ppt_w</p:attrName>
                                        </p:attrNameLst>
                                      </p:cBhvr>
                                      <p:tavLst>
                                        <p:tav tm="0">
                                          <p:val>
                                            <p:strVal val="#ppt_w*.05"/>
                                          </p:val>
                                        </p:tav>
                                        <p:tav tm="100000">
                                          <p:val>
                                            <p:strVal val="#ppt_w"/>
                                          </p:val>
                                        </p:tav>
                                      </p:tavLst>
                                    </p:anim>
                                    <p:anim calcmode="lin" valueType="num">
                                      <p:cBhvr>
                                        <p:cTn id="25" dur="1000" fill="hold"/>
                                        <p:tgtEl>
                                          <p:spTgt spid="114697"/>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114697"/>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114697"/>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114697"/>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114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3" grpId="0"/>
      <p:bldP spid="11469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标题 83969"/>
          <p:cNvSpPr>
            <a:spLocks noGrp="1"/>
          </p:cNvSpPr>
          <p:nvPr>
            <p:ph type="title"/>
          </p:nvPr>
        </p:nvSpPr>
        <p:spPr>
          <a:xfrm>
            <a:off x="250825" y="404813"/>
            <a:ext cx="6870700" cy="700087"/>
          </a:xfrm>
        </p:spPr>
        <p:txBody>
          <a:bodyPr anchor="b"/>
          <a:p>
            <a:r>
              <a:rPr lang="zh-CN" altLang="en-US" dirty="0">
                <a:solidFill>
                  <a:schemeClr val="tx2"/>
                </a:solidFill>
                <a:ea typeface="隶书" panose="02010509060101010101" pitchFamily="49" charset="-122"/>
                <a:sym typeface="+mn-ea"/>
              </a:rPr>
              <a:t>二、赏读，领会情感</a:t>
            </a:r>
            <a:endParaRPr lang="zh-CN" altLang="en-US" dirty="0">
              <a:solidFill>
                <a:schemeClr val="tx2"/>
              </a:solidFill>
              <a:ea typeface="隶书" panose="02010509060101010101" pitchFamily="49" charset="-122"/>
            </a:endParaRPr>
          </a:p>
        </p:txBody>
      </p:sp>
      <p:sp>
        <p:nvSpPr>
          <p:cNvPr id="83971" name="文本占位符 83970"/>
          <p:cNvSpPr>
            <a:spLocks noGrp="1"/>
          </p:cNvSpPr>
          <p:nvPr>
            <p:ph type="body" idx="1"/>
          </p:nvPr>
        </p:nvSpPr>
        <p:spPr>
          <a:xfrm>
            <a:off x="0" y="1700213"/>
            <a:ext cx="9144000" cy="1296987"/>
          </a:xfrm>
        </p:spPr>
        <p:txBody>
          <a:bodyPr/>
          <a:p>
            <a:pPr>
              <a:buNone/>
            </a:pPr>
            <a:endParaRPr lang="zh-CN" altLang="en-US" sz="2800" b="1" dirty="0">
              <a:latin typeface="黑体" panose="02010609060101010101" pitchFamily="2" charset="-122"/>
              <a:ea typeface="黑体" panose="02010609060101010101" pitchFamily="2" charset="-122"/>
            </a:endParaRPr>
          </a:p>
        </p:txBody>
      </p:sp>
      <p:graphicFrame>
        <p:nvGraphicFramePr>
          <p:cNvPr id="2" name="表格 1"/>
          <p:cNvGraphicFramePr/>
          <p:nvPr>
            <p:custDataLst>
              <p:tags r:id="rId1"/>
            </p:custDataLst>
          </p:nvPr>
        </p:nvGraphicFramePr>
        <p:xfrm>
          <a:off x="101600" y="1074420"/>
          <a:ext cx="8442325" cy="4968240"/>
        </p:xfrm>
        <a:graphic>
          <a:graphicData uri="http://schemas.openxmlformats.org/drawingml/2006/table">
            <a:tbl>
              <a:tblPr firstRow="1" bandRow="1">
                <a:tableStyleId>{5C22544A-7EE6-4342-B048-85BDC9FD1C3A}</a:tableStyleId>
              </a:tblPr>
              <a:tblGrid>
                <a:gridCol w="1440815"/>
                <a:gridCol w="1626870"/>
                <a:gridCol w="1300480"/>
                <a:gridCol w="2153285"/>
                <a:gridCol w="1920875"/>
              </a:tblGrid>
              <a:tr h="822960">
                <a:tc>
                  <a:txBody>
                    <a:bodyPr/>
                    <a:p>
                      <a:pPr>
                        <a:buNone/>
                      </a:pPr>
                      <a:r>
                        <a:rPr lang="zh-CN" altLang="en-US">
                          <a:solidFill>
                            <a:srgbClr val="FF0000"/>
                          </a:solidFill>
                        </a:rPr>
                        <a:t>时间</a:t>
                      </a:r>
                      <a:endParaRPr lang="zh-CN" altLang="en-US">
                        <a:solidFill>
                          <a:srgbClr val="FF0000"/>
                        </a:solidFill>
                      </a:endParaRPr>
                    </a:p>
                  </a:txBody>
                  <a:tcPr/>
                </a:tc>
                <a:tc>
                  <a:txBody>
                    <a:bodyPr/>
                    <a:p>
                      <a:pPr algn="l">
                        <a:buClrTx/>
                        <a:buSzTx/>
                        <a:buFontTx/>
                        <a:buNone/>
                      </a:pPr>
                      <a:r>
                        <a:rPr lang="zh-CN" altLang="en-US">
                          <a:solidFill>
                            <a:srgbClr val="FF0000"/>
                          </a:solidFill>
                        </a:rPr>
                        <a:t>学校名称</a:t>
                      </a:r>
                      <a:endParaRPr lang="zh-CN" altLang="en-US">
                        <a:solidFill>
                          <a:srgbClr val="FF0000"/>
                        </a:solidFill>
                      </a:endParaRPr>
                    </a:p>
                  </a:txBody>
                  <a:tcPr/>
                </a:tc>
                <a:tc>
                  <a:txBody>
                    <a:bodyPr/>
                    <a:p>
                      <a:pPr algn="l">
                        <a:buClrTx/>
                        <a:buSzTx/>
                        <a:buFontTx/>
                        <a:buNone/>
                      </a:pPr>
                      <a:r>
                        <a:rPr lang="zh-CN" altLang="en-US">
                          <a:solidFill>
                            <a:srgbClr val="FF0000"/>
                          </a:solidFill>
                        </a:rPr>
                        <a:t>与作者的关系</a:t>
                      </a:r>
                      <a:endParaRPr lang="zh-CN" altLang="en-US">
                        <a:solidFill>
                          <a:srgbClr val="FF0000"/>
                        </a:solidFill>
                      </a:endParaRPr>
                    </a:p>
                  </a:txBody>
                  <a:tcPr/>
                </a:tc>
                <a:tc>
                  <a:txBody>
                    <a:bodyPr/>
                    <a:p>
                      <a:pPr algn="l">
                        <a:buClrTx/>
                        <a:buSzTx/>
                        <a:buFontTx/>
                        <a:buNone/>
                      </a:pPr>
                      <a:r>
                        <a:rPr lang="zh-CN" altLang="en-US">
                          <a:solidFill>
                            <a:srgbClr val="FF0000"/>
                          </a:solidFill>
                        </a:rPr>
                        <a:t>作者最深刻的印象</a:t>
                      </a:r>
                      <a:endParaRPr lang="zh-CN" altLang="en-US">
                        <a:solidFill>
                          <a:srgbClr val="FF0000"/>
                        </a:solidFill>
                      </a:endParaRPr>
                    </a:p>
                  </a:txBody>
                  <a:tcPr/>
                </a:tc>
                <a:tc>
                  <a:txBody>
                    <a:bodyPr/>
                    <a:p>
                      <a:pPr algn="l">
                        <a:buClrTx/>
                        <a:buSzTx/>
                        <a:buFontTx/>
                        <a:buNone/>
                      </a:pPr>
                      <a:r>
                        <a:rPr lang="zh-CN" altLang="en-US">
                          <a:solidFill>
                            <a:srgbClr val="FF0000"/>
                          </a:solidFill>
                        </a:rPr>
                        <a:t>作者的感受</a:t>
                      </a:r>
                      <a:endParaRPr lang="zh-CN" altLang="en-US">
                        <a:solidFill>
                          <a:srgbClr val="FF0000"/>
                        </a:solidFill>
                      </a:endParaRPr>
                    </a:p>
                  </a:txBody>
                  <a:tcPr/>
                </a:tc>
              </a:tr>
              <a:tr h="1615440">
                <a:tc>
                  <a:txBody>
                    <a:bodyPr/>
                    <a:p>
                      <a:pPr>
                        <a:buNone/>
                      </a:pPr>
                      <a:endParaRPr lang="zh-CN" altLang="en-US" sz="2000" b="1">
                        <a:solidFill>
                          <a:srgbClr val="FF0000"/>
                        </a:solidFill>
                      </a:endParaRPr>
                    </a:p>
                  </a:txBody>
                  <a:tcPr/>
                </a:tc>
                <a:tc>
                  <a:txBody>
                    <a:bodyPr/>
                    <a:p>
                      <a:pPr algn="l">
                        <a:buClrTx/>
                        <a:buSzTx/>
                        <a:buFontTx/>
                        <a:buNone/>
                      </a:pPr>
                      <a:endParaRPr lang="zh-CN" altLang="en-US" sz="2000" b="1">
                        <a:solidFill>
                          <a:srgbClr val="FF0000"/>
                        </a:solidFill>
                      </a:endParaRPr>
                    </a:p>
                  </a:txBody>
                  <a:tcPr/>
                </a:tc>
                <a:tc>
                  <a:txBody>
                    <a:bodyPr/>
                    <a:p>
                      <a:pPr algn="l">
                        <a:buClrTx/>
                        <a:buSzTx/>
                        <a:buFontTx/>
                        <a:buNone/>
                      </a:pPr>
                      <a:endParaRPr lang="zh-CN" altLang="en-US" sz="2000" b="1">
                        <a:solidFill>
                          <a:srgbClr val="FF0000"/>
                        </a:solidFill>
                      </a:endParaRPr>
                    </a:p>
                  </a:txBody>
                  <a:tcPr/>
                </a:tc>
                <a:tc>
                  <a:txBody>
                    <a:bodyPr/>
                    <a:p>
                      <a:pPr algn="l">
                        <a:buClrTx/>
                        <a:buSzTx/>
                        <a:buFontTx/>
                        <a:buNone/>
                      </a:pPr>
                      <a:endParaRPr lang="zh-CN" altLang="en-US" sz="2000" b="1">
                        <a:solidFill>
                          <a:srgbClr val="FF0000"/>
                        </a:solidFill>
                      </a:endParaRPr>
                    </a:p>
                  </a:txBody>
                  <a:tcPr/>
                </a:tc>
                <a:tc>
                  <a:txBody>
                    <a:bodyPr/>
                    <a:p>
                      <a:pPr algn="l">
                        <a:buClrTx/>
                        <a:buSzTx/>
                        <a:buFontTx/>
                        <a:buNone/>
                      </a:pPr>
                      <a:endParaRPr lang="zh-CN" altLang="en-US" b="1">
                        <a:solidFill>
                          <a:srgbClr val="FF0000"/>
                        </a:solidFill>
                      </a:endParaRPr>
                    </a:p>
                  </a:txBody>
                  <a:tcPr/>
                </a:tc>
              </a:tr>
              <a:tr h="583565">
                <a:tc>
                  <a:txBody>
                    <a:bodyPr/>
                    <a:p>
                      <a:pPr algn="l">
                        <a:buClrTx/>
                        <a:buSzTx/>
                        <a:buFontTx/>
                        <a:buNone/>
                      </a:pPr>
                      <a:endParaRPr lang="zh-CN" altLang="en-US" sz="2000" b="1">
                        <a:solidFill>
                          <a:schemeClr val="tx1"/>
                        </a:solidFill>
                      </a:endParaRPr>
                    </a:p>
                  </a:txBody>
                  <a:tcPr/>
                </a:tc>
                <a:tc>
                  <a:txBody>
                    <a:bodyPr/>
                    <a:p>
                      <a:pPr algn="l">
                        <a:buClrTx/>
                        <a:buSzTx/>
                        <a:buFontTx/>
                        <a:buNone/>
                      </a:pPr>
                      <a:endParaRPr lang="zh-CN" altLang="en-US" sz="2000" b="1">
                        <a:solidFill>
                          <a:schemeClr val="tx1"/>
                        </a:solidFill>
                      </a:endParaRPr>
                    </a:p>
                  </a:txBody>
                  <a:tcPr/>
                </a:tc>
                <a:tc>
                  <a:txBody>
                    <a:bodyPr/>
                    <a:p>
                      <a:pPr algn="l">
                        <a:buClrTx/>
                        <a:buSzTx/>
                        <a:buFontTx/>
                        <a:buNone/>
                      </a:pPr>
                      <a:endParaRPr lang="zh-CN" altLang="en-US" sz="2000" b="1">
                        <a:solidFill>
                          <a:schemeClr val="tx1"/>
                        </a:solidFill>
                      </a:endParaRPr>
                    </a:p>
                  </a:txBody>
                  <a:tcPr/>
                </a:tc>
                <a:tc>
                  <a:txBody>
                    <a:bodyPr/>
                    <a:p>
                      <a:pPr algn="l">
                        <a:buClrTx/>
                        <a:buSzTx/>
                        <a:buFontTx/>
                        <a:buNone/>
                      </a:pPr>
                      <a:endParaRPr lang="zh-CN" altLang="en-US" sz="2000" b="1">
                        <a:solidFill>
                          <a:schemeClr val="tx1"/>
                        </a:solidFill>
                      </a:endParaRPr>
                    </a:p>
                  </a:txBody>
                  <a:tcPr/>
                </a:tc>
                <a:tc>
                  <a:txBody>
                    <a:bodyPr/>
                    <a:p>
                      <a:pPr algn="l">
                        <a:buClrTx/>
                        <a:buSzTx/>
                        <a:buFontTx/>
                        <a:buNone/>
                      </a:pPr>
                      <a:endParaRPr lang="zh-CN" altLang="en-US" sz="2000" b="1">
                        <a:solidFill>
                          <a:schemeClr val="tx1"/>
                        </a:solidFill>
                      </a:endParaRPr>
                    </a:p>
                  </a:txBody>
                  <a:tcPr/>
                </a:tc>
              </a:tr>
            </a:tbl>
          </a:graphicData>
        </a:graphic>
      </p:graphicFrame>
      <p:sp>
        <p:nvSpPr>
          <p:cNvPr id="4" name="文本框 3"/>
          <p:cNvSpPr txBox="1"/>
          <p:nvPr/>
        </p:nvSpPr>
        <p:spPr>
          <a:xfrm>
            <a:off x="313690" y="2129155"/>
            <a:ext cx="1017905" cy="1322070"/>
          </a:xfrm>
          <a:prstGeom prst="rect">
            <a:avLst/>
          </a:prstGeom>
          <a:noFill/>
        </p:spPr>
        <p:txBody>
          <a:bodyPr wrap="square" rtlCol="0">
            <a:spAutoFit/>
          </a:bodyPr>
          <a:p>
            <a:r>
              <a:rPr lang="en-US" altLang="zh-CN" sz="2000" b="1">
                <a:solidFill>
                  <a:srgbClr val="FF0000"/>
                </a:solidFill>
                <a:sym typeface="+mn-ea"/>
              </a:rPr>
              <a:t>1978</a:t>
            </a:r>
            <a:r>
              <a:rPr lang="zh-CN" altLang="en-US" sz="2000" b="1">
                <a:solidFill>
                  <a:srgbClr val="FF0000"/>
                </a:solidFill>
                <a:sym typeface="+mn-ea"/>
              </a:rPr>
              <a:t>年的冬天</a:t>
            </a:r>
            <a:endParaRPr lang="zh-CN" altLang="en-US" sz="2000" b="1">
              <a:solidFill>
                <a:srgbClr val="FF0000"/>
              </a:solidFill>
            </a:endParaRPr>
          </a:p>
          <a:p>
            <a:endParaRPr lang="zh-CN" altLang="en-US" sz="2000"/>
          </a:p>
        </p:txBody>
      </p:sp>
      <p:sp>
        <p:nvSpPr>
          <p:cNvPr id="5" name="文本框 4"/>
          <p:cNvSpPr txBox="1"/>
          <p:nvPr/>
        </p:nvSpPr>
        <p:spPr>
          <a:xfrm>
            <a:off x="1664970" y="2059305"/>
            <a:ext cx="1322705" cy="1014730"/>
          </a:xfrm>
          <a:prstGeom prst="rect">
            <a:avLst/>
          </a:prstGeom>
          <a:noFill/>
        </p:spPr>
        <p:txBody>
          <a:bodyPr wrap="square" rtlCol="0">
            <a:spAutoFit/>
          </a:bodyPr>
          <a:p>
            <a:r>
              <a:rPr lang="zh-CN" altLang="en-US" sz="2000" b="1">
                <a:solidFill>
                  <a:srgbClr val="FF0000"/>
                </a:solidFill>
                <a:sym typeface="+mn-ea"/>
                <a:hlinkClick r:id="rId2" action="ppaction://hlinksldjump"/>
              </a:rPr>
              <a:t>中央戏剧学院</a:t>
            </a:r>
            <a:endParaRPr lang="zh-CN" altLang="en-US" sz="2000" b="1">
              <a:solidFill>
                <a:srgbClr val="FF0000"/>
              </a:solidFill>
            </a:endParaRPr>
          </a:p>
          <a:p>
            <a:endParaRPr lang="zh-CN" altLang="en-US" sz="2000"/>
          </a:p>
        </p:txBody>
      </p:sp>
      <p:sp>
        <p:nvSpPr>
          <p:cNvPr id="6" name="文本框 5"/>
          <p:cNvSpPr txBox="1"/>
          <p:nvPr/>
        </p:nvSpPr>
        <p:spPr>
          <a:xfrm>
            <a:off x="3385185" y="2217420"/>
            <a:ext cx="970915" cy="1014730"/>
          </a:xfrm>
          <a:prstGeom prst="rect">
            <a:avLst/>
          </a:prstGeom>
          <a:noFill/>
        </p:spPr>
        <p:txBody>
          <a:bodyPr wrap="square" rtlCol="0">
            <a:spAutoFit/>
          </a:bodyPr>
          <a:p>
            <a:r>
              <a:rPr lang="zh-CN" altLang="en-US" sz="2000" b="1">
                <a:solidFill>
                  <a:srgbClr val="FF0000"/>
                </a:solidFill>
                <a:sym typeface="+mn-ea"/>
              </a:rPr>
              <a:t>大学母校</a:t>
            </a:r>
            <a:endParaRPr lang="zh-CN" altLang="en-US" sz="2000" b="1">
              <a:solidFill>
                <a:srgbClr val="FF0000"/>
              </a:solidFill>
            </a:endParaRPr>
          </a:p>
          <a:p>
            <a:endParaRPr lang="zh-CN" altLang="en-US" sz="2000"/>
          </a:p>
        </p:txBody>
      </p:sp>
      <p:sp>
        <p:nvSpPr>
          <p:cNvPr id="7" name="文本框 6"/>
          <p:cNvSpPr txBox="1"/>
          <p:nvPr/>
        </p:nvSpPr>
        <p:spPr>
          <a:xfrm>
            <a:off x="4472940" y="1913890"/>
            <a:ext cx="1986915" cy="1938020"/>
          </a:xfrm>
          <a:prstGeom prst="rect">
            <a:avLst/>
          </a:prstGeom>
          <a:noFill/>
        </p:spPr>
        <p:txBody>
          <a:bodyPr wrap="square" rtlCol="0">
            <a:spAutoFit/>
          </a:bodyPr>
          <a:p>
            <a:r>
              <a:rPr lang="zh-CN" altLang="en-US" sz="2000" b="1">
                <a:solidFill>
                  <a:srgbClr val="FF0000"/>
                </a:solidFill>
                <a:sym typeface="+mn-ea"/>
              </a:rPr>
              <a:t>白杨树寒风中萧瑟的声音；缀满紫嘟嘟花瓣的藤萝架；佩戴红底白字的学生校徽</a:t>
            </a:r>
            <a:endParaRPr lang="zh-CN" altLang="en-US" sz="2000" b="1">
              <a:solidFill>
                <a:srgbClr val="FF0000"/>
              </a:solidFill>
            </a:endParaRPr>
          </a:p>
          <a:p>
            <a:endParaRPr lang="zh-CN" altLang="en-US" sz="2000"/>
          </a:p>
        </p:txBody>
      </p:sp>
      <p:sp>
        <p:nvSpPr>
          <p:cNvPr id="8" name="文本框 7"/>
          <p:cNvSpPr txBox="1"/>
          <p:nvPr/>
        </p:nvSpPr>
        <p:spPr>
          <a:xfrm>
            <a:off x="6754495" y="2006600"/>
            <a:ext cx="1790065" cy="1938020"/>
          </a:xfrm>
          <a:prstGeom prst="rect">
            <a:avLst/>
          </a:prstGeom>
          <a:noFill/>
        </p:spPr>
        <p:txBody>
          <a:bodyPr wrap="square" rtlCol="0">
            <a:spAutoFit/>
          </a:bodyPr>
          <a:p>
            <a:pPr algn="l">
              <a:buClrTx/>
              <a:buSzTx/>
              <a:buFontTx/>
            </a:pPr>
            <a:r>
              <a:rPr lang="zh-CN" altLang="en-US" sz="2000" b="1">
                <a:solidFill>
                  <a:srgbClr val="FF0000"/>
                </a:solidFill>
                <a:sym typeface="+mn-ea"/>
              </a:rPr>
              <a:t>校园对于一个人青春的重要性是无法比拟的；失去的才懂得珍惜</a:t>
            </a:r>
            <a:endParaRPr lang="zh-CN" altLang="en-US" sz="2000" b="1">
              <a:solidFill>
                <a:srgbClr val="FF0000"/>
              </a:solidFill>
            </a:endParaRPr>
          </a:p>
          <a:p>
            <a:endParaRPr lang="zh-CN" altLang="en-US" sz="2000"/>
          </a:p>
        </p:txBody>
      </p:sp>
      <p:sp>
        <p:nvSpPr>
          <p:cNvPr id="9" name="文本框 8"/>
          <p:cNvSpPr txBox="1"/>
          <p:nvPr/>
        </p:nvSpPr>
        <p:spPr>
          <a:xfrm>
            <a:off x="250825" y="3726815"/>
            <a:ext cx="1080770" cy="1630045"/>
          </a:xfrm>
          <a:prstGeom prst="rect">
            <a:avLst/>
          </a:prstGeom>
          <a:noFill/>
        </p:spPr>
        <p:txBody>
          <a:bodyPr wrap="square" rtlCol="0">
            <a:spAutoFit/>
          </a:bodyPr>
          <a:p>
            <a:r>
              <a:rPr lang="zh-CN" altLang="en-US" sz="2000" b="1">
                <a:sym typeface="+mn-ea"/>
              </a:rPr>
              <a:t>离开校园之后的一些日子</a:t>
            </a:r>
            <a:endParaRPr lang="zh-CN" altLang="en-US" sz="2000" b="1">
              <a:solidFill>
                <a:schemeClr val="tx1"/>
              </a:solidFill>
            </a:endParaRPr>
          </a:p>
          <a:p>
            <a:endParaRPr lang="zh-CN" altLang="en-US" sz="2000"/>
          </a:p>
        </p:txBody>
      </p:sp>
      <p:sp>
        <p:nvSpPr>
          <p:cNvPr id="11" name="文本框 10"/>
          <p:cNvSpPr txBox="1"/>
          <p:nvPr/>
        </p:nvSpPr>
        <p:spPr>
          <a:xfrm>
            <a:off x="1415415" y="3778885"/>
            <a:ext cx="1572260" cy="675640"/>
          </a:xfrm>
          <a:prstGeom prst="rect">
            <a:avLst/>
          </a:prstGeom>
          <a:noFill/>
        </p:spPr>
        <p:txBody>
          <a:bodyPr wrap="square" rtlCol="0">
            <a:spAutoFit/>
          </a:bodyPr>
          <a:p>
            <a:r>
              <a:rPr lang="zh-CN" altLang="en-US" b="1">
                <a:sym typeface="+mn-ea"/>
                <a:hlinkClick r:id="rId3" action="ppaction://hlinksldjump"/>
              </a:rPr>
              <a:t>厦</a:t>
            </a:r>
            <a:r>
              <a:rPr lang="zh-CN" altLang="en-US" sz="2000" b="1">
                <a:sym typeface="+mn-ea"/>
                <a:hlinkClick r:id="rId3" action="ppaction://hlinksldjump"/>
              </a:rPr>
              <a:t>门大学</a:t>
            </a:r>
            <a:endParaRPr lang="zh-CN" altLang="en-US" b="1">
              <a:solidFill>
                <a:schemeClr val="tx1"/>
              </a:solidFill>
            </a:endParaRPr>
          </a:p>
          <a:p>
            <a:endParaRPr lang="zh-CN" altLang="en-US"/>
          </a:p>
        </p:txBody>
      </p:sp>
      <p:sp>
        <p:nvSpPr>
          <p:cNvPr id="12" name="文本框 11"/>
          <p:cNvSpPr txBox="1"/>
          <p:nvPr/>
        </p:nvSpPr>
        <p:spPr>
          <a:xfrm>
            <a:off x="3209290" y="3778885"/>
            <a:ext cx="1146810" cy="1014730"/>
          </a:xfrm>
          <a:prstGeom prst="rect">
            <a:avLst/>
          </a:prstGeom>
          <a:noFill/>
        </p:spPr>
        <p:txBody>
          <a:bodyPr wrap="square" rtlCol="0">
            <a:spAutoFit/>
          </a:bodyPr>
          <a:p>
            <a:r>
              <a:rPr lang="zh-CN" altLang="en-US" sz="2000" b="1">
                <a:sym typeface="+mn-ea"/>
              </a:rPr>
              <a:t>作客、参观</a:t>
            </a:r>
            <a:endParaRPr lang="zh-CN" altLang="en-US" sz="2000" b="1">
              <a:solidFill>
                <a:schemeClr val="tx1"/>
              </a:solidFill>
            </a:endParaRPr>
          </a:p>
          <a:p>
            <a:endParaRPr lang="zh-CN" altLang="en-US" sz="2000"/>
          </a:p>
        </p:txBody>
      </p:sp>
      <p:sp>
        <p:nvSpPr>
          <p:cNvPr id="13" name="文本框 12"/>
          <p:cNvSpPr txBox="1"/>
          <p:nvPr/>
        </p:nvSpPr>
        <p:spPr>
          <a:xfrm>
            <a:off x="4631055" y="3778885"/>
            <a:ext cx="1812925" cy="2861310"/>
          </a:xfrm>
          <a:prstGeom prst="rect">
            <a:avLst/>
          </a:prstGeom>
          <a:noFill/>
        </p:spPr>
        <p:txBody>
          <a:bodyPr wrap="square" rtlCol="0">
            <a:spAutoFit/>
          </a:bodyPr>
          <a:p>
            <a:r>
              <a:rPr lang="zh-CN" altLang="en-US" sz="2000" b="1">
                <a:sym typeface="+mn-ea"/>
              </a:rPr>
              <a:t>年轻学生青春洋溢的脸；高大葳蕤的树，奇异芬芳的花；安谧的气氛，高远的蓝天；湿润的空气，树木的清香</a:t>
            </a:r>
            <a:endParaRPr lang="zh-CN" altLang="en-US" sz="2000" b="1">
              <a:solidFill>
                <a:schemeClr val="tx1"/>
              </a:solidFill>
            </a:endParaRPr>
          </a:p>
          <a:p>
            <a:endParaRPr lang="zh-CN" altLang="en-US" sz="2000"/>
          </a:p>
        </p:txBody>
      </p:sp>
      <p:sp>
        <p:nvSpPr>
          <p:cNvPr id="14" name="文本框 13"/>
          <p:cNvSpPr txBox="1"/>
          <p:nvPr/>
        </p:nvSpPr>
        <p:spPr>
          <a:xfrm>
            <a:off x="6755130" y="3902075"/>
            <a:ext cx="1788795" cy="2861310"/>
          </a:xfrm>
          <a:prstGeom prst="rect">
            <a:avLst/>
          </a:prstGeom>
          <a:noFill/>
        </p:spPr>
        <p:txBody>
          <a:bodyPr wrap="square" rtlCol="0">
            <a:spAutoFit/>
          </a:bodyPr>
          <a:p>
            <a:r>
              <a:rPr lang="zh-CN" altLang="en-US" sz="2000" b="1">
                <a:sym typeface="+mn-ea"/>
              </a:rPr>
              <a:t>青春在校园里度过才适得其所；若能够在这里再读几年书该是多么好啊；清新的校园能净化出青春清澈的血液</a:t>
            </a:r>
            <a:endParaRPr lang="zh-CN" altLang="en-US" sz="2000" b="1">
              <a:solidFill>
                <a:schemeClr val="tx1"/>
              </a:solidFill>
            </a:endParaRPr>
          </a:p>
          <a:p>
            <a:endParaRPr lang="zh-CN" altLang="en-US" sz="2000"/>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blinds(horizontal)">
                                      <p:cBhvr>
                                        <p:cTn id="32" dur="500"/>
                                        <p:tgtEl>
                                          <p:spTgt spid="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blinds(horizontal)">
                                      <p:cBhvr>
                                        <p:cTn id="37" dur="500"/>
                                        <p:tgtEl>
                                          <p:spTgt spid="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Effect transition="in" filter="blinds(horizontal)">
                                      <p:cBhvr>
                                        <p:cTn id="42" dur="500"/>
                                        <p:tgtEl>
                                          <p:spTgt spid="11">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2">
                                            <p:txEl>
                                              <p:pRg st="0" end="0"/>
                                            </p:txEl>
                                          </p:spTgt>
                                        </p:tgtEl>
                                        <p:attrNameLst>
                                          <p:attrName>style.visibility</p:attrName>
                                        </p:attrNameLst>
                                      </p:cBhvr>
                                      <p:to>
                                        <p:strVal val="visible"/>
                                      </p:to>
                                    </p:set>
                                    <p:animEffect transition="in" filter="blinds(horizontal)">
                                      <p:cBhvr>
                                        <p:cTn id="47" dur="500"/>
                                        <p:tgtEl>
                                          <p:spTgt spid="12">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3">
                                            <p:txEl>
                                              <p:pRg st="0" end="0"/>
                                            </p:txEl>
                                          </p:spTgt>
                                        </p:tgtEl>
                                        <p:attrNameLst>
                                          <p:attrName>style.visibility</p:attrName>
                                        </p:attrNameLst>
                                      </p:cBhvr>
                                      <p:to>
                                        <p:strVal val="visible"/>
                                      </p:to>
                                    </p:set>
                                    <p:animEffect transition="in" filter="blinds(horizontal)">
                                      <p:cBhvr>
                                        <p:cTn id="52" dur="500"/>
                                        <p:tgtEl>
                                          <p:spTgt spid="13">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4">
                                            <p:txEl>
                                              <p:pRg st="0" end="0"/>
                                            </p:txEl>
                                          </p:spTgt>
                                        </p:tgtEl>
                                        <p:attrNameLst>
                                          <p:attrName>style.visibility</p:attrName>
                                        </p:attrNameLst>
                                      </p:cBhvr>
                                      <p:to>
                                        <p:strVal val="visible"/>
                                      </p:to>
                                    </p:set>
                                    <p:animEffect transition="in" filter="blinds(horizontal)">
                                      <p:cBhvr>
                                        <p:cTn id="5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标题 83969"/>
          <p:cNvSpPr>
            <a:spLocks noGrp="1"/>
          </p:cNvSpPr>
          <p:nvPr>
            <p:ph type="title"/>
          </p:nvPr>
        </p:nvSpPr>
        <p:spPr>
          <a:xfrm>
            <a:off x="250825" y="404813"/>
            <a:ext cx="6870700" cy="700087"/>
          </a:xfrm>
        </p:spPr>
        <p:txBody>
          <a:bodyPr anchor="b"/>
          <a:p>
            <a:r>
              <a:rPr lang="zh-CN" altLang="en-US" dirty="0">
                <a:solidFill>
                  <a:schemeClr val="tx2"/>
                </a:solidFill>
                <a:ea typeface="隶书" panose="02010509060101010101" pitchFamily="49" charset="-122"/>
                <a:sym typeface="+mn-ea"/>
              </a:rPr>
              <a:t>二、赏读，领会情感</a:t>
            </a:r>
            <a:endParaRPr lang="zh-CN" altLang="en-US" dirty="0">
              <a:solidFill>
                <a:schemeClr val="tx2"/>
              </a:solidFill>
              <a:ea typeface="隶书" panose="02010509060101010101" pitchFamily="49" charset="-122"/>
            </a:endParaRPr>
          </a:p>
        </p:txBody>
      </p:sp>
      <p:sp>
        <p:nvSpPr>
          <p:cNvPr id="83971" name="文本占位符 83970"/>
          <p:cNvSpPr>
            <a:spLocks noGrp="1"/>
          </p:cNvSpPr>
          <p:nvPr>
            <p:ph type="body" idx="1"/>
          </p:nvPr>
        </p:nvSpPr>
        <p:spPr>
          <a:xfrm>
            <a:off x="0" y="1700213"/>
            <a:ext cx="9144000" cy="1296987"/>
          </a:xfrm>
        </p:spPr>
        <p:txBody>
          <a:bodyPr/>
          <a:p>
            <a:pPr>
              <a:buNone/>
            </a:pPr>
            <a:endParaRPr lang="zh-CN" altLang="en-US" sz="2800" b="1" dirty="0">
              <a:latin typeface="黑体" panose="02010609060101010101" pitchFamily="2" charset="-122"/>
              <a:ea typeface="黑体" panose="02010609060101010101" pitchFamily="2" charset="-122"/>
            </a:endParaRPr>
          </a:p>
        </p:txBody>
      </p:sp>
      <p:graphicFrame>
        <p:nvGraphicFramePr>
          <p:cNvPr id="2" name="表格 1"/>
          <p:cNvGraphicFramePr/>
          <p:nvPr>
            <p:custDataLst>
              <p:tags r:id="rId1"/>
            </p:custDataLst>
          </p:nvPr>
        </p:nvGraphicFramePr>
        <p:xfrm>
          <a:off x="101600" y="1074420"/>
          <a:ext cx="8442325" cy="3128645"/>
        </p:xfrm>
        <a:graphic>
          <a:graphicData uri="http://schemas.openxmlformats.org/drawingml/2006/table">
            <a:tbl>
              <a:tblPr firstRow="1" bandRow="1">
                <a:tableStyleId>{5C22544A-7EE6-4342-B048-85BDC9FD1C3A}</a:tableStyleId>
              </a:tblPr>
              <a:tblGrid>
                <a:gridCol w="1440815"/>
                <a:gridCol w="1626870"/>
                <a:gridCol w="1388110"/>
                <a:gridCol w="2065655"/>
                <a:gridCol w="1920875"/>
              </a:tblGrid>
              <a:tr h="822960">
                <a:tc>
                  <a:txBody>
                    <a:bodyPr/>
                    <a:p>
                      <a:pPr>
                        <a:buNone/>
                      </a:pPr>
                      <a:r>
                        <a:rPr lang="zh-CN" altLang="en-US">
                          <a:solidFill>
                            <a:srgbClr val="FF0000"/>
                          </a:solidFill>
                        </a:rPr>
                        <a:t>时间</a:t>
                      </a:r>
                      <a:endParaRPr lang="zh-CN" altLang="en-US">
                        <a:solidFill>
                          <a:srgbClr val="FF0000"/>
                        </a:solidFill>
                      </a:endParaRPr>
                    </a:p>
                  </a:txBody>
                  <a:tcPr/>
                </a:tc>
                <a:tc>
                  <a:txBody>
                    <a:bodyPr/>
                    <a:p>
                      <a:pPr algn="l">
                        <a:buClrTx/>
                        <a:buSzTx/>
                        <a:buFontTx/>
                        <a:buNone/>
                      </a:pPr>
                      <a:r>
                        <a:rPr lang="zh-CN" altLang="en-US">
                          <a:solidFill>
                            <a:srgbClr val="FF0000"/>
                          </a:solidFill>
                        </a:rPr>
                        <a:t>学校名称</a:t>
                      </a:r>
                      <a:endParaRPr lang="zh-CN" altLang="en-US">
                        <a:solidFill>
                          <a:srgbClr val="FF0000"/>
                        </a:solidFill>
                      </a:endParaRPr>
                    </a:p>
                  </a:txBody>
                  <a:tcPr/>
                </a:tc>
                <a:tc>
                  <a:txBody>
                    <a:bodyPr/>
                    <a:p>
                      <a:pPr algn="l">
                        <a:buClrTx/>
                        <a:buSzTx/>
                        <a:buFontTx/>
                        <a:buNone/>
                      </a:pPr>
                      <a:r>
                        <a:rPr lang="zh-CN" altLang="en-US">
                          <a:solidFill>
                            <a:srgbClr val="FF0000"/>
                          </a:solidFill>
                        </a:rPr>
                        <a:t>与作者的关系</a:t>
                      </a:r>
                      <a:endParaRPr lang="zh-CN" altLang="en-US">
                        <a:solidFill>
                          <a:srgbClr val="FF0000"/>
                        </a:solidFill>
                      </a:endParaRPr>
                    </a:p>
                  </a:txBody>
                  <a:tcPr/>
                </a:tc>
                <a:tc>
                  <a:txBody>
                    <a:bodyPr/>
                    <a:p>
                      <a:pPr algn="l">
                        <a:buClrTx/>
                        <a:buSzTx/>
                        <a:buFontTx/>
                        <a:buNone/>
                      </a:pPr>
                      <a:r>
                        <a:rPr lang="zh-CN" altLang="en-US">
                          <a:solidFill>
                            <a:srgbClr val="FF0000"/>
                          </a:solidFill>
                        </a:rPr>
                        <a:t>作者最深刻的印象</a:t>
                      </a:r>
                      <a:endParaRPr lang="zh-CN" altLang="en-US">
                        <a:solidFill>
                          <a:srgbClr val="FF0000"/>
                        </a:solidFill>
                      </a:endParaRPr>
                    </a:p>
                  </a:txBody>
                  <a:tcPr/>
                </a:tc>
                <a:tc>
                  <a:txBody>
                    <a:bodyPr/>
                    <a:p>
                      <a:pPr algn="l">
                        <a:buClrTx/>
                        <a:buSzTx/>
                        <a:buFontTx/>
                        <a:buNone/>
                      </a:pPr>
                      <a:r>
                        <a:rPr lang="zh-CN" altLang="en-US">
                          <a:solidFill>
                            <a:srgbClr val="FF0000"/>
                          </a:solidFill>
                        </a:rPr>
                        <a:t>作者的感受</a:t>
                      </a:r>
                      <a:endParaRPr lang="zh-CN" altLang="en-US">
                        <a:solidFill>
                          <a:srgbClr val="FF0000"/>
                        </a:solidFill>
                      </a:endParaRPr>
                    </a:p>
                  </a:txBody>
                  <a:tcPr/>
                </a:tc>
              </a:tr>
              <a:tr h="1909445">
                <a:tc>
                  <a:txBody>
                    <a:bodyPr/>
                    <a:p>
                      <a:pPr algn="l">
                        <a:buClrTx/>
                        <a:buSzTx/>
                        <a:buFontTx/>
                        <a:buNone/>
                      </a:pPr>
                      <a:endParaRPr lang="zh-CN" altLang="en-US" sz="2000" b="1">
                        <a:solidFill>
                          <a:srgbClr val="FF0000"/>
                        </a:solidFill>
                      </a:endParaRPr>
                    </a:p>
                  </a:txBody>
                  <a:tcPr/>
                </a:tc>
                <a:tc>
                  <a:txBody>
                    <a:bodyPr/>
                    <a:p>
                      <a:pPr algn="l">
                        <a:buClrTx/>
                        <a:buSzTx/>
                        <a:buFontTx/>
                        <a:buNone/>
                      </a:pPr>
                      <a:endParaRPr lang="zh-CN" altLang="en-US" sz="2000" b="1">
                        <a:solidFill>
                          <a:srgbClr val="FF0000"/>
                        </a:solidFill>
                      </a:endParaRPr>
                    </a:p>
                  </a:txBody>
                  <a:tcPr/>
                </a:tc>
                <a:tc>
                  <a:txBody>
                    <a:bodyPr/>
                    <a:p>
                      <a:pPr algn="l">
                        <a:buClrTx/>
                        <a:buSzTx/>
                        <a:buFontTx/>
                        <a:buNone/>
                      </a:pPr>
                      <a:endParaRPr lang="zh-CN" altLang="en-US" sz="2000" b="1">
                        <a:solidFill>
                          <a:srgbClr val="FF0000"/>
                        </a:solidFill>
                      </a:endParaRPr>
                    </a:p>
                  </a:txBody>
                  <a:tcPr/>
                </a:tc>
                <a:tc>
                  <a:txBody>
                    <a:bodyPr/>
                    <a:p>
                      <a:pPr algn="l">
                        <a:buClrTx/>
                        <a:buSzTx/>
                        <a:buFontTx/>
                        <a:buNone/>
                      </a:pPr>
                      <a:endParaRPr lang="zh-CN" altLang="en-US" sz="2000" b="1">
                        <a:solidFill>
                          <a:srgbClr val="FF0000"/>
                        </a:solidFill>
                      </a:endParaRPr>
                    </a:p>
                  </a:txBody>
                  <a:tcPr/>
                </a:tc>
                <a:tc>
                  <a:txBody>
                    <a:bodyPr/>
                    <a:p>
                      <a:pPr algn="l">
                        <a:buClrTx/>
                        <a:buSzTx/>
                        <a:buFontTx/>
                        <a:buNone/>
                      </a:pPr>
                      <a:endParaRPr lang="zh-CN" altLang="en-US" sz="2000" b="1">
                        <a:solidFill>
                          <a:srgbClr val="FF0000"/>
                        </a:solidFill>
                      </a:endParaRPr>
                    </a:p>
                  </a:txBody>
                  <a:tcPr/>
                </a:tc>
              </a:tr>
              <a:tr h="396240">
                <a:tc>
                  <a:txBody>
                    <a:bodyPr/>
                    <a:p>
                      <a:pPr algn="l">
                        <a:buClrTx/>
                        <a:buSzTx/>
                        <a:buFontTx/>
                        <a:buNone/>
                      </a:pPr>
                      <a:endParaRPr lang="zh-CN" altLang="en-US" sz="2000" b="1">
                        <a:solidFill>
                          <a:schemeClr val="tx1"/>
                        </a:solidFill>
                      </a:endParaRPr>
                    </a:p>
                  </a:txBody>
                  <a:tcPr/>
                </a:tc>
                <a:tc>
                  <a:txBody>
                    <a:bodyPr/>
                    <a:p>
                      <a:pPr algn="l">
                        <a:buClrTx/>
                        <a:buSzTx/>
                        <a:buFontTx/>
                        <a:buNone/>
                      </a:pPr>
                      <a:endParaRPr lang="zh-CN" altLang="en-US" sz="2000" b="1">
                        <a:solidFill>
                          <a:schemeClr val="tx1"/>
                        </a:solidFill>
                      </a:endParaRPr>
                    </a:p>
                  </a:txBody>
                  <a:tcPr/>
                </a:tc>
                <a:tc>
                  <a:txBody>
                    <a:bodyPr/>
                    <a:p>
                      <a:pPr algn="l">
                        <a:buClrTx/>
                        <a:buSzTx/>
                        <a:buFontTx/>
                        <a:buNone/>
                      </a:pPr>
                      <a:endParaRPr lang="zh-CN" altLang="en-US" sz="2000" b="1">
                        <a:solidFill>
                          <a:schemeClr val="tx1"/>
                        </a:solidFill>
                      </a:endParaRPr>
                    </a:p>
                  </a:txBody>
                  <a:tcPr/>
                </a:tc>
                <a:tc>
                  <a:txBody>
                    <a:bodyPr/>
                    <a:p>
                      <a:pPr algn="l">
                        <a:buClrTx/>
                        <a:buSzTx/>
                        <a:buFontTx/>
                        <a:buNone/>
                      </a:pPr>
                      <a:endParaRPr lang="zh-CN" altLang="en-US" sz="2000" b="1">
                        <a:solidFill>
                          <a:schemeClr val="tx1"/>
                        </a:solidFill>
                      </a:endParaRPr>
                    </a:p>
                  </a:txBody>
                  <a:tcPr/>
                </a:tc>
                <a:tc>
                  <a:txBody>
                    <a:bodyPr/>
                    <a:p>
                      <a:pPr algn="l">
                        <a:buClrTx/>
                        <a:buSzTx/>
                        <a:buFontTx/>
                        <a:buNone/>
                      </a:pPr>
                      <a:endParaRPr lang="zh-CN" altLang="en-US" sz="2000" b="1">
                        <a:solidFill>
                          <a:schemeClr val="tx1"/>
                        </a:solidFill>
                      </a:endParaRPr>
                    </a:p>
                  </a:txBody>
                  <a:tcPr/>
                </a:tc>
              </a:tr>
            </a:tbl>
          </a:graphicData>
        </a:graphic>
      </p:graphicFrame>
      <p:sp>
        <p:nvSpPr>
          <p:cNvPr id="3" name="文本框 2"/>
          <p:cNvSpPr txBox="1"/>
          <p:nvPr/>
        </p:nvSpPr>
        <p:spPr>
          <a:xfrm>
            <a:off x="190500" y="2059305"/>
            <a:ext cx="1356995" cy="1322070"/>
          </a:xfrm>
          <a:prstGeom prst="rect">
            <a:avLst/>
          </a:prstGeom>
          <a:noFill/>
        </p:spPr>
        <p:txBody>
          <a:bodyPr wrap="square" rtlCol="0">
            <a:spAutoFit/>
          </a:bodyPr>
          <a:p>
            <a:r>
              <a:rPr lang="zh-CN" altLang="en-US" sz="2000" b="1">
                <a:solidFill>
                  <a:srgbClr val="FF0000"/>
                </a:solidFill>
                <a:sym typeface="+mn-ea"/>
              </a:rPr>
              <a:t>离开校园之后的一些日子</a:t>
            </a:r>
            <a:endParaRPr lang="zh-CN" altLang="en-US" sz="2000" b="1">
              <a:solidFill>
                <a:srgbClr val="FF0000"/>
              </a:solidFill>
            </a:endParaRPr>
          </a:p>
          <a:p>
            <a:endParaRPr lang="zh-CN" altLang="en-US" sz="2000"/>
          </a:p>
        </p:txBody>
      </p:sp>
      <p:sp>
        <p:nvSpPr>
          <p:cNvPr id="4" name="文本框 3"/>
          <p:cNvSpPr txBox="1"/>
          <p:nvPr/>
        </p:nvSpPr>
        <p:spPr>
          <a:xfrm>
            <a:off x="1699895" y="2129155"/>
            <a:ext cx="1360170" cy="706755"/>
          </a:xfrm>
          <a:prstGeom prst="rect">
            <a:avLst/>
          </a:prstGeom>
          <a:noFill/>
        </p:spPr>
        <p:txBody>
          <a:bodyPr wrap="square" rtlCol="0">
            <a:spAutoFit/>
          </a:bodyPr>
          <a:p>
            <a:r>
              <a:rPr lang="zh-CN" altLang="en-US" sz="2000" b="1">
                <a:solidFill>
                  <a:srgbClr val="FF0000"/>
                </a:solidFill>
                <a:sym typeface="+mn-ea"/>
                <a:hlinkClick r:id="rId2" action="ppaction://hlinksldjump"/>
              </a:rPr>
              <a:t>天津大学</a:t>
            </a:r>
            <a:endParaRPr lang="zh-CN" altLang="en-US" sz="2000" b="1">
              <a:solidFill>
                <a:srgbClr val="FF0000"/>
              </a:solidFill>
            </a:endParaRPr>
          </a:p>
          <a:p>
            <a:endParaRPr lang="zh-CN" altLang="en-US" sz="2000"/>
          </a:p>
        </p:txBody>
      </p:sp>
      <p:sp>
        <p:nvSpPr>
          <p:cNvPr id="5" name="文本框 4"/>
          <p:cNvSpPr txBox="1"/>
          <p:nvPr/>
        </p:nvSpPr>
        <p:spPr>
          <a:xfrm>
            <a:off x="3173730" y="2197735"/>
            <a:ext cx="1148080" cy="1014730"/>
          </a:xfrm>
          <a:prstGeom prst="rect">
            <a:avLst/>
          </a:prstGeom>
          <a:noFill/>
        </p:spPr>
        <p:txBody>
          <a:bodyPr wrap="square" rtlCol="0">
            <a:spAutoFit/>
          </a:bodyPr>
          <a:p>
            <a:r>
              <a:rPr lang="zh-CN" altLang="en-US" sz="2000" b="1">
                <a:solidFill>
                  <a:srgbClr val="FF0000"/>
                </a:solidFill>
                <a:sym typeface="+mn-ea"/>
              </a:rPr>
              <a:t>住在校园</a:t>
            </a:r>
            <a:endParaRPr lang="zh-CN" altLang="en-US" sz="2000" b="1">
              <a:solidFill>
                <a:srgbClr val="FF0000"/>
              </a:solidFill>
            </a:endParaRPr>
          </a:p>
          <a:p>
            <a:endParaRPr lang="zh-CN" altLang="en-US" sz="2000"/>
          </a:p>
        </p:txBody>
      </p:sp>
      <p:sp>
        <p:nvSpPr>
          <p:cNvPr id="6" name="文本框 5"/>
          <p:cNvSpPr txBox="1"/>
          <p:nvPr/>
        </p:nvSpPr>
        <p:spPr>
          <a:xfrm>
            <a:off x="4596130" y="2059305"/>
            <a:ext cx="2136140" cy="1630045"/>
          </a:xfrm>
          <a:prstGeom prst="rect">
            <a:avLst/>
          </a:prstGeom>
          <a:noFill/>
        </p:spPr>
        <p:txBody>
          <a:bodyPr wrap="square" rtlCol="0">
            <a:spAutoFit/>
          </a:bodyPr>
          <a:p>
            <a:r>
              <a:rPr lang="zh-CN" altLang="en-US" sz="2000" b="1">
                <a:solidFill>
                  <a:srgbClr val="FF0000"/>
                </a:solidFill>
                <a:sym typeface="+mn-ea"/>
              </a:rPr>
              <a:t>夜晚清淡和清新的校园气息；校园里学生们青春的身影</a:t>
            </a:r>
            <a:endParaRPr lang="zh-CN" altLang="en-US" sz="2000" b="1">
              <a:solidFill>
                <a:srgbClr val="FF0000"/>
              </a:solidFill>
            </a:endParaRPr>
          </a:p>
          <a:p>
            <a:endParaRPr lang="zh-CN" altLang="en-US" sz="2000"/>
          </a:p>
        </p:txBody>
      </p:sp>
      <p:sp>
        <p:nvSpPr>
          <p:cNvPr id="7" name="文本框 6"/>
          <p:cNvSpPr txBox="1"/>
          <p:nvPr/>
        </p:nvSpPr>
        <p:spPr>
          <a:xfrm>
            <a:off x="6732270" y="2024380"/>
            <a:ext cx="1584325" cy="2245360"/>
          </a:xfrm>
          <a:prstGeom prst="rect">
            <a:avLst/>
          </a:prstGeom>
          <a:noFill/>
        </p:spPr>
        <p:txBody>
          <a:bodyPr wrap="square" rtlCol="0">
            <a:spAutoFit/>
          </a:bodyPr>
          <a:p>
            <a:r>
              <a:rPr lang="zh-CN" altLang="en-US" sz="2000" b="1">
                <a:solidFill>
                  <a:srgbClr val="FF0000"/>
                </a:solidFill>
                <a:sym typeface="+mn-ea"/>
              </a:rPr>
              <a:t>没有什么对方能比校园更美好、更让人感动；青春稍纵即逝</a:t>
            </a:r>
            <a:endParaRPr lang="zh-CN" altLang="en-US" sz="2000" b="1">
              <a:solidFill>
                <a:srgbClr val="FF0000"/>
              </a:solidFill>
            </a:endParaRPr>
          </a:p>
          <a:p>
            <a:endParaRPr lang="zh-CN" altLang="en-US" sz="2000"/>
          </a:p>
        </p:txBody>
      </p:sp>
      <p:sp>
        <p:nvSpPr>
          <p:cNvPr id="8" name="文本框 7"/>
          <p:cNvSpPr txBox="1"/>
          <p:nvPr/>
        </p:nvSpPr>
        <p:spPr>
          <a:xfrm>
            <a:off x="261620" y="4469765"/>
            <a:ext cx="1214755" cy="706755"/>
          </a:xfrm>
          <a:prstGeom prst="rect">
            <a:avLst/>
          </a:prstGeom>
          <a:noFill/>
        </p:spPr>
        <p:txBody>
          <a:bodyPr wrap="square" rtlCol="0">
            <a:spAutoFit/>
          </a:bodyPr>
          <a:p>
            <a:r>
              <a:rPr lang="en-US" altLang="zh-CN" sz="2000" b="1">
                <a:sym typeface="+mn-ea"/>
              </a:rPr>
              <a:t>1998</a:t>
            </a:r>
            <a:r>
              <a:rPr lang="zh-CN" altLang="en-US" sz="2000" b="1">
                <a:sym typeface="+mn-ea"/>
              </a:rPr>
              <a:t>年</a:t>
            </a:r>
            <a:endParaRPr lang="zh-CN" altLang="en-US" sz="2000" b="1">
              <a:solidFill>
                <a:schemeClr val="tx1"/>
              </a:solidFill>
            </a:endParaRPr>
          </a:p>
          <a:p>
            <a:endParaRPr lang="zh-CN" altLang="en-US" sz="2000"/>
          </a:p>
        </p:txBody>
      </p:sp>
      <p:sp>
        <p:nvSpPr>
          <p:cNvPr id="9" name="文本框 8"/>
          <p:cNvSpPr txBox="1"/>
          <p:nvPr/>
        </p:nvSpPr>
        <p:spPr>
          <a:xfrm>
            <a:off x="1736090" y="4469765"/>
            <a:ext cx="1287780" cy="706755"/>
          </a:xfrm>
          <a:prstGeom prst="rect">
            <a:avLst/>
          </a:prstGeom>
          <a:noFill/>
        </p:spPr>
        <p:txBody>
          <a:bodyPr wrap="square" rtlCol="0">
            <a:spAutoFit/>
          </a:bodyPr>
          <a:p>
            <a:r>
              <a:rPr lang="zh-CN" altLang="en-US" sz="2000" b="1">
                <a:sym typeface="+mn-ea"/>
                <a:hlinkClick r:id="rId3" action="ppaction://hlinksldjump"/>
              </a:rPr>
              <a:t>北京大学</a:t>
            </a:r>
            <a:endParaRPr lang="zh-CN" altLang="en-US" sz="2000" b="1">
              <a:solidFill>
                <a:schemeClr val="tx1"/>
              </a:solidFill>
            </a:endParaRPr>
          </a:p>
          <a:p>
            <a:endParaRPr lang="zh-CN" altLang="en-US" sz="2000"/>
          </a:p>
        </p:txBody>
      </p:sp>
      <p:sp>
        <p:nvSpPr>
          <p:cNvPr id="10" name="文本框 9"/>
          <p:cNvSpPr txBox="1"/>
          <p:nvPr/>
        </p:nvSpPr>
        <p:spPr>
          <a:xfrm>
            <a:off x="3214370" y="4469765"/>
            <a:ext cx="1434465" cy="1014730"/>
          </a:xfrm>
          <a:prstGeom prst="rect">
            <a:avLst/>
          </a:prstGeom>
          <a:noFill/>
        </p:spPr>
        <p:txBody>
          <a:bodyPr wrap="square" rtlCol="0">
            <a:spAutoFit/>
          </a:bodyPr>
          <a:p>
            <a:r>
              <a:rPr lang="zh-CN" altLang="en-US" sz="2000" b="1">
                <a:sym typeface="+mn-ea"/>
              </a:rPr>
              <a:t>儿子的大学</a:t>
            </a:r>
            <a:endParaRPr lang="zh-CN" altLang="en-US" sz="2000" b="1">
              <a:solidFill>
                <a:schemeClr val="tx1"/>
              </a:solidFill>
            </a:endParaRPr>
          </a:p>
          <a:p>
            <a:endParaRPr lang="zh-CN" altLang="en-US" sz="2000"/>
          </a:p>
        </p:txBody>
      </p:sp>
      <p:sp>
        <p:nvSpPr>
          <p:cNvPr id="11" name="文本框 10"/>
          <p:cNvSpPr txBox="1"/>
          <p:nvPr/>
        </p:nvSpPr>
        <p:spPr>
          <a:xfrm>
            <a:off x="4648835" y="4203065"/>
            <a:ext cx="1939290" cy="1630045"/>
          </a:xfrm>
          <a:prstGeom prst="rect">
            <a:avLst/>
          </a:prstGeom>
          <a:noFill/>
        </p:spPr>
        <p:txBody>
          <a:bodyPr wrap="square" rtlCol="0">
            <a:spAutoFit/>
          </a:bodyPr>
          <a:p>
            <a:r>
              <a:rPr lang="zh-CN" altLang="en-US" sz="2000" b="1">
                <a:sym typeface="+mn-ea"/>
              </a:rPr>
              <a:t>美好的景色，清新的环境，彬彬有礼又青春洋溢的学生</a:t>
            </a:r>
            <a:endParaRPr lang="zh-CN" altLang="en-US" sz="2000" b="1">
              <a:solidFill>
                <a:schemeClr val="tx1"/>
              </a:solidFill>
            </a:endParaRPr>
          </a:p>
          <a:p>
            <a:endParaRPr lang="zh-CN" altLang="en-US" sz="2000"/>
          </a:p>
        </p:txBody>
      </p:sp>
      <p:sp>
        <p:nvSpPr>
          <p:cNvPr id="12" name="文本框 11"/>
          <p:cNvSpPr txBox="1"/>
          <p:nvPr/>
        </p:nvSpPr>
        <p:spPr>
          <a:xfrm>
            <a:off x="6660515" y="4203065"/>
            <a:ext cx="1656080" cy="2553335"/>
          </a:xfrm>
          <a:prstGeom prst="rect">
            <a:avLst/>
          </a:prstGeom>
          <a:noFill/>
        </p:spPr>
        <p:txBody>
          <a:bodyPr wrap="square" rtlCol="0">
            <a:spAutoFit/>
          </a:bodyPr>
          <a:p>
            <a:r>
              <a:rPr lang="zh-CN" altLang="en-US" sz="2000" b="1">
                <a:sym typeface="+mn-ea"/>
              </a:rPr>
              <a:t>能在这样的校园里读书是多么幸福；多年之后，儿子也会对校园充满珍惜之情吗？</a:t>
            </a:r>
            <a:endParaRPr lang="zh-CN" altLang="en-US" sz="2000" b="1">
              <a:solidFill>
                <a:schemeClr val="tx1"/>
              </a:solidFill>
            </a:endParaRPr>
          </a:p>
          <a:p>
            <a:endParaRPr lang="zh-CN" altLang="en-US" sz="2000"/>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animEffect transition="in" filter="blinds(horizontal)">
                                      <p:cBhvr>
                                        <p:cTn id="27" dur="500"/>
                                        <p:tgtEl>
                                          <p:spTgt spid="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blinds(horizontal)">
                                      <p:cBhvr>
                                        <p:cTn id="32" dur="500"/>
                                        <p:tgtEl>
                                          <p:spTgt spid="8">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blinds(horizontal)">
                                      <p:cBhvr>
                                        <p:cTn id="37" dur="500"/>
                                        <p:tgtEl>
                                          <p:spTgt spid="9">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blinds(horizontal)">
                                      <p:cBhvr>
                                        <p:cTn id="42" dur="500"/>
                                        <p:tgtEl>
                                          <p:spTgt spid="10">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1">
                                            <p:txEl>
                                              <p:pRg st="0" end="0"/>
                                            </p:txEl>
                                          </p:spTgt>
                                        </p:tgtEl>
                                        <p:attrNameLst>
                                          <p:attrName>style.visibility</p:attrName>
                                        </p:attrNameLst>
                                      </p:cBhvr>
                                      <p:to>
                                        <p:strVal val="visible"/>
                                      </p:to>
                                    </p:set>
                                    <p:animEffect transition="in" filter="blinds(horizontal)">
                                      <p:cBhvr>
                                        <p:cTn id="47" dur="500"/>
                                        <p:tgtEl>
                                          <p:spTgt spid="11">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2">
                                            <p:txEl>
                                              <p:pRg st="0" end="0"/>
                                            </p:txEl>
                                          </p:spTgt>
                                        </p:tgtEl>
                                        <p:attrNameLst>
                                          <p:attrName>style.visibility</p:attrName>
                                        </p:attrNameLst>
                                      </p:cBhvr>
                                      <p:to>
                                        <p:strVal val="visible"/>
                                      </p:to>
                                    </p:set>
                                    <p:animEffect transition="in" filter="blinds(horizontal)">
                                      <p:cBhvr>
                                        <p:cTn id="5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uiExpand="1" build="p"/>
    </p:bldLst>
  </p:timing>
</p:sld>
</file>

<file path=ppt/tags/tag1.xml><?xml version="1.0" encoding="utf-8"?>
<p:tagLst xmlns:p="http://schemas.openxmlformats.org/presentationml/2006/main">
  <p:tag name="KSO_WM_UNIT_TABLE_BEAUTIFY" val="smartTable{80bb8f93-dd91-4f21-ad42-75f18c6f306a}"/>
  <p:tag name="TABLE_ENDDRAG_ORIGIN_RECT" val="664*321"/>
  <p:tag name="TABLE_ENDDRAG_RECT" val="9*99*664*321"/>
</p:tagLst>
</file>

<file path=ppt/tags/tag2.xml><?xml version="1.0" encoding="utf-8"?>
<p:tagLst xmlns:p="http://schemas.openxmlformats.org/presentationml/2006/main">
  <p:tag name="KSO_WM_UNIT_TABLE_BEAUTIFY" val="smartTable{80bb8f93-dd91-4f21-ad42-75f18c6f306a}"/>
  <p:tag name="TABLE_ENDDRAG_ORIGIN_RECT" val="664*186"/>
  <p:tag name="TABLE_ENDDRAG_RECT" val="8*84*664*186"/>
</p:tagLst>
</file>

<file path=ppt/tags/tag3.xml><?xml version="1.0" encoding="utf-8"?>
<p:tagLst xmlns:p="http://schemas.openxmlformats.org/presentationml/2006/main">
  <p:tag name="KSO_WM_UNIT_TABLE_BEAUTIFY" val="smartTable{80bb8f93-dd91-4f21-ad42-75f18c6f306a}"/>
  <p:tag name="TABLE_ENDDRAG_ORIGIN_RECT" val="664*321"/>
  <p:tag name="TABLE_ENDDRAG_RECT" val="9*99*664*321"/>
</p:tagLst>
</file>

<file path=ppt/theme/theme1.xml><?xml version="1.0" encoding="utf-8"?>
<a:theme xmlns:a="http://schemas.openxmlformats.org/drawingml/2006/main" name="Crayons">
  <a:themeElements>
    <a:clrScheme name="">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5B9"/>
      </a:accent5>
      <a:accent6>
        <a:srgbClr val="000000"/>
      </a:accent6>
      <a:hlink>
        <a:srgbClr val="00B200"/>
      </a:hlink>
      <a:folHlink>
        <a:srgbClr val="703DFF"/>
      </a:folHlink>
    </a:clrScheme>
    <a:fontScheme name="">
      <a:majorFont>
        <a:latin typeface="Comic Sans MS"/>
        <a:ea typeface="宋体"/>
        <a:cs typeface=""/>
      </a:majorFont>
      <a:minorFont>
        <a:latin typeface="Comic Sans MS"/>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5B9"/>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B"/>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272"/>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808000"/>
        </a:lt2>
        <a:accent1>
          <a:srgbClr val="99CC00"/>
        </a:accent1>
        <a:accent2>
          <a:srgbClr val="003300"/>
        </a:accent2>
        <a:accent3>
          <a:srgbClr val="ADB9AA"/>
        </a:accent3>
        <a:accent4>
          <a:srgbClr val="DCDCDC"/>
        </a:accent4>
        <a:accent5>
          <a:srgbClr val="CAE2AA"/>
        </a:accent5>
        <a:accent6>
          <a:srgbClr val="002D00"/>
        </a:accent6>
        <a:hlink>
          <a:srgbClr val="CCCC00"/>
        </a:hlink>
        <a:folHlink>
          <a:srgbClr val="CCFF33"/>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CCECFF"/>
        </a:dk2>
        <a:lt2>
          <a:srgbClr val="808080"/>
        </a:lt2>
        <a:accent1>
          <a:srgbClr val="33CCCC"/>
        </a:accent1>
        <a:accent2>
          <a:srgbClr val="006699"/>
        </a:accent2>
        <a:accent3>
          <a:srgbClr val="AAADB9"/>
        </a:accent3>
        <a:accent4>
          <a:srgbClr val="DCDCDC"/>
        </a:accent4>
        <a:accent5>
          <a:srgbClr val="ADE2E2"/>
        </a:accent5>
        <a:accent6>
          <a:srgbClr val="005B89"/>
        </a:accent6>
        <a:hlink>
          <a:srgbClr val="00FFFF"/>
        </a:hlink>
        <a:folHlink>
          <a:srgbClr val="0000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6666FF"/>
        </a:lt2>
        <a:accent1>
          <a:srgbClr val="33CCFF"/>
        </a:accent1>
        <a:accent2>
          <a:srgbClr val="0000FF"/>
        </a:accent2>
        <a:accent3>
          <a:srgbClr val="AAAAB9"/>
        </a:accent3>
        <a:accent4>
          <a:srgbClr val="DCDCDC"/>
        </a:accent4>
        <a:accent5>
          <a:srgbClr val="ADE2FF"/>
        </a:accent5>
        <a:accent6>
          <a:srgbClr val="0000E5"/>
        </a:accent6>
        <a:hlink>
          <a:srgbClr val="FFFF99"/>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800080"/>
        </a:lt1>
        <a:dk2>
          <a:srgbClr val="FFFFFF"/>
        </a:dk2>
        <a:lt2>
          <a:srgbClr val="000000"/>
        </a:lt2>
        <a:accent1>
          <a:srgbClr val="CC66FF"/>
        </a:accent1>
        <a:accent2>
          <a:srgbClr val="990099"/>
        </a:accent2>
        <a:accent3>
          <a:srgbClr val="C1AAC1"/>
        </a:accent3>
        <a:accent4>
          <a:srgbClr val="DCDCDC"/>
        </a:accent4>
        <a:accent5>
          <a:srgbClr val="E2B9FF"/>
        </a:accent5>
        <a:accent6>
          <a:srgbClr val="890089"/>
        </a:accent6>
        <a:hlink>
          <a:srgbClr val="FF9900"/>
        </a:hlink>
        <a:folHlink>
          <a:srgbClr val="FF33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FFFFCC"/>
        </a:dk2>
        <a:lt2>
          <a:srgbClr val="FF3300"/>
        </a:lt2>
        <a:accent1>
          <a:srgbClr val="FF7C80"/>
        </a:accent1>
        <a:accent2>
          <a:srgbClr val="990000"/>
        </a:accent2>
        <a:accent3>
          <a:srgbClr val="C1AAAA"/>
        </a:accent3>
        <a:accent4>
          <a:srgbClr val="DCDCDC"/>
        </a:accent4>
        <a:accent5>
          <a:srgbClr val="FFBFC1"/>
        </a:accent5>
        <a:accent6>
          <a:srgbClr val="890000"/>
        </a:accent6>
        <a:hlink>
          <a:srgbClr val="FF66CC"/>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roposal">
  <a:themeElements>
    <a:clrScheme name="">
      <a:dk1>
        <a:srgbClr val="000000"/>
      </a:dk1>
      <a:lt1>
        <a:srgbClr val="FFFFFF"/>
      </a:lt1>
      <a:dk2>
        <a:srgbClr val="8C0039"/>
      </a:dk2>
      <a:lt2>
        <a:srgbClr val="660066"/>
      </a:lt2>
      <a:accent1>
        <a:srgbClr val="C58BF9"/>
      </a:accent1>
      <a:accent2>
        <a:srgbClr val="9966FF"/>
      </a:accent2>
      <a:accent3>
        <a:srgbClr val="FFFFFF"/>
      </a:accent3>
      <a:accent4>
        <a:srgbClr val="000000"/>
      </a:accent4>
      <a:accent5>
        <a:srgbClr val="DEC5FB"/>
      </a:accent5>
      <a:accent6>
        <a:srgbClr val="895BE5"/>
      </a:accent6>
      <a:hlink>
        <a:srgbClr val="E4005C"/>
      </a:hlink>
      <a:folHlink>
        <a:srgbClr val="C36C03"/>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333333"/>
        </a:lt1>
        <a:dk2>
          <a:srgbClr val="FFF4C3"/>
        </a:dk2>
        <a:lt2>
          <a:srgbClr val="777777"/>
        </a:lt2>
        <a:accent1>
          <a:srgbClr val="C892FA"/>
        </a:accent1>
        <a:accent2>
          <a:srgbClr val="9966FF"/>
        </a:accent2>
        <a:accent3>
          <a:srgbClr val="ADADAD"/>
        </a:accent3>
        <a:accent4>
          <a:srgbClr val="DCDCDC"/>
        </a:accent4>
        <a:accent5>
          <a:srgbClr val="E0C7FC"/>
        </a:accent5>
        <a:accent6>
          <a:srgbClr val="895BE5"/>
        </a:accent6>
        <a:hlink>
          <a:srgbClr val="E4005C"/>
        </a:hlink>
        <a:folHlink>
          <a:srgbClr val="DC7A04"/>
        </a:folHlink>
      </a:clrScheme>
      <a:clrMap bg1="lt1" tx1="dk1" bg2="lt2" tx2="dk2" accent1="accent1" accent2="accent2" accent3="accent3" accent4="accent4" accent5="accent5" accent6="accent6" hlink="hlink" folHlink="folHlink"/>
    </a:extraClrScheme>
    <a:extraClrScheme>
      <a:clrScheme name="">
        <a:dk1>
          <a:srgbClr val="FFFFFF"/>
        </a:dk1>
        <a:lt1>
          <a:srgbClr val="5F5F5F"/>
        </a:lt1>
        <a:dk2>
          <a:srgbClr val="FFFFCC"/>
        </a:dk2>
        <a:lt2>
          <a:srgbClr val="1C1C1C"/>
        </a:lt2>
        <a:accent1>
          <a:srgbClr val="4A5B64"/>
        </a:accent1>
        <a:accent2>
          <a:srgbClr val="AF9387"/>
        </a:accent2>
        <a:accent3>
          <a:srgbClr val="B7B7B7"/>
        </a:accent3>
        <a:accent4>
          <a:srgbClr val="DCDCDC"/>
        </a:accent4>
        <a:accent5>
          <a:srgbClr val="B2B6B8"/>
        </a:accent5>
        <a:accent6>
          <a:srgbClr val="9D8379"/>
        </a:accent6>
        <a:hlink>
          <a:srgbClr val="F3C43F"/>
        </a:hlink>
        <a:folHlink>
          <a:srgbClr val="66CCFF"/>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CC"/>
        </a:dk2>
        <a:lt2>
          <a:srgbClr val="4D4D4D"/>
        </a:lt2>
        <a:accent1>
          <a:srgbClr val="8D8DB3"/>
        </a:accent1>
        <a:accent2>
          <a:srgbClr val="7A25D7"/>
        </a:accent2>
        <a:accent3>
          <a:srgbClr val="B9B9CA"/>
        </a:accent3>
        <a:accent4>
          <a:srgbClr val="DCDCDC"/>
        </a:accent4>
        <a:accent5>
          <a:srgbClr val="C5C5D5"/>
        </a:accent5>
        <a:accent6>
          <a:srgbClr val="6D20C1"/>
        </a:accent6>
        <a:hlink>
          <a:srgbClr val="66CCFF"/>
        </a:hlink>
        <a:folHlink>
          <a:srgbClr val="3333CC"/>
        </a:folHlink>
      </a:clrScheme>
      <a:clrMap bg1="lt1" tx1="dk1" bg2="lt2" tx2="dk2" accent1="accent1" accent2="accent2" accent3="accent3" accent4="accent4" accent5="accent5" accent6="accent6" hlink="hlink" folHlink="folHlink"/>
    </a:extraClrScheme>
    <a:extraClrScheme>
      <a:clrScheme name="">
        <a:dk1>
          <a:srgbClr val="F8F8F8"/>
        </a:dk1>
        <a:lt1>
          <a:srgbClr val="538DC7"/>
        </a:lt1>
        <a:dk2>
          <a:srgbClr val="CCECFF"/>
        </a:dk2>
        <a:lt2>
          <a:srgbClr val="10187C"/>
        </a:lt2>
        <a:accent1>
          <a:srgbClr val="879EC7"/>
        </a:accent1>
        <a:accent2>
          <a:srgbClr val="461B8B"/>
        </a:accent2>
        <a:accent3>
          <a:srgbClr val="B4C5DF"/>
        </a:accent3>
        <a:accent4>
          <a:srgbClr val="D6D6D6"/>
        </a:accent4>
        <a:accent5>
          <a:srgbClr val="C3CCDF"/>
        </a:accent5>
        <a:accent6>
          <a:srgbClr val="3E177C"/>
        </a:accent6>
        <a:hlink>
          <a:srgbClr val="0000FF"/>
        </a:hlink>
        <a:folHlink>
          <a:srgbClr val="0080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CC"/>
        </a:dk2>
        <a:lt2>
          <a:srgbClr val="002F2E"/>
        </a:lt2>
        <a:accent1>
          <a:srgbClr val="0E6A52"/>
        </a:accent1>
        <a:accent2>
          <a:srgbClr val="3553A7"/>
        </a:accent2>
        <a:accent3>
          <a:srgbClr val="AAC1C1"/>
        </a:accent3>
        <a:accent4>
          <a:srgbClr val="DCDCDC"/>
        </a:accent4>
        <a:accent5>
          <a:srgbClr val="AABAB3"/>
        </a:accent5>
        <a:accent6>
          <a:srgbClr val="2F4A95"/>
        </a:accent6>
        <a:hlink>
          <a:srgbClr val="1ACE9F"/>
        </a:hlink>
        <a:folHlink>
          <a:srgbClr val="B5B5FF"/>
        </a:folHlink>
      </a:clrScheme>
      <a:clrMap bg1="lt1" tx1="dk1" bg2="lt2" tx2="dk2" accent1="accent1" accent2="accent2" accent3="accent3" accent4="accent4" accent5="accent5" accent6="accent6" hlink="hlink" folHlink="folHlink"/>
    </a:extraClrScheme>
    <a:extraClrScheme>
      <a:clrScheme name="">
        <a:dk1>
          <a:srgbClr val="000000"/>
        </a:dk1>
        <a:lt1>
          <a:srgbClr val="E3FFFF"/>
        </a:lt1>
        <a:dk2>
          <a:srgbClr val="4400A8"/>
        </a:dk2>
        <a:lt2>
          <a:srgbClr val="005452"/>
        </a:lt2>
        <a:accent1>
          <a:srgbClr val="92CAC9"/>
        </a:accent1>
        <a:accent2>
          <a:srgbClr val="009999"/>
        </a:accent2>
        <a:accent3>
          <a:srgbClr val="EEFFFF"/>
        </a:accent3>
        <a:accent4>
          <a:srgbClr val="000000"/>
        </a:accent4>
        <a:accent5>
          <a:srgbClr val="C7E1E0"/>
        </a:accent5>
        <a:accent6>
          <a:srgbClr val="008989"/>
        </a:accent6>
        <a:hlink>
          <a:srgbClr val="187C16"/>
        </a:hlink>
        <a:folHlink>
          <a:srgbClr val="6600FF"/>
        </a:folHlink>
      </a:clrScheme>
      <a:clrMap bg1="lt1" tx1="dk1" bg2="lt2" tx2="dk2" accent1="accent1" accent2="accent2" accent3="accent3" accent4="accent4" accent5="accent5" accent6="accent6" hlink="hlink" folHlink="folHlink"/>
    </a:extraClrScheme>
    <a:extraClrScheme>
      <a:clrScheme name="">
        <a:dk1>
          <a:srgbClr val="000000"/>
        </a:dk1>
        <a:lt1>
          <a:srgbClr val="CCFF99"/>
        </a:lt1>
        <a:dk2>
          <a:srgbClr val="CC99FF"/>
        </a:dk2>
        <a:lt2>
          <a:srgbClr val="1B3600"/>
        </a:lt2>
        <a:accent1>
          <a:srgbClr val="009900"/>
        </a:accent1>
        <a:accent2>
          <a:srgbClr val="B7CA02"/>
        </a:accent2>
        <a:accent3>
          <a:srgbClr val="E2FFCA"/>
        </a:accent3>
        <a:accent4>
          <a:srgbClr val="000000"/>
        </a:accent4>
        <a:accent5>
          <a:srgbClr val="AACAAA"/>
        </a:accent5>
        <a:accent6>
          <a:srgbClr val="A4B501"/>
        </a:accent6>
        <a:hlink>
          <a:srgbClr val="FFCC00"/>
        </a:hlink>
        <a:folHlink>
          <a:srgbClr val="FF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8C0039"/>
        </a:dk2>
        <a:lt2>
          <a:srgbClr val="660066"/>
        </a:lt2>
        <a:accent1>
          <a:srgbClr val="C58BF9"/>
        </a:accent1>
        <a:accent2>
          <a:srgbClr val="9966FF"/>
        </a:accent2>
        <a:accent3>
          <a:srgbClr val="FFFFFF"/>
        </a:accent3>
        <a:accent4>
          <a:srgbClr val="000000"/>
        </a:accent4>
        <a:accent5>
          <a:srgbClr val="DEC5FB"/>
        </a:accent5>
        <a:accent6>
          <a:srgbClr val="895BE5"/>
        </a:accent6>
        <a:hlink>
          <a:srgbClr val="E4005C"/>
        </a:hlink>
        <a:folHlink>
          <a:srgbClr val="C36C0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Profile">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fontScheme name="">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00000"/>
        </a:lt1>
        <a:dk2>
          <a:srgbClr val="FFFFFF"/>
        </a:dk2>
        <a:lt2>
          <a:srgbClr val="A50021"/>
        </a:lt2>
        <a:accent1>
          <a:srgbClr val="FF9900"/>
        </a:accent1>
        <a:accent2>
          <a:srgbClr val="FF3300"/>
        </a:accent2>
        <a:accent3>
          <a:srgbClr val="C1AAAA"/>
        </a:accent3>
        <a:accent4>
          <a:srgbClr val="DCDCDC"/>
        </a:accent4>
        <a:accent5>
          <a:srgbClr val="FFCAAA"/>
        </a:accent5>
        <a:accent6>
          <a:srgbClr val="E52D00"/>
        </a:accent6>
        <a:hlink>
          <a:srgbClr val="FFFFCC"/>
        </a:hlink>
        <a:folHlink>
          <a:srgbClr val="FFCC99"/>
        </a:folHlink>
      </a:clrScheme>
      <a:clrMap bg1="lt1" tx1="dk1" bg2="lt2" tx2="dk2" accent1="accent1" accent2="accent2" accent3="accent3" accent4="accent4" accent5="accent5" accent6="accent6" hlink="hlink" folHlink="folHlink"/>
    </a:extraClrScheme>
    <a:extraClrScheme>
      <a:clrScheme name="">
        <a:dk1>
          <a:srgbClr val="FFFFFF"/>
        </a:dk1>
        <a:lt1>
          <a:srgbClr val="51072E"/>
        </a:lt1>
        <a:dk2>
          <a:srgbClr val="FFFFFF"/>
        </a:dk2>
        <a:lt2>
          <a:srgbClr val="3C001E"/>
        </a:lt2>
        <a:accent1>
          <a:srgbClr val="89A38F"/>
        </a:accent1>
        <a:accent2>
          <a:srgbClr val="666699"/>
        </a:accent2>
        <a:accent3>
          <a:srgbClr val="B3AAAC"/>
        </a:accent3>
        <a:accent4>
          <a:srgbClr val="DCDCDC"/>
        </a:accent4>
        <a:accent5>
          <a:srgbClr val="C4CEC6"/>
        </a:accent5>
        <a:accent6>
          <a:srgbClr val="5B5B89"/>
        </a:accent6>
        <a:hlink>
          <a:srgbClr val="808000"/>
        </a:hlink>
        <a:folHlink>
          <a:srgbClr val="666633"/>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FF"/>
        </a:dk2>
        <a:lt2>
          <a:srgbClr val="333333"/>
        </a:lt2>
        <a:accent1>
          <a:srgbClr val="3399FF"/>
        </a:accent1>
        <a:accent2>
          <a:srgbClr val="CC0000"/>
        </a:accent2>
        <a:accent3>
          <a:srgbClr val="AAAAAA"/>
        </a:accent3>
        <a:accent4>
          <a:srgbClr val="DCDCDC"/>
        </a:accent4>
        <a:accent5>
          <a:srgbClr val="ADCAFF"/>
        </a:accent5>
        <a:accent6>
          <a:srgbClr val="B70000"/>
        </a:accent6>
        <a:hlink>
          <a:srgbClr val="666699"/>
        </a:hlink>
        <a:folHlink>
          <a:srgbClr val="6600CC"/>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4B3D1B"/>
        </a:lt2>
        <a:accent1>
          <a:srgbClr val="CC9900"/>
        </a:accent1>
        <a:accent2>
          <a:srgbClr val="CC6600"/>
        </a:accent2>
        <a:accent3>
          <a:srgbClr val="ADAAAA"/>
        </a:accent3>
        <a:accent4>
          <a:srgbClr val="DCDCDC"/>
        </a:accent4>
        <a:accent5>
          <a:srgbClr val="E2CAAA"/>
        </a:accent5>
        <a:accent6>
          <a:srgbClr val="B75B00"/>
        </a:accent6>
        <a:hlink>
          <a:srgbClr val="666699"/>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006666"/>
        </a:lt2>
        <a:accent1>
          <a:srgbClr val="0099CC"/>
        </a:accent1>
        <a:accent2>
          <a:srgbClr val="6666FF"/>
        </a:accent2>
        <a:accent3>
          <a:srgbClr val="AAADB9"/>
        </a:accent3>
        <a:accent4>
          <a:srgbClr val="DCDCDC"/>
        </a:accent4>
        <a:accent5>
          <a:srgbClr val="AACAE2"/>
        </a:accent5>
        <a:accent6>
          <a:srgbClr val="5B5BE5"/>
        </a:accent6>
        <a:hlink>
          <a:srgbClr val="FFFFCC"/>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6666"/>
        </a:lt1>
        <a:dk2>
          <a:srgbClr val="FFFFFF"/>
        </a:dk2>
        <a:lt2>
          <a:srgbClr val="003366"/>
        </a:lt2>
        <a:accent1>
          <a:srgbClr val="6699FF"/>
        </a:accent1>
        <a:accent2>
          <a:srgbClr val="00CCFF"/>
        </a:accent2>
        <a:accent3>
          <a:srgbClr val="AAB9B9"/>
        </a:accent3>
        <a:accent4>
          <a:srgbClr val="DCDCDC"/>
        </a:accent4>
        <a:accent5>
          <a:srgbClr val="B9CAFF"/>
        </a:accent5>
        <a:accent6>
          <a:srgbClr val="00B7E5"/>
        </a:accent6>
        <a:hlink>
          <a:srgbClr val="FFFFCC"/>
        </a:hlink>
        <a:folHlink>
          <a:srgbClr val="33CCCC"/>
        </a:folHlink>
      </a:clrScheme>
      <a:clrMap bg1="lt1" tx1="dk1" bg2="lt2" tx2="dk2" accent1="accent1" accent2="accent2" accent3="accent3" accent4="accent4" accent5="accent5" accent6="accent6" hlink="hlink" folHlink="folHlink"/>
    </a:extraClrScheme>
    <a:extraClrScheme>
      <a:clrScheme name="">
        <a:dk1>
          <a:srgbClr val="000000"/>
        </a:dk1>
        <a:lt1>
          <a:srgbClr val="619CB1"/>
        </a:lt1>
        <a:dk2>
          <a:srgbClr val="FFFFFF"/>
        </a:dk2>
        <a:lt2>
          <a:srgbClr val="4E899E"/>
        </a:lt2>
        <a:accent1>
          <a:srgbClr val="FFCC00"/>
        </a:accent1>
        <a:accent2>
          <a:srgbClr val="B6523E"/>
        </a:accent2>
        <a:accent3>
          <a:srgbClr val="B7CBD4"/>
        </a:accent3>
        <a:accent4>
          <a:srgbClr val="000000"/>
        </a:accent4>
        <a:accent5>
          <a:srgbClr val="FFE2AA"/>
        </a:accent5>
        <a:accent6>
          <a:srgbClr val="A3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598600"/>
        </a:lt2>
        <a:accent1>
          <a:srgbClr val="33CC33"/>
        </a:accent1>
        <a:accent2>
          <a:srgbClr val="99CC00"/>
        </a:accent2>
        <a:accent3>
          <a:srgbClr val="ADB9AA"/>
        </a:accent3>
        <a:accent4>
          <a:srgbClr val="DCDCDC"/>
        </a:accent4>
        <a:accent5>
          <a:srgbClr val="ADE2AD"/>
        </a:accent5>
        <a:accent6>
          <a:srgbClr val="89B700"/>
        </a:accent6>
        <a:hlink>
          <a:srgbClr val="FFCC00"/>
        </a:hlink>
        <a:folHlink>
          <a:srgbClr val="FFFF99"/>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C"/>
        </a:accent5>
        <a:accent6>
          <a:srgbClr val="B7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Crayons">
  <a:themeElements>
    <a:clrScheme name="">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5B9"/>
      </a:accent5>
      <a:accent6>
        <a:srgbClr val="000000"/>
      </a:accent6>
      <a:hlink>
        <a:srgbClr val="00B200"/>
      </a:hlink>
      <a:folHlink>
        <a:srgbClr val="703DFF"/>
      </a:folHlink>
    </a:clrScheme>
    <a:fontScheme name="">
      <a:majorFont>
        <a:latin typeface="Comic Sans MS"/>
        <a:ea typeface="宋体"/>
        <a:cs typeface=""/>
      </a:majorFont>
      <a:minorFont>
        <a:latin typeface="Comic Sans MS"/>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5B9"/>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B"/>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272"/>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808000"/>
        </a:lt2>
        <a:accent1>
          <a:srgbClr val="99CC00"/>
        </a:accent1>
        <a:accent2>
          <a:srgbClr val="003300"/>
        </a:accent2>
        <a:accent3>
          <a:srgbClr val="ADB9AA"/>
        </a:accent3>
        <a:accent4>
          <a:srgbClr val="DCDCDC"/>
        </a:accent4>
        <a:accent5>
          <a:srgbClr val="CAE2AA"/>
        </a:accent5>
        <a:accent6>
          <a:srgbClr val="002D00"/>
        </a:accent6>
        <a:hlink>
          <a:srgbClr val="CCCC00"/>
        </a:hlink>
        <a:folHlink>
          <a:srgbClr val="CCFF33"/>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CCECFF"/>
        </a:dk2>
        <a:lt2>
          <a:srgbClr val="808080"/>
        </a:lt2>
        <a:accent1>
          <a:srgbClr val="33CCCC"/>
        </a:accent1>
        <a:accent2>
          <a:srgbClr val="006699"/>
        </a:accent2>
        <a:accent3>
          <a:srgbClr val="AAADB9"/>
        </a:accent3>
        <a:accent4>
          <a:srgbClr val="DCDCDC"/>
        </a:accent4>
        <a:accent5>
          <a:srgbClr val="ADE2E2"/>
        </a:accent5>
        <a:accent6>
          <a:srgbClr val="005B89"/>
        </a:accent6>
        <a:hlink>
          <a:srgbClr val="00FFFF"/>
        </a:hlink>
        <a:folHlink>
          <a:srgbClr val="0000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6666FF"/>
        </a:lt2>
        <a:accent1>
          <a:srgbClr val="33CCFF"/>
        </a:accent1>
        <a:accent2>
          <a:srgbClr val="0000FF"/>
        </a:accent2>
        <a:accent3>
          <a:srgbClr val="AAAAB9"/>
        </a:accent3>
        <a:accent4>
          <a:srgbClr val="DCDCDC"/>
        </a:accent4>
        <a:accent5>
          <a:srgbClr val="ADE2FF"/>
        </a:accent5>
        <a:accent6>
          <a:srgbClr val="0000E5"/>
        </a:accent6>
        <a:hlink>
          <a:srgbClr val="FFFF99"/>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800080"/>
        </a:lt1>
        <a:dk2>
          <a:srgbClr val="FFFFFF"/>
        </a:dk2>
        <a:lt2>
          <a:srgbClr val="000000"/>
        </a:lt2>
        <a:accent1>
          <a:srgbClr val="CC66FF"/>
        </a:accent1>
        <a:accent2>
          <a:srgbClr val="990099"/>
        </a:accent2>
        <a:accent3>
          <a:srgbClr val="C1AAC1"/>
        </a:accent3>
        <a:accent4>
          <a:srgbClr val="DCDCDC"/>
        </a:accent4>
        <a:accent5>
          <a:srgbClr val="E2B9FF"/>
        </a:accent5>
        <a:accent6>
          <a:srgbClr val="890089"/>
        </a:accent6>
        <a:hlink>
          <a:srgbClr val="FF9900"/>
        </a:hlink>
        <a:folHlink>
          <a:srgbClr val="FF33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FFFFCC"/>
        </a:dk2>
        <a:lt2>
          <a:srgbClr val="FF3300"/>
        </a:lt2>
        <a:accent1>
          <a:srgbClr val="FF7C80"/>
        </a:accent1>
        <a:accent2>
          <a:srgbClr val="990000"/>
        </a:accent2>
        <a:accent3>
          <a:srgbClr val="C1AAAA"/>
        </a:accent3>
        <a:accent4>
          <a:srgbClr val="DCDCDC"/>
        </a:accent4>
        <a:accent5>
          <a:srgbClr val="FFBFC1"/>
        </a:accent5>
        <a:accent6>
          <a:srgbClr val="890000"/>
        </a:accent6>
        <a:hlink>
          <a:srgbClr val="FF66CC"/>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Crayons</Template>
  <TotalTime>0</TotalTime>
  <Words>3527</Words>
  <Application>WPS 演示</Application>
  <PresentationFormat>在屏幕上显示</PresentationFormat>
  <Paragraphs>268</Paragraphs>
  <Slides>26</Slides>
  <Notes>0</Notes>
  <HiddenSlides>0</HiddenSlides>
  <MMClips>1</MMClips>
  <ScaleCrop>false</ScaleCrop>
  <HeadingPairs>
    <vt:vector size="8" baseType="variant">
      <vt:variant>
        <vt:lpstr>已用的字体</vt:lpstr>
      </vt:variant>
      <vt:variant>
        <vt:i4>15</vt:i4>
      </vt:variant>
      <vt:variant>
        <vt:lpstr>主题</vt:lpstr>
      </vt:variant>
      <vt:variant>
        <vt:i4>5</vt:i4>
      </vt:variant>
      <vt:variant>
        <vt:lpstr>幻灯片标题</vt:lpstr>
      </vt:variant>
      <vt:variant>
        <vt:i4>26</vt:i4>
      </vt:variant>
      <vt:variant>
        <vt:lpstr>自定义放映</vt:lpstr>
      </vt:variant>
      <vt:variant>
        <vt:i4>1</vt:i4>
      </vt:variant>
    </vt:vector>
  </HeadingPairs>
  <TitlesOfParts>
    <vt:vector size="47" baseType="lpstr">
      <vt:lpstr>Arial</vt:lpstr>
      <vt:lpstr>宋体</vt:lpstr>
      <vt:lpstr>Wingdings</vt:lpstr>
      <vt:lpstr>Comic Sans MS</vt:lpstr>
      <vt:lpstr>Times New Roman</vt:lpstr>
      <vt:lpstr>Verdana</vt:lpstr>
      <vt:lpstr>楷体_GB2312</vt:lpstr>
      <vt:lpstr>新宋体</vt:lpstr>
      <vt:lpstr>黑体</vt:lpstr>
      <vt:lpstr>隶书</vt:lpstr>
      <vt:lpstr>华文新魏</vt:lpstr>
      <vt:lpstr>微软雅黑</vt:lpstr>
      <vt:lpstr>Arial Unicode MS</vt:lpstr>
      <vt:lpstr>Calibri</vt:lpstr>
      <vt:lpstr>楷体_GB2312</vt:lpstr>
      <vt:lpstr>Crayons</vt:lpstr>
      <vt:lpstr>Proposal</vt:lpstr>
      <vt:lpstr>Profile</vt:lpstr>
      <vt:lpstr>1_Profile</vt:lpstr>
      <vt:lpstr>1_Crayons</vt:lpstr>
      <vt:lpstr>PowerPoint 演示文稿</vt:lpstr>
      <vt:lpstr>PowerPoint 演示文稿</vt:lpstr>
      <vt:lpstr>肖复兴简介</vt:lpstr>
      <vt:lpstr>肖复兴简介</vt:lpstr>
      <vt:lpstr>读一读</vt:lpstr>
      <vt:lpstr>一、速读课文，整体感知</vt:lpstr>
      <vt:lpstr>一、速读课文，整体感知</vt:lpstr>
      <vt:lpstr>二、赏读，领会情感</vt:lpstr>
      <vt:lpstr>二、赏读，领会情感</vt:lpstr>
      <vt:lpstr>二、赏读，领会情感</vt:lpstr>
      <vt:lpstr>中央戏剧学院 </vt:lpstr>
      <vt:lpstr>厦门大学 </vt:lpstr>
      <vt:lpstr>天津大学 </vt:lpstr>
      <vt:lpstr>北京大学</vt:lpstr>
      <vt:lpstr>北京汇文中学</vt:lpstr>
      <vt:lpstr>三、悟读，品味哲理 </vt:lpstr>
      <vt:lpstr>     我是1982年大学毕业，留校教了3年的书，而后自以为是要闯荡更广阔的生活，那样毅然离开校园的。</vt:lpstr>
      <vt:lpstr>     如果说青春是一条河，那么，这条河流淌过的树木芬芳、草丛湿润的两岸，应该大部分属于校园。</vt:lpstr>
      <vt:lpstr>     到处是年轻学生青春洋溢的脸，到处是南方特有的高大葳蕤的树，到处是亚热带的奇异芬芳的花。</vt:lpstr>
      <vt:lpstr>想想儿子就要在这样美好的校园里读书，心里漾起祝福，也隐隐有些嫉妒。</vt:lpstr>
      <vt:lpstr>校园异常安静，百年历史的老钟还在，教学楼巍峨的身影依然，儿子像小鹿一样蹦蹦跳跳地跑下楼来……</vt:lpstr>
      <vt:lpstr>校园“永远”在何处？ </vt:lpstr>
      <vt:lpstr>校园“永远”在何处？ </vt:lpstr>
      <vt:lpstr>写作特色 </vt:lpstr>
      <vt:lpstr>讨论</vt:lpstr>
      <vt:lpstr>作业</vt:lpstr>
      <vt:lpstr>自定义放映1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阳光小屁屁</cp:lastModifiedBy>
  <cp:revision>15</cp:revision>
  <dcterms:created xsi:type="dcterms:W3CDTF">2021-09-14T02:06:00Z</dcterms:created>
  <dcterms:modified xsi:type="dcterms:W3CDTF">2021-09-26T04:13:22Z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0008007603000000000001024120</vt:lpwstr>
  </property>
  <property fmtid="{D5CDD505-2E9C-101B-9397-08002B2CF9AE}" pid="3" name="KSOProductBuildVer">
    <vt:lpwstr>2052-11.1.0.10938</vt:lpwstr>
  </property>
  <property fmtid="{D5CDD505-2E9C-101B-9397-08002B2CF9AE}" pid="4" name="ICV">
    <vt:lpwstr>CF1F20F3953A40CAA166E9C5F15D664D</vt:lpwstr>
  </property>
</Properties>
</file>