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268760"/>
            <a:ext cx="7560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华文楷体" pitchFamily="2" charset="-122"/>
                <a:ea typeface="华文楷体" pitchFamily="2" charset="-122"/>
              </a:rPr>
              <a:t>思路</a:t>
            </a:r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：题材二</a:t>
            </a:r>
            <a:endParaRPr lang="en-US" altLang="zh-CN" sz="5400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5400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          “我”</a:t>
            </a:r>
            <a:r>
              <a:rPr lang="zh-CN" altLang="en-US" sz="5400" dirty="0">
                <a:latin typeface="华文楷体" pitchFamily="2" charset="-122"/>
                <a:ea typeface="华文楷体" pitchFamily="2" charset="-122"/>
              </a:rPr>
              <a:t>与自然</a:t>
            </a:r>
          </a:p>
        </p:txBody>
      </p:sp>
    </p:spTree>
    <p:extLst>
      <p:ext uri="{BB962C8B-B14F-4D97-AF65-F5344CB8AC3E}">
        <p14:creationId xmlns:p14="http://schemas.microsoft.com/office/powerpoint/2010/main" val="38835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0026"/>
            <a:ext cx="89289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请概括风雨中“竹笛”声的特点 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感知文意，试解读文中“我”这一次听到风中朱琳的声音时的感受。（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268760"/>
            <a:ext cx="900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清晰、高扬、悠长、穿透力强。（每点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</a:t>
            </a:r>
            <a:endParaRPr lang="zh-CN" altLang="en-US" sz="2800" b="1" u="sng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787" y="3933056"/>
            <a:ext cx="88012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竹林所演奏的音乐似天风海雨，波涛汹涌，声威远大，那不是人间的音乐，我听时被“震慑”；②“我”感到“竹林的交响乐整个包围了我”“没有一种自然的植物能发出像竹子那样的清脆、悠远、绵长的声音”，心灵得到沐浴，内心变得纯净。（结合文章内容作答，每点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分）</a:t>
            </a:r>
          </a:p>
        </p:txBody>
      </p:sp>
    </p:spTree>
    <p:extLst>
      <p:ext uri="{BB962C8B-B14F-4D97-AF65-F5344CB8AC3E}">
        <p14:creationId xmlns:p14="http://schemas.microsoft.com/office/powerpoint/2010/main" val="1489654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0026"/>
            <a:ext cx="89289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赏析第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段中的画线句。 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文章以“微微的雨”开篇，这样写，有哪些作用 。（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787" y="692696"/>
            <a:ext cx="9001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两处画线句属于插叙（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分），一方面表明“自然的声音”令人“赞叹”，人应亲近、感悟自然（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分）；一方面用“万蝉齐鸣”“溪水”来突显风雨竹林之声汇成的交响乐，让人感受更为深刻（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分）。</a:t>
            </a:r>
            <a:endParaRPr lang="zh-CN" altLang="en-US" sz="2800" b="1" u="sng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787" y="3933056"/>
            <a:ext cx="88012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引出悬念：谁在吹能够“穿过雨声”“在天地间扩散”的“笛声”。②前后照应：“竹子洒过了小雨”与风配合，磨擦生籁，成为交响乐。③语意双关：雨，不仅是自然的微雨；还能沐浴心灵，洗去尘俗。（回答两点即可，每点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分；罗列术语酌情扣分）</a:t>
            </a:r>
          </a:p>
        </p:txBody>
      </p:sp>
    </p:spTree>
    <p:extLst>
      <p:ext uri="{BB962C8B-B14F-4D97-AF65-F5344CB8AC3E}">
        <p14:creationId xmlns:p14="http://schemas.microsoft.com/office/powerpoint/2010/main" val="2493269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145" y="227255"/>
            <a:ext cx="89289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文章最后说“只要有自然，人就没有自暴自弃的理由”，请结合文章和自己的认识，谈谈你对这句话的理解（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6484" y="3335798"/>
            <a:ext cx="88012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示例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2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自然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是有声有画的，如同风中“竹笛”声，是充满生机和力量的。（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分）人在体验感悟自然的同时，可深深地认识到生命的价值和意义，并满怀对生命的崇敬，对生活的感激，所以人们应当更积极乐观地面对生活。（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分）（意思对即可）</a:t>
            </a:r>
          </a:p>
        </p:txBody>
      </p:sp>
    </p:spTree>
    <p:extLst>
      <p:ext uri="{BB962C8B-B14F-4D97-AF65-F5344CB8AC3E}">
        <p14:creationId xmlns:p14="http://schemas.microsoft.com/office/powerpoint/2010/main" val="409891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556792"/>
            <a:ext cx="59766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新魏" pitchFamily="2" charset="-122"/>
                <a:ea typeface="华文新魏" pitchFamily="2" charset="-122"/>
              </a:rPr>
              <a:t>桑葚熟了</a:t>
            </a:r>
            <a:endParaRPr lang="zh-CN" altLang="en-US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535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92696"/>
            <a:ext cx="89289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本文的线索是什么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围绕此线索文章写了哪两件事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?(3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阅读全文，请用原文回答第②段加点词语“儿时的梦”具体指什么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?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(2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000" y="1483409"/>
            <a:ext cx="900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桑葚。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写了今年五月在农家乐山庄采摘桑葚的绝美享受。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回忆童年时和伙伴们采摘桑葚的欢乐场面。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4616847"/>
            <a:ext cx="7002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儿时的梦：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盼望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老桑树结满紫红的桑葚，给我们带来解馋的机会。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117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871" y="116632"/>
            <a:ext cx="89289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请赏析第④段划横线句子的表达效果。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(3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熟透了的桑葚，紫紫的丰满着挂满了枝条，如玛瑙，晶莹剔透，非常诱人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全文主要内容写的是采摘桑葚这些欢快的事情，但结尾两段却流露出作者淡淡的忧伤，这样结尾有什么作用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请结合文章主旨简要分析。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(3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47241" y="1409294"/>
            <a:ext cx="9001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答案示例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从词语的角度赏析：“紫紫的”写桑葚的颜色，“丰满着”写桑葚饱满的形状，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两个词语形象生动地写出了桑葚美丽诱人的外貌特点，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流露出作者对桑葚的喜爱之情。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答案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示例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从修辞角度赏析：此句用了比喻的修辞手法，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生动形象地写出了“熟透了的桑葚”晶莹剔透的外形特点，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从而由衷地表达了对桑葚的喜爱之情。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)(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语意相近即可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233466" y="5445224"/>
            <a:ext cx="8628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表达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了作者对桑葚的挚爱，同时也呼吁人们亲近自然、热爱自然，保持自然与纯真的本色。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起到了升华文章主旨的作用。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分）结构上，总结全文，留有余味，引人深思。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(1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015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871" y="116632"/>
            <a:ext cx="89289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作者认为“在食品安全问题屡屡曝光的今日，桑葚能一如既往地保持着当年的那分清纯，那份天然，实属不易”，你是怎样认为的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请结合实际简要谈谈。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(3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90871" y="2636912"/>
            <a:ext cx="9001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现在的食品安全问题层出不穷，人们整天为食品是不是有添加剂、会不会对身体造成伤害而担心。其实不是食品本身出了问题，而是人们受利益的驱使，强加给食品一些不安全因素。如果人们能够坚守自己内心的道德与良知，保持生命最初那份天然与纯真的本性，那么食物保持原有的清纯与天然就不是难事，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(4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)(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言之成理即可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14033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556792"/>
            <a:ext cx="59766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新魏" pitchFamily="2" charset="-122"/>
                <a:ea typeface="华文新魏" pitchFamily="2" charset="-122"/>
              </a:rPr>
              <a:t>茉莉</a:t>
            </a:r>
            <a:endParaRPr lang="zh-CN" altLang="en-US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036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0026"/>
            <a:ext cx="892899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外婆的一生钟爱茉莉，请根据提示，梳理外婆与茉莉之间的往事（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结合语境，任选角度品味下面的语句，赏析其在语言上的特色（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白花在绿叶的映衬下，似碧玉上的颗颗明珠，如夜空悬挂的点点繁星。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787" y="1348168"/>
            <a:ext cx="9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泡茉莉香茗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穿</a:t>
            </a:r>
            <a:r>
              <a:rPr lang="zh-CN" altLang="zh-CN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茉莉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手链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簪</a:t>
            </a:r>
            <a:r>
              <a:rPr lang="zh-CN" altLang="zh-CN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戴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茉莉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烹炒茉莉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自制</a:t>
            </a:r>
            <a:r>
              <a:rPr lang="zh-CN" altLang="zh-CN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茉莉花酒、花茶</a:t>
            </a:r>
            <a:endParaRPr lang="zh-CN" altLang="en-US" sz="2800" b="1" u="sng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786" y="4725144"/>
            <a:ext cx="88012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运用比喻的修辞手法，将茉莉比作明珠和繁星，将绿叶比作碧玉（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分）；生动形象（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分）地写出了茉莉花朵饱满、圆润、繁密，花叶翠绿的特点（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分），表达了作者对茉莉的喜爱与赞美之情（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分）。</a:t>
            </a:r>
          </a:p>
        </p:txBody>
      </p:sp>
    </p:spTree>
    <p:extLst>
      <p:ext uri="{BB962C8B-B14F-4D97-AF65-F5344CB8AC3E}">
        <p14:creationId xmlns:p14="http://schemas.microsoft.com/office/powerpoint/2010/main" val="3796895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0026"/>
            <a:ext cx="89289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请结合文章内容，分析外婆是一个怎样的人。（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文章第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段写道：“我竟无言以对，转身拭泪，任凭她目送我的背影，渐行渐远。”结合上下文，试分析我流泪的原因（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分）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88" y="692696"/>
            <a:ext cx="9001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①从外婆将多余的茉莉手链送给邻人和殷勤留客中可以看出，外婆是一个善良、乐善好施的人；②从外婆簪戴茉莉、穿茉莉手链、泡茉莉香茗等事情中可以看出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，外婆</a:t>
            </a:r>
            <a:r>
              <a:rPr lang="zh-CN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是一个热爱生活的风雅之人；③从外婆裁衣缝衫，自制花酒、花茶，用茉莉烹炒菜肴中可以看出，外婆是一个勤劳、心灵手巧的人；④从每次分别，外婆都要拉着“我”的手反复絮叨几句珍重的话中可以看出，外婆是一个疼爱外孙的人。（需结合文章内容作答。每点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分）</a:t>
            </a:r>
          </a:p>
        </p:txBody>
      </p:sp>
      <p:sp>
        <p:nvSpPr>
          <p:cNvPr id="4" name="矩形 3"/>
          <p:cNvSpPr/>
          <p:nvPr/>
        </p:nvSpPr>
        <p:spPr>
          <a:xfrm>
            <a:off x="127786" y="4725144"/>
            <a:ext cx="88012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①为外婆年迈体弱而感到悲伤、难过；②外婆年事已高，下次回来不知道是否还能再见到外婆，为不可预知的离别而悲伤；③为“我”不能陪在外婆身边尽孝而愧疚，因而流泪。（意思相近即可。每点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分）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</a:t>
            </a:r>
            <a:endParaRPr lang="zh-CN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234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556792"/>
            <a:ext cx="59766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新魏" pitchFamily="2" charset="-122"/>
                <a:ea typeface="华文新魏" pitchFamily="2" charset="-122"/>
              </a:rPr>
              <a:t>随</a:t>
            </a:r>
            <a:r>
              <a:rPr lang="zh-CN" alt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新魏" pitchFamily="2" charset="-122"/>
                <a:ea typeface="华文新魏" pitchFamily="2" charset="-122"/>
              </a:rPr>
              <a:t>风</a:t>
            </a:r>
            <a:r>
              <a:rPr lang="zh-CN" altLang="en-US" sz="6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新魏" pitchFamily="2" charset="-122"/>
                <a:ea typeface="华文新魏" pitchFamily="2" charset="-122"/>
              </a:rPr>
              <a:t>吹笛</a:t>
            </a:r>
            <a:endParaRPr lang="zh-CN" altLang="en-US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275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1361</Words>
  <Application>Microsoft Office PowerPoint</Application>
  <PresentationFormat>全屏显示(4:3)</PresentationFormat>
  <Paragraphs>73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曾诚</cp:lastModifiedBy>
  <cp:revision>8</cp:revision>
  <dcterms:modified xsi:type="dcterms:W3CDTF">2017-12-19T10:05:22Z</dcterms:modified>
</cp:coreProperties>
</file>