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8" r:id="rId4"/>
    <p:sldId id="297" r:id="rId5"/>
    <p:sldId id="298" r:id="rId6"/>
    <p:sldId id="299" r:id="rId7"/>
    <p:sldId id="270" r:id="rId8"/>
    <p:sldId id="324" r:id="rId9"/>
    <p:sldId id="325" r:id="rId10"/>
    <p:sldId id="326" r:id="rId11"/>
    <p:sldId id="300" r:id="rId12"/>
    <p:sldId id="327" r:id="rId13"/>
    <p:sldId id="328" r:id="rId14"/>
    <p:sldId id="329" r:id="rId15"/>
    <p:sldId id="333" r:id="rId16"/>
    <p:sldId id="331" r:id="rId17"/>
    <p:sldId id="359" r:id="rId18"/>
    <p:sldId id="360" r:id="rId19"/>
    <p:sldId id="330" r:id="rId20"/>
    <p:sldId id="332" r:id="rId21"/>
    <p:sldId id="361" r:id="rId22"/>
    <p:sldId id="362" r:id="rId23"/>
    <p:sldId id="263" r:id="rId24"/>
    <p:sldId id="262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8" y="144"/>
      </p:cViewPr>
      <p:guideLst>
        <p:guide orient="horz" pos="288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395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2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4.xml" /><Relationship Id="rId11" Type="http://schemas.openxmlformats.org/officeDocument/2006/relationships/hyperlink" Target="http://www.1ppt.com/moban/" TargetMode="Externa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ags" Target="../tags/tag42.xml" /><Relationship Id="rId9" Type="http://schemas.openxmlformats.org/officeDocument/2006/relationships/tags" Target="../tags/tag4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2022/1/23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2022/1/23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1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>
            <p:custDataLst>
              <p:tags r:id="rId10"/>
            </p:custDataLst>
          </p:nvPr>
        </p:nvSpPr>
        <p:spPr>
          <a:xfrm>
            <a:off x="2256047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ea typeface="微软雅黑" panose="020b0503020204020204" pitchFamily="34" charset="-122"/>
                <a:hlinkClick r:id="rId11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  <a:hlinkClick r:id="rId11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tags" Target="../tags/tag85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tags" Target="../tags/tag99.xml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4759-EB4B-4680-AADB-3207246FA4EB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19843-89E7-4C78-A717-E113FBE546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8.xml" /><Relationship Id="rId11" Type="http://schemas.openxmlformats.org/officeDocument/2006/relationships/image" Target="../media/image1.jpeg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tags" Target="../tags/tag200.xml" /><Relationship Id="rId14" Type="http://schemas.openxmlformats.org/officeDocument/2006/relationships/tags" Target="../tags/tag201.xml" /><Relationship Id="rId15" Type="http://schemas.openxmlformats.org/officeDocument/2006/relationships/tags" Target="../tags/tag202.xml" /><Relationship Id="rId16" Type="http://schemas.openxmlformats.org/officeDocument/2006/relationships/tags" Target="../tags/tag203.xml" /><Relationship Id="rId17" Type="http://schemas.openxmlformats.org/officeDocument/2006/relationships/tags" Target="../tags/tag204.xml" /><Relationship Id="rId18" Type="http://schemas.openxmlformats.org/officeDocument/2006/relationships/image" Target="../media/image1.jpeg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image" Target="../media/image3.jpeg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2.xml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13" Type="http://schemas.openxmlformats.org/officeDocument/2006/relationships/tags" Target="../tags/tag215.xml" /><Relationship Id="rId14" Type="http://schemas.openxmlformats.org/officeDocument/2006/relationships/tags" Target="../tags/tag216.xml" /><Relationship Id="rId15" Type="http://schemas.openxmlformats.org/officeDocument/2006/relationships/tags" Target="../tags/tag217.xml" /><Relationship Id="rId16" Type="http://schemas.openxmlformats.org/officeDocument/2006/relationships/image" Target="../media/image1.jpeg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6.xml" /><Relationship Id="rId11" Type="http://schemas.openxmlformats.org/officeDocument/2006/relationships/tags" Target="../tags/tag227.xml" /><Relationship Id="rId12" Type="http://schemas.openxmlformats.org/officeDocument/2006/relationships/tags" Target="../tags/tag228.xml" /><Relationship Id="rId13" Type="http://schemas.openxmlformats.org/officeDocument/2006/relationships/tags" Target="../tags/tag229.xml" /><Relationship Id="rId14" Type="http://schemas.openxmlformats.org/officeDocument/2006/relationships/image" Target="../media/image6.jpeg" /><Relationship Id="rId15" Type="http://schemas.openxmlformats.org/officeDocument/2006/relationships/tags" Target="../tags/tag230.xml" /><Relationship Id="rId16" Type="http://schemas.openxmlformats.org/officeDocument/2006/relationships/image" Target="../media/image1.jpeg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9.xml" /><Relationship Id="rId11" Type="http://schemas.openxmlformats.org/officeDocument/2006/relationships/tags" Target="../tags/tag240.xml" /><Relationship Id="rId12" Type="http://schemas.openxmlformats.org/officeDocument/2006/relationships/tags" Target="../tags/tag241.xml" /><Relationship Id="rId13" Type="http://schemas.openxmlformats.org/officeDocument/2006/relationships/tags" Target="../tags/tag242.xml" /><Relationship Id="rId14" Type="http://schemas.openxmlformats.org/officeDocument/2006/relationships/image" Target="../media/image7.jpeg" /><Relationship Id="rId15" Type="http://schemas.openxmlformats.org/officeDocument/2006/relationships/tags" Target="../tags/tag243.xml" /><Relationship Id="rId16" Type="http://schemas.openxmlformats.org/officeDocument/2006/relationships/image" Target="../media/image1.jpeg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2.xml" /><Relationship Id="rId11" Type="http://schemas.openxmlformats.org/officeDocument/2006/relationships/tags" Target="../tags/tag253.xml" /><Relationship Id="rId12" Type="http://schemas.openxmlformats.org/officeDocument/2006/relationships/tags" Target="../tags/tag254.xml" /><Relationship Id="rId13" Type="http://schemas.openxmlformats.org/officeDocument/2006/relationships/tags" Target="../tags/tag255.xml" /><Relationship Id="rId14" Type="http://schemas.openxmlformats.org/officeDocument/2006/relationships/tags" Target="../tags/tag256.xml" /><Relationship Id="rId15" Type="http://schemas.openxmlformats.org/officeDocument/2006/relationships/tags" Target="../tags/tag257.xml" /><Relationship Id="rId16" Type="http://schemas.openxmlformats.org/officeDocument/2006/relationships/image" Target="../media/image1.jpeg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12" Type="http://schemas.openxmlformats.org/officeDocument/2006/relationships/tags" Target="../tags/tag268.xml" /><Relationship Id="rId13" Type="http://schemas.openxmlformats.org/officeDocument/2006/relationships/tags" Target="../tags/tag269.xml" /><Relationship Id="rId14" Type="http://schemas.openxmlformats.org/officeDocument/2006/relationships/image" Target="../media/image8.jpeg" /><Relationship Id="rId15" Type="http://schemas.openxmlformats.org/officeDocument/2006/relationships/tags" Target="../tags/tag270.xml" /><Relationship Id="rId16" Type="http://schemas.openxmlformats.org/officeDocument/2006/relationships/image" Target="../media/image1.jpeg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13" Type="http://schemas.openxmlformats.org/officeDocument/2006/relationships/tags" Target="../tags/tag282.xml" /><Relationship Id="rId14" Type="http://schemas.openxmlformats.org/officeDocument/2006/relationships/tags" Target="../tags/tag283.xml" /><Relationship Id="rId15" Type="http://schemas.openxmlformats.org/officeDocument/2006/relationships/tags" Target="../tags/tag284.xml" /><Relationship Id="rId16" Type="http://schemas.openxmlformats.org/officeDocument/2006/relationships/tags" Target="../tags/tag285.xml" /><Relationship Id="rId17" Type="http://schemas.openxmlformats.org/officeDocument/2006/relationships/tags" Target="../tags/tag286.xml" /><Relationship Id="rId18" Type="http://schemas.openxmlformats.org/officeDocument/2006/relationships/tags" Target="../tags/tag287.xml" /><Relationship Id="rId19" Type="http://schemas.openxmlformats.org/officeDocument/2006/relationships/tags" Target="../tags/tag288.xml" /><Relationship Id="rId2" Type="http://schemas.openxmlformats.org/officeDocument/2006/relationships/tags" Target="../tags/tag271.xml" /><Relationship Id="rId20" Type="http://schemas.openxmlformats.org/officeDocument/2006/relationships/image" Target="../media/image1.jpeg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6.xml" /><Relationship Id="rId11" Type="http://schemas.openxmlformats.org/officeDocument/2006/relationships/tags" Target="../tags/tag297.xml" /><Relationship Id="rId12" Type="http://schemas.openxmlformats.org/officeDocument/2006/relationships/tags" Target="../tags/tag298.xml" /><Relationship Id="rId13" Type="http://schemas.openxmlformats.org/officeDocument/2006/relationships/tags" Target="../tags/tag299.xml" /><Relationship Id="rId14" Type="http://schemas.openxmlformats.org/officeDocument/2006/relationships/tags" Target="../tags/tag300.xml" /><Relationship Id="rId15" Type="http://schemas.openxmlformats.org/officeDocument/2006/relationships/image" Target="../media/image1.jpeg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tags" Target="../tags/tag311.xml" /><Relationship Id="rId13" Type="http://schemas.openxmlformats.org/officeDocument/2006/relationships/tags" Target="../tags/tag312.xml" /><Relationship Id="rId14" Type="http://schemas.openxmlformats.org/officeDocument/2006/relationships/tags" Target="../tags/tag313.xml" /><Relationship Id="rId15" Type="http://schemas.openxmlformats.org/officeDocument/2006/relationships/tags" Target="../tags/tag314.xml" /><Relationship Id="rId16" Type="http://schemas.openxmlformats.org/officeDocument/2006/relationships/tags" Target="../tags/tag315.xml" /><Relationship Id="rId17" Type="http://schemas.openxmlformats.org/officeDocument/2006/relationships/tags" Target="../tags/tag316.xml" /><Relationship Id="rId18" Type="http://schemas.openxmlformats.org/officeDocument/2006/relationships/tags" Target="../tags/tag317.xml" /><Relationship Id="rId19" Type="http://schemas.openxmlformats.org/officeDocument/2006/relationships/tags" Target="../tags/tag318.xml" /><Relationship Id="rId2" Type="http://schemas.openxmlformats.org/officeDocument/2006/relationships/tags" Target="../tags/tag301.xml" /><Relationship Id="rId20" Type="http://schemas.openxmlformats.org/officeDocument/2006/relationships/tags" Target="../tags/tag319.xml" /><Relationship Id="rId21" Type="http://schemas.openxmlformats.org/officeDocument/2006/relationships/tags" Target="../tags/tag320.xml" /><Relationship Id="rId22" Type="http://schemas.openxmlformats.org/officeDocument/2006/relationships/image" Target="../media/image1.jpeg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9.xml" /><Relationship Id="rId11" Type="http://schemas.openxmlformats.org/officeDocument/2006/relationships/tags" Target="../tags/tag330.xml" /><Relationship Id="rId12" Type="http://schemas.openxmlformats.org/officeDocument/2006/relationships/tags" Target="../tags/tag331.xml" /><Relationship Id="rId13" Type="http://schemas.openxmlformats.org/officeDocument/2006/relationships/image" Target="../media/image9.jpeg" /><Relationship Id="rId14" Type="http://schemas.openxmlformats.org/officeDocument/2006/relationships/tags" Target="../tags/tag332.xml" /><Relationship Id="rId15" Type="http://schemas.openxmlformats.org/officeDocument/2006/relationships/tags" Target="../tags/tag333.xml" /><Relationship Id="rId16" Type="http://schemas.openxmlformats.org/officeDocument/2006/relationships/tags" Target="../tags/tag334.xml" /><Relationship Id="rId17" Type="http://schemas.openxmlformats.org/officeDocument/2006/relationships/tags" Target="../tags/tag335.xml" /><Relationship Id="rId18" Type="http://schemas.openxmlformats.org/officeDocument/2006/relationships/tags" Target="../tags/tag336.xml" /><Relationship Id="rId19" Type="http://schemas.openxmlformats.org/officeDocument/2006/relationships/tags" Target="../tags/tag337.xml" /><Relationship Id="rId2" Type="http://schemas.openxmlformats.org/officeDocument/2006/relationships/tags" Target="../tags/tag321.xml" /><Relationship Id="rId20" Type="http://schemas.openxmlformats.org/officeDocument/2006/relationships/tags" Target="../tags/tag338.xml" /><Relationship Id="rId21" Type="http://schemas.openxmlformats.org/officeDocument/2006/relationships/tags" Target="../tags/tag339.xml" /><Relationship Id="rId22" Type="http://schemas.openxmlformats.org/officeDocument/2006/relationships/tags" Target="../tags/tag340.xml" /><Relationship Id="rId23" Type="http://schemas.openxmlformats.org/officeDocument/2006/relationships/tags" Target="../tags/tag341.xml" /><Relationship Id="rId24" Type="http://schemas.openxmlformats.org/officeDocument/2006/relationships/tags" Target="../tags/tag342.xml" /><Relationship Id="rId25" Type="http://schemas.openxmlformats.org/officeDocument/2006/relationships/tags" Target="../tags/tag343.xml" /><Relationship Id="rId26" Type="http://schemas.openxmlformats.org/officeDocument/2006/relationships/tags" Target="../tags/tag344.xml" /><Relationship Id="rId27" Type="http://schemas.openxmlformats.org/officeDocument/2006/relationships/tags" Target="../tags/tag345.xml" /><Relationship Id="rId28" Type="http://schemas.openxmlformats.org/officeDocument/2006/relationships/tags" Target="../tags/tag346.xml" /><Relationship Id="rId29" Type="http://schemas.openxmlformats.org/officeDocument/2006/relationships/tags" Target="../tags/tag347.xml" /><Relationship Id="rId3" Type="http://schemas.openxmlformats.org/officeDocument/2006/relationships/tags" Target="../tags/tag322.xml" /><Relationship Id="rId30" Type="http://schemas.openxmlformats.org/officeDocument/2006/relationships/tags" Target="../tags/tag348.xml" /><Relationship Id="rId31" Type="http://schemas.openxmlformats.org/officeDocument/2006/relationships/tags" Target="../tags/tag349.xml" /><Relationship Id="rId32" Type="http://schemas.openxmlformats.org/officeDocument/2006/relationships/tags" Target="../tags/tag350.xml" /><Relationship Id="rId33" Type="http://schemas.openxmlformats.org/officeDocument/2006/relationships/tags" Target="../tags/tag351.xml" /><Relationship Id="rId34" Type="http://schemas.openxmlformats.org/officeDocument/2006/relationships/tags" Target="../tags/tag352.xml" /><Relationship Id="rId35" Type="http://schemas.openxmlformats.org/officeDocument/2006/relationships/image" Target="../media/image1.jpeg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Relationship Id="rId7" Type="http://schemas.openxmlformats.org/officeDocument/2006/relationships/tags" Target="../tags/tag326.xml" /><Relationship Id="rId8" Type="http://schemas.openxmlformats.org/officeDocument/2006/relationships/tags" Target="../tags/tag327.xml" /><Relationship Id="rId9" Type="http://schemas.openxmlformats.org/officeDocument/2006/relationships/tags" Target="../tags/tag32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image" Target="../media/image1.jpeg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1.xml" /><Relationship Id="rId11" Type="http://schemas.openxmlformats.org/officeDocument/2006/relationships/tags" Target="../tags/tag362.xml" /><Relationship Id="rId12" Type="http://schemas.openxmlformats.org/officeDocument/2006/relationships/tags" Target="../tags/tag363.xml" /><Relationship Id="rId13" Type="http://schemas.openxmlformats.org/officeDocument/2006/relationships/tags" Target="../tags/tag364.xml" /><Relationship Id="rId14" Type="http://schemas.openxmlformats.org/officeDocument/2006/relationships/tags" Target="../tags/tag365.xml" /><Relationship Id="rId15" Type="http://schemas.openxmlformats.org/officeDocument/2006/relationships/tags" Target="../tags/tag366.xml" /><Relationship Id="rId16" Type="http://schemas.openxmlformats.org/officeDocument/2006/relationships/image" Target="../media/image10.jpeg" /><Relationship Id="rId17" Type="http://schemas.openxmlformats.org/officeDocument/2006/relationships/tags" Target="../tags/tag367.xml" /><Relationship Id="rId18" Type="http://schemas.openxmlformats.org/officeDocument/2006/relationships/image" Target="../media/image1.jpeg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76.xml" /><Relationship Id="rId11" Type="http://schemas.openxmlformats.org/officeDocument/2006/relationships/tags" Target="../tags/tag377.xml" /><Relationship Id="rId12" Type="http://schemas.openxmlformats.org/officeDocument/2006/relationships/tags" Target="../tags/tag378.xml" /><Relationship Id="rId13" Type="http://schemas.openxmlformats.org/officeDocument/2006/relationships/tags" Target="../tags/tag379.xml" /><Relationship Id="rId14" Type="http://schemas.openxmlformats.org/officeDocument/2006/relationships/image" Target="../media/image1.jpeg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80.xml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Relationship Id="rId6" Type="http://schemas.openxmlformats.org/officeDocument/2006/relationships/tags" Target="../tags/tag384.xml" /><Relationship Id="rId7" Type="http://schemas.openxmlformats.org/officeDocument/2006/relationships/image" Target="../media/image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93.xml" /><Relationship Id="rId11" Type="http://schemas.openxmlformats.org/officeDocument/2006/relationships/image" Target="../media/image11.png" /><Relationship Id="rId12" Type="http://schemas.openxmlformats.org/officeDocument/2006/relationships/tags" Target="../tags/tag394.xml" /><Relationship Id="rId13" Type="http://schemas.openxmlformats.org/officeDocument/2006/relationships/image" Target="../media/image1.jpeg" /><Relationship Id="rId2" Type="http://schemas.openxmlformats.org/officeDocument/2006/relationships/tags" Target="../tags/tag385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Relationship Id="rId9" Type="http://schemas.openxmlformats.org/officeDocument/2006/relationships/tags" Target="../tags/tag39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7.xml" /><Relationship Id="rId11" Type="http://schemas.openxmlformats.org/officeDocument/2006/relationships/tags" Target="../tags/tag128.xml" /><Relationship Id="rId12" Type="http://schemas.openxmlformats.org/officeDocument/2006/relationships/tags" Target="../tags/tag129.xml" /><Relationship Id="rId13" Type="http://schemas.openxmlformats.org/officeDocument/2006/relationships/tags" Target="../tags/tag130.xml" /><Relationship Id="rId14" Type="http://schemas.openxmlformats.org/officeDocument/2006/relationships/image" Target="../media/image1.jpeg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8.xml" /><Relationship Id="rId11" Type="http://schemas.openxmlformats.org/officeDocument/2006/relationships/image" Target="../media/image1.jpeg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6.xml" /><Relationship Id="rId11" Type="http://schemas.openxmlformats.org/officeDocument/2006/relationships/image" Target="../media/image1.jpeg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4.xml" /><Relationship Id="rId11" Type="http://schemas.openxmlformats.org/officeDocument/2006/relationships/tags" Target="../tags/tag155.xml" /><Relationship Id="rId12" Type="http://schemas.openxmlformats.org/officeDocument/2006/relationships/image" Target="../media/image1.jpeg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image" Target="../media/image3.jpeg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3.xml" /><Relationship Id="rId11" Type="http://schemas.openxmlformats.org/officeDocument/2006/relationships/image" Target="../media/image1.jpeg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12" Type="http://schemas.openxmlformats.org/officeDocument/2006/relationships/tags" Target="../tags/tag173.xml" /><Relationship Id="rId13" Type="http://schemas.openxmlformats.org/officeDocument/2006/relationships/tags" Target="../tags/tag174.xml" /><Relationship Id="rId14" Type="http://schemas.openxmlformats.org/officeDocument/2006/relationships/tags" Target="../tags/tag175.xml" /><Relationship Id="rId15" Type="http://schemas.openxmlformats.org/officeDocument/2006/relationships/tags" Target="../tags/tag176.xml" /><Relationship Id="rId16" Type="http://schemas.openxmlformats.org/officeDocument/2006/relationships/tags" Target="../tags/tag177.xml" /><Relationship Id="rId17" Type="http://schemas.openxmlformats.org/officeDocument/2006/relationships/image" Target="../media/image1.jpeg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hyperlink" Target="http://www.1ppt.com/moban/" TargetMode="Externa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6.xml" /><Relationship Id="rId11" Type="http://schemas.openxmlformats.org/officeDocument/2006/relationships/tags" Target="../tags/tag187.xml" /><Relationship Id="rId12" Type="http://schemas.openxmlformats.org/officeDocument/2006/relationships/tags" Target="../tags/tag188.xml" /><Relationship Id="rId13" Type="http://schemas.openxmlformats.org/officeDocument/2006/relationships/tags" Target="../tags/tag189.xml" /><Relationship Id="rId14" Type="http://schemas.openxmlformats.org/officeDocument/2006/relationships/image" Target="../media/image1.jpeg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2310938" y="1662545"/>
            <a:ext cx="7705898" cy="3619731"/>
            <a:chOff x="2310938" y="1662545"/>
            <a:chExt cx="7705898" cy="3619731"/>
          </a:xfrm>
        </p:grpSpPr>
        <p:sp>
          <p:nvSpPr>
            <p:cNvPr id="4" name="矩形: 圆角 3"/>
            <p:cNvSpPr/>
            <p:nvPr>
              <p:custDataLst>
                <p:tags r:id="rId4"/>
              </p:custDataLst>
            </p:nvPr>
          </p:nvSpPr>
          <p:spPr>
            <a:xfrm>
              <a:off x="2310938" y="1662545"/>
              <a:ext cx="7705898" cy="3619731"/>
            </a:xfrm>
            <a:prstGeom prst="roundRect">
              <a:avLst>
                <a:gd name="adj" fmla="val 6571"/>
              </a:avLst>
            </a:prstGeom>
            <a:gradFill flip="none" rotWithShape="1">
              <a:gsLst>
                <a:gs pos="0">
                  <a:srgbClr val="547F8E"/>
                </a:gs>
                <a:gs pos="100000">
                  <a:srgbClr val="295265"/>
                </a:gs>
              </a:gsLst>
              <a:lin ang="2700000" scaled="1"/>
            </a:gradFill>
            <a:ln w="25400">
              <a:gradFill>
                <a:gsLst>
                  <a:gs pos="0">
                    <a:srgbClr val="F8DE9F"/>
                  </a:gs>
                  <a:gs pos="100000">
                    <a:srgbClr val="EDBB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3130001" y="2439257"/>
              <a:ext cx="5931998" cy="101473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6000">
                  <a:gradFill flip="none" rotWithShape="1"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望海潮</a:t>
              </a:r>
              <a:endParaRPr lang="zh-CN" altLang="en-US" sz="6000">
                <a:gradFill flip="none" rotWithShape="1"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2775721" y="3711860"/>
              <a:ext cx="6640559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东南形胜，三吴都会，钱塘自古繁华。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4442012" y="3618690"/>
              <a:ext cx="3307977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>
              <p:custDataLst>
                <p:tags r:id="rId8"/>
              </p:custDataLst>
            </p:nvPr>
          </p:nvGrpSpPr>
          <p:grpSpPr>
            <a:xfrm>
              <a:off x="4796155" y="4306142"/>
              <a:ext cx="2599690" cy="504825"/>
              <a:chOff x="9374419" y="232036"/>
              <a:chExt cx="2599690" cy="504825"/>
            </a:xfrm>
          </p:grpSpPr>
          <p:sp>
            <p:nvSpPr>
              <p:cNvPr id="10" name="矩形: 圆角 9"/>
              <p:cNvSpPr/>
              <p:nvPr>
                <p:custDataLst>
                  <p:tags r:id="rId9"/>
                </p:custDataLst>
              </p:nvPr>
            </p:nvSpPr>
            <p:spPr>
              <a:xfrm>
                <a:off x="9374419" y="232036"/>
                <a:ext cx="2599690" cy="504825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B1A2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6996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716916" y="258517"/>
                <a:ext cx="191469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smtClean="0">
                    <a:gradFill>
                      <a:gsLst>
                        <a:gs pos="0">
                          <a:srgbClr val="ECB75E"/>
                        </a:gs>
                        <a:gs pos="100000">
                          <a:srgbClr val="F8DFA1"/>
                        </a:gs>
                      </a:gsLst>
                      <a:lin ang="13500000" scaled="1"/>
                    </a:gradFill>
                    <a:cs typeface="+mn-ea"/>
                    <a:sym typeface="+mn-lt"/>
                  </a:rPr>
                  <a:t>北宋</a:t>
                </a:r>
                <a:r>
                  <a:rPr lang="en-US" altLang="zh-CN" sz="2400" smtClean="0">
                    <a:gradFill>
                      <a:gsLst>
                        <a:gs pos="0">
                          <a:srgbClr val="ECB75E"/>
                        </a:gs>
                        <a:gs pos="100000">
                          <a:srgbClr val="F8DFA1"/>
                        </a:gs>
                      </a:gsLst>
                      <a:lin ang="13500000" scaled="1"/>
                    </a:gradFill>
                    <a:cs typeface="+mn-ea"/>
                    <a:sym typeface="+mn-lt"/>
                  </a:rPr>
                  <a:t>·</a:t>
                </a:r>
                <a:r>
                  <a:rPr lang="zh-CN" altLang="en-US" sz="2400" smtClean="0">
                    <a:gradFill>
                      <a:gsLst>
                        <a:gs pos="0">
                          <a:srgbClr val="ECB75E"/>
                        </a:gs>
                        <a:gs pos="100000">
                          <a:srgbClr val="F8DFA1"/>
                        </a:gs>
                      </a:gsLst>
                      <a:lin ang="13500000" scaled="1"/>
                    </a:gradFill>
                    <a:cs typeface="+mn-ea"/>
                    <a:sym typeface="+mn-lt"/>
                  </a:rPr>
                  <a:t>柳永</a:t>
                </a: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61354" y="3049462"/>
            <a:ext cx="2822230" cy="1187623"/>
          </a:xfrm>
          <a:prstGeom prst="rect">
            <a:avLst/>
          </a:prstGeom>
          <a:ln>
            <a:solidFill>
              <a:srgbClr val="F8DE9F"/>
            </a:solidFill>
          </a:ln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31472" y="3061104"/>
            <a:ext cx="2822230" cy="1187623"/>
          </a:xfrm>
          <a:prstGeom prst="rect">
            <a:avLst/>
          </a:prstGeom>
          <a:ln>
            <a:solidFill>
              <a:srgbClr val="F8DE9F"/>
            </a:solidFill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401589" y="3061104"/>
            <a:ext cx="2822230" cy="1187623"/>
          </a:xfrm>
          <a:prstGeom prst="rect">
            <a:avLst/>
          </a:prstGeom>
          <a:ln>
            <a:solidFill>
              <a:srgbClr val="F8DE9F"/>
            </a:solidFill>
          </a:ln>
        </p:spPr>
      </p:pic>
      <p:sp>
        <p:nvSpPr>
          <p:cNvPr id="19" name="矩形: 圆角 18"/>
          <p:cNvSpPr/>
          <p:nvPr>
            <p:custDataLst>
              <p:tags r:id="rId8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整体阅读</a:t>
            </a:r>
          </a:p>
        </p:txBody>
      </p:sp>
      <p:sp>
        <p:nvSpPr>
          <p:cNvPr id="35" name="矩形 34"/>
          <p:cNvSpPr/>
          <p:nvPr>
            <p:custDataLst>
              <p:tags r:id="rId10"/>
            </p:custDataLst>
          </p:nvPr>
        </p:nvSpPr>
        <p:spPr>
          <a:xfrm>
            <a:off x="603250" y="1403985"/>
            <a:ext cx="6477000" cy="393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东南形胜，三吴都会，钱塘自古繁华。烟柳画桥，风帘翠幕，参差十万人家。云树绕堤沙，怒涛卷霜雪，天堑无涯。市列珠玑，户盈罗绮，竞豪奢。</a:t>
            </a:r>
          </a:p>
          <a:p>
            <a:pPr indent="40640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sz="1600" kern="1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63500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 kern="1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重湖叠巘清嘉，有三秋桂子，十里荷花。羌管弄晴，菱歌泛夜，嬉嬉钓叟莲娃。千骑拥高牙，乘醉听箫鼓，吟赏烟霞。异日图将好景，归去凤池夸。</a:t>
            </a:r>
          </a:p>
        </p:txBody>
      </p:sp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558800" y="1404620"/>
            <a:ext cx="6561455" cy="1897380"/>
          </a:xfrm>
          <a:prstGeom prst="rect">
            <a:avLst/>
          </a:prstGeom>
          <a:noFill/>
          <a:ln>
            <a:solidFill>
              <a:srgbClr val="EDBB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>
            <a:stCxn id="3" idx="3"/>
            <a:endCxn id="16" idx="1"/>
          </p:cNvCxnSpPr>
          <p:nvPr>
            <p:custDataLst>
              <p:tags r:id="rId12"/>
            </p:custDataLst>
          </p:nvPr>
        </p:nvCxnSpPr>
        <p:spPr>
          <a:xfrm flipV="1">
            <a:off x="7120255" y="1492250"/>
            <a:ext cx="716280" cy="861060"/>
          </a:xfrm>
          <a:prstGeom prst="straightConnector1">
            <a:avLst/>
          </a:prstGeom>
          <a:ln>
            <a:solidFill>
              <a:srgbClr val="EDBB6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7836535" y="1076960"/>
            <a:ext cx="3107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</a:rPr>
              <a:t>写</a:t>
            </a:r>
            <a:r>
              <a:rPr lang="en-US" altLang="en-US" sz="24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杭州的</a:t>
            </a:r>
            <a:r>
              <a:rPr lang="en-US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自然风光</a:t>
            </a:r>
            <a:r>
              <a:rPr lang="en-US" altLang="en-US" sz="24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和</a:t>
            </a:r>
            <a:r>
              <a:rPr lang="en-US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都市的繁华</a:t>
            </a:r>
            <a:r>
              <a:rPr lang="en-US" altLang="en-US" sz="24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。</a:t>
            </a:r>
          </a:p>
        </p:txBody>
      </p:sp>
      <p:sp>
        <p:nvSpPr>
          <p:cNvPr id="21" name="矩形 20"/>
          <p:cNvSpPr/>
          <p:nvPr>
            <p:custDataLst>
              <p:tags r:id="rId14"/>
            </p:custDataLst>
          </p:nvPr>
        </p:nvSpPr>
        <p:spPr>
          <a:xfrm>
            <a:off x="558800" y="3437255"/>
            <a:ext cx="6561455" cy="1897380"/>
          </a:xfrm>
          <a:prstGeom prst="rect">
            <a:avLst/>
          </a:prstGeom>
          <a:noFill/>
          <a:ln>
            <a:solidFill>
              <a:srgbClr val="EDBB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/>
          <p:cNvCxnSpPr>
            <a:stCxn id="21" idx="3"/>
            <a:endCxn id="23" idx="1"/>
          </p:cNvCxnSpPr>
          <p:nvPr>
            <p:custDataLst>
              <p:tags r:id="rId15"/>
            </p:custDataLst>
          </p:nvPr>
        </p:nvCxnSpPr>
        <p:spPr>
          <a:xfrm>
            <a:off x="7120255" y="4385945"/>
            <a:ext cx="775335" cy="1336040"/>
          </a:xfrm>
          <a:prstGeom prst="straightConnector1">
            <a:avLst/>
          </a:prstGeom>
          <a:ln>
            <a:solidFill>
              <a:srgbClr val="EDBB6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7895590" y="5306695"/>
            <a:ext cx="3107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US" sz="24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写杭州人民和平安静的</a:t>
            </a:r>
            <a:r>
              <a:rPr lang="en-US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生活景象</a:t>
            </a:r>
            <a:r>
              <a:rPr lang="en-US" altLang="en-US" sz="24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。</a:t>
            </a: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558800" y="5469890"/>
            <a:ext cx="6567805" cy="829945"/>
          </a:xfrm>
          <a:prstGeom prst="rect">
            <a:avLst/>
          </a:prstGeom>
          <a:noFill/>
          <a:ln>
            <a:solidFill>
              <a:srgbClr val="EDBB64"/>
            </a:solidFill>
          </a:ln>
        </p:spPr>
        <p:txBody>
          <a:bodyPr wrap="square" rtlCol="0" anchor="t">
            <a:spAutoFit/>
          </a:bodyPr>
          <a:lstStyle/>
          <a:p>
            <a:pPr eaLnBrk="1" hangingPunct="1">
              <a:buClr>
                <a:srgbClr val="DC5900"/>
              </a:buClr>
              <a:buNone/>
            </a:pPr>
            <a:r>
              <a:rPr lang="zh-CN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全词写杭州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一个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太平盛世下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的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繁华大都市</a:t>
            </a:r>
            <a:r>
              <a:rPr lang="zh-CN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，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富庶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、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美丽</a:t>
            </a:r>
            <a:r>
              <a:rPr lang="zh-CN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，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人民的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生活安定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、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富足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、</a:t>
            </a:r>
            <a:r>
              <a:rPr lang="en-US" altLang="en-US" sz="2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祥和</a:t>
            </a:r>
            <a:r>
              <a:rPr lang="en-US" altLang="en-US" sz="2400" b="1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/>
      <p:bldP spid="16" grpId="0"/>
      <p:bldP spid="21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2021932" y="2019006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902381" y="2275648"/>
            <a:ext cx="6265818" cy="23069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09600" algn="just" fontAlgn="auto">
              <a:lnSpc>
                <a:spcPct val="100000"/>
              </a:lnSpc>
            </a:pP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本词开头，作者以大开大合、直起直落的手笔，凸显杭州的显赫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时空优势</a:t>
            </a:r>
            <a:r>
              <a:rPr lang="en-US" altLang="zh-CN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——</a:t>
            </a: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地理位置上，它是东南的重镇；</a:t>
            </a: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历史传统上，它自古以来便是繁华都市。</a:t>
            </a:r>
          </a:p>
          <a:p>
            <a:pPr indent="609600" algn="just" fontAlgn="auto">
              <a:lnSpc>
                <a:spcPct val="100000"/>
              </a:lnSpc>
            </a:pPr>
            <a:endParaRPr lang="zh-CN" altLang="en-US" sz="2400" kern="100">
              <a:solidFill>
                <a:srgbClr val="EDBB64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609600" algn="just" fontAlgn="auto">
              <a:lnSpc>
                <a:spcPct val="100000"/>
              </a:lnSpc>
            </a:pP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开篇点出“繁华”，总摄全篇。</a:t>
            </a:r>
            <a:endParaRPr lang="zh-CN" altLang="en-US" sz="2400" kern="100" spc="2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2110197" y="501368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pic>
        <p:nvPicPr>
          <p:cNvPr id="102" name="图片 101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06780" y="2435860"/>
            <a:ext cx="3511550" cy="2239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669290" y="5259070"/>
            <a:ext cx="10414635" cy="11988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09600" algn="just" fontAlgn="auto">
              <a:lnSpc>
                <a:spcPct val="100000"/>
              </a:lnSpc>
            </a:pPr>
            <a:r>
              <a:rPr lang="zh-CN" sz="2400" u="sng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类似的开头</a:t>
            </a: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：《念奴娇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·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赤壁怀古》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大江东去，浪淘尽，千古风流人物。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《永遇乐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·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京口北固亭怀古》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千古江山，英雄无觅，孙仲谋处。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《滕王阁序》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豫章故郡，洪都新府。星分翼轸，地接衡庐。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endParaRPr lang="en-US" altLang="zh-CN" sz="2400" kern="100" spc="200">
              <a:solidFill>
                <a:srgbClr val="F8DE9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>
            <p:custDataLst>
              <p:tags r:id="rId12"/>
            </p:custDataLst>
          </p:nvPr>
        </p:nvGrpSpPr>
        <p:grpSpPr>
          <a:xfrm>
            <a:off x="3690620" y="995045"/>
            <a:ext cx="7477125" cy="1129030"/>
            <a:chOff x="5812" y="1567"/>
            <a:chExt cx="11775" cy="1778"/>
          </a:xfrm>
        </p:grpSpPr>
        <p:sp>
          <p:nvSpPr>
            <p:cNvPr id="3" name="文本框 2"/>
            <p:cNvSpPr txBox="1"/>
            <p:nvPr>
              <p:custDataLst>
                <p:tags r:id="rId13"/>
              </p:custDataLst>
            </p:nvPr>
          </p:nvSpPr>
          <p:spPr>
            <a:xfrm>
              <a:off x="6380" y="1997"/>
              <a:ext cx="1107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东南形胜，三吴都会，钱塘自古繁华。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4"/>
              </p:custDataLst>
            </p:nvPr>
          </p:nvSpPr>
          <p:spPr>
            <a:xfrm>
              <a:off x="5812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5"/>
              </p:custDataLst>
            </p:nvPr>
          </p:nvSpPr>
          <p:spPr>
            <a:xfrm rot="10800000">
              <a:off x="16213" y="199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2021932" y="2019006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818561" y="2678238"/>
            <a:ext cx="6265818" cy="17532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09600" algn="just" fontAlgn="auto">
              <a:lnSpc>
                <a:spcPct val="150000"/>
              </a:lnSpc>
            </a:pPr>
            <a:r>
              <a:rPr 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烟柳画桥，风帘翠幕</a:t>
            </a:r>
            <a:r>
              <a:rPr lang="en-US" altLang="zh-CN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运用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列锦</a:t>
            </a: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修辞，将</a:t>
            </a:r>
            <a:r>
              <a:rPr lang="en-US" altLang="zh-CN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参差十万人家</a:t>
            </a:r>
            <a:r>
              <a:rPr lang="en-US" altLang="zh-CN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具象化。生动展现了杭州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居民区的繁华</a:t>
            </a:r>
            <a:r>
              <a:rPr lang="zh-CN" altLang="en-US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。</a:t>
            </a:r>
            <a:endParaRPr lang="zh-CN" altLang="en-US" sz="2400" kern="100" spc="200">
              <a:solidFill>
                <a:srgbClr val="EDBB64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2110197" y="501368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69290" y="5426075"/>
            <a:ext cx="10414635" cy="8299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09600" algn="just" fontAlgn="auto">
              <a:lnSpc>
                <a:spcPct val="100000"/>
              </a:lnSpc>
            </a:pPr>
            <a:r>
              <a:rPr lang="zh-CN" sz="2400" u="sng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列锦</a:t>
            </a: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：古诗词中白描的一种，</a:t>
            </a:r>
            <a:r>
              <a:rPr lang="zh-CN" sz="2400" kern="100" spc="2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指在不使用</a:t>
            </a:r>
            <a:r>
              <a:rPr lang="zh-CN" sz="2400" kern="100" spc="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动词等充当谓语</a:t>
            </a:r>
            <a:r>
              <a:rPr lang="zh-CN" sz="2400" kern="100" spc="2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的情况下，只依靠</a:t>
            </a:r>
            <a:r>
              <a:rPr lang="zh-CN" sz="2400" kern="100" spc="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名词和类名词</a:t>
            </a:r>
            <a:r>
              <a:rPr lang="zh-CN" sz="2400" kern="100" spc="2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的排列，来</a:t>
            </a:r>
            <a:r>
              <a:rPr lang="zh-CN" sz="2400" kern="100" spc="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进行叙事或抒情</a:t>
            </a:r>
            <a:r>
              <a:rPr lang="zh-CN" sz="2400" kern="100" spc="2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的写作手法。</a:t>
            </a:r>
          </a:p>
        </p:txBody>
      </p: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>
            <a:off x="3690620" y="995045"/>
            <a:ext cx="7477760" cy="1129665"/>
            <a:chOff x="5812" y="1567"/>
            <a:chExt cx="11776" cy="1779"/>
          </a:xfrm>
        </p:grpSpPr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6380" y="1997"/>
              <a:ext cx="1107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烟柳画桥，风帘翠幕，参差十万人家。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2"/>
              </p:custDataLst>
            </p:nvPr>
          </p:nvSpPr>
          <p:spPr>
            <a:xfrm>
              <a:off x="5812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3"/>
              </p:custDataLst>
            </p:nvPr>
          </p:nvSpPr>
          <p:spPr>
            <a:xfrm rot="10800000">
              <a:off x="16213" y="199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5363" name="Picture 10" descr="烟柳画桥5"/>
          <p:cNvPicPr>
            <a:picLocks noGrp="1"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93140" y="2369185"/>
            <a:ext cx="3162300" cy="2371725"/>
          </a:xfr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2021932" y="2019006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899160" y="5179695"/>
            <a:ext cx="3152140" cy="1383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sz="2800" kern="100" spc="2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极力刻画</a:t>
            </a:r>
            <a:r>
              <a:rPr lang="zh-CN" sz="2800" kern="100" spc="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钱塘湖雄伟壮丽</a:t>
            </a:r>
            <a:r>
              <a:rPr lang="zh-CN" sz="2800" kern="100" spc="2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之景。</a:t>
            </a: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2110197" y="501368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63745" y="2268220"/>
            <a:ext cx="6854825" cy="378460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把句中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卷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改为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推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是否恰当？为什么？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buClr>
                <a:srgbClr val="DC5900"/>
              </a:buClr>
              <a:buFont typeface="Wingdings" panose="05000000000000000000" charset="0"/>
              <a:buChar char="Ø"/>
            </a:pP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不恰当。</a:t>
            </a:r>
          </a:p>
          <a:p>
            <a:pPr indent="609600" fontAlgn="auto">
              <a:lnSpc>
                <a:spcPct val="150000"/>
              </a:lnSpc>
              <a:spcBef>
                <a:spcPct val="0"/>
              </a:spcBef>
              <a:buClr>
                <a:srgbClr val="DC5900"/>
              </a:buClr>
            </a:pP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“霜雪”喻浪花，“怒涛卷霜雪”</a:t>
            </a:r>
            <a:r>
              <a:rPr lang="zh-CN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表现了钱塘江潮来时波浪翻滚，排山倒海的气势</a:t>
            </a: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。</a:t>
            </a:r>
            <a:endParaRPr lang="zh-CN" sz="2400" kern="100">
              <a:solidFill>
                <a:srgbClr val="F8DE9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609600" fontAlgn="auto">
              <a:lnSpc>
                <a:spcPct val="150000"/>
              </a:lnSpc>
              <a:spcBef>
                <a:spcPct val="0"/>
              </a:spcBef>
              <a:buClr>
                <a:srgbClr val="DC5900"/>
              </a:buClr>
            </a:pP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用“推”字显得比较平板，力度和气势都没有“卷”强，对</a:t>
            </a:r>
            <a:r>
              <a:rPr lang="zh-CN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浪花飞溅的情态描写</a:t>
            </a: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也不如“卷”形象逼真。</a:t>
            </a:r>
            <a:endParaRPr lang="zh-CN" sz="2400" kern="100" spc="200">
              <a:solidFill>
                <a:srgbClr val="F8DE9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>
            <a:off x="3690620" y="995045"/>
            <a:ext cx="7477760" cy="1129665"/>
            <a:chOff x="5812" y="1567"/>
            <a:chExt cx="11776" cy="1779"/>
          </a:xfrm>
        </p:grpSpPr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6380" y="1997"/>
              <a:ext cx="1107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云树绕堤沙，怒涛卷霜雪，天堑无涯。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2"/>
              </p:custDataLst>
            </p:nvPr>
          </p:nvSpPr>
          <p:spPr>
            <a:xfrm>
              <a:off x="5812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3"/>
              </p:custDataLst>
            </p:nvPr>
          </p:nvSpPr>
          <p:spPr>
            <a:xfrm rot="10800000">
              <a:off x="16213" y="199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6387" name="Picture 5" descr="云树绕堤沙"/>
          <p:cNvPicPr>
            <a:picLocks noGrp="1"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98220" y="2372995"/>
            <a:ext cx="3152140" cy="2364105"/>
          </a:xfr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4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128395" y="683260"/>
            <a:ext cx="239585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n>
                  <a:solidFill>
                    <a:schemeClr val="bg1"/>
                  </a:solidFill>
                </a:ln>
                <a:solidFill>
                  <a:srgbClr val="EDBB6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Q</a:t>
            </a:r>
            <a:r>
              <a:rPr lang="zh-CN" altLang="en-US" sz="9600">
                <a:ln>
                  <a:solidFill>
                    <a:schemeClr val="bg1"/>
                  </a:solidFill>
                </a:ln>
                <a:solidFill>
                  <a:srgbClr val="EDBB6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：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823845" y="1348740"/>
            <a:ext cx="8474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EDBB64"/>
                </a:solidFill>
              </a:rPr>
              <a:t>文中描写</a:t>
            </a:r>
            <a:r>
              <a:rPr lang="zh-CN" altLang="en-US" sz="2400" u="sng">
                <a:solidFill>
                  <a:srgbClr val="FF0000"/>
                </a:solidFill>
              </a:rPr>
              <a:t>钱塘湖</a:t>
            </a:r>
            <a:r>
              <a:rPr lang="zh-CN" altLang="en-US" sz="2400">
                <a:solidFill>
                  <a:srgbClr val="EDBB64"/>
                </a:solidFill>
              </a:rPr>
              <a:t>景色与</a:t>
            </a:r>
            <a:r>
              <a:rPr lang="zh-CN" altLang="en-US" sz="2400" u="sng">
                <a:solidFill>
                  <a:srgbClr val="EDBB64"/>
                </a:solidFill>
              </a:rPr>
              <a:t>西湖</a:t>
            </a:r>
            <a:r>
              <a:rPr lang="zh-CN" altLang="en-US" sz="2400">
                <a:solidFill>
                  <a:srgbClr val="EDBB64"/>
                </a:solidFill>
              </a:rPr>
              <a:t>景色可谓各尽其美，各有千秋。请结合诗句完成下面表格。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1054735" y="2486025"/>
          <a:ext cx="9845675" cy="345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890"/>
                <a:gridCol w="1759585"/>
                <a:gridCol w="1181100"/>
                <a:gridCol w="1720850"/>
                <a:gridCol w="1092200"/>
                <a:gridCol w="1406525"/>
                <a:gridCol w="1406525"/>
              </a:tblGrid>
              <a:tr h="6838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景物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练字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手法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层次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意境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情感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14738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钱塘湖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130175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西湖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>
            <p:custDataLst>
              <p:tags r:id="rId9"/>
            </p:custDataLst>
          </p:nvPr>
        </p:nvCxnSpPr>
        <p:spPr>
          <a:xfrm>
            <a:off x="1054735" y="2486025"/>
            <a:ext cx="1259840" cy="6584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2249170" y="3283585"/>
            <a:ext cx="19792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1755" algn="l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云树、堤沙、怒涛、霜雪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4179570" y="357886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绕、卷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5208270" y="3209925"/>
            <a:ext cx="20275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1755" algn="l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视听、动静比喻、夸张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7139940" y="357886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分总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8077835" y="357949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雄浑壮阔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9795510" y="35794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惊叹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4" grpId="0"/>
      <p:bldP spid="26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1765392" y="2018371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239895" y="2162810"/>
            <a:ext cx="7039610" cy="34150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lvl="0" indent="609600" fontAlgn="auto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这是对“繁华”的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铺陈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描写，描写了两个方面：</a:t>
            </a:r>
          </a:p>
          <a:p>
            <a:pPr marL="0" lvl="0" indent="609600" fontAlgn="auto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一是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商业贸易情况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“市列珠玑”，用市场上的珍宝，代表了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商品的丰富、商业的繁荣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</a:p>
          <a:p>
            <a:pPr marL="0" lvl="0" indent="609600" fontAlgn="auto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二是衣着情况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“户盈罗绮”，用百姓穿着代表了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百姓生活的富裕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marL="0" lvl="0" indent="609600" fontAlgn="auto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“竞豪奢”总括杭州的种种繁华景象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。作者用“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珠玑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罗绮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”两个意象来凸显市井的“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豪奢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”，同时一个“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竞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”，写出了杭州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富民比豪华、斗阔气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的情景。</a:t>
            </a:r>
            <a:endParaRPr lang="zh-CN" altLang="en-US" sz="2400" kern="100" spc="2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1853657" y="5013054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69290" y="5504180"/>
            <a:ext cx="10414635" cy="8299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09600" algn="just" fontAlgn="auto">
              <a:lnSpc>
                <a:spcPct val="100000"/>
              </a:lnSpc>
            </a:pP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这里对杭州百姓富庶生活景象的描写，同样表达了作者对孙何治理有方的赞美甚至是恭维。</a:t>
            </a:r>
            <a:endParaRPr lang="zh-CN" sz="2400" kern="100" spc="200">
              <a:solidFill>
                <a:srgbClr val="F8DE9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>
            <a:off x="3690620" y="995045"/>
            <a:ext cx="7477760" cy="1129665"/>
            <a:chOff x="5812" y="1567"/>
            <a:chExt cx="11776" cy="1779"/>
          </a:xfrm>
        </p:grpSpPr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6380" y="1997"/>
              <a:ext cx="1107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市列珠玑，户盈罗绮，竞豪奢。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2"/>
              </p:custDataLst>
            </p:nvPr>
          </p:nvSpPr>
          <p:spPr>
            <a:xfrm>
              <a:off x="5812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3"/>
              </p:custDataLst>
            </p:nvPr>
          </p:nvSpPr>
          <p:spPr>
            <a:xfrm rot="10800000">
              <a:off x="16213" y="199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9459" name="Picture 5" descr="市列珠玑"/>
          <p:cNvPicPr>
            <a:picLocks noGrp="1"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83565" y="2399665"/>
            <a:ext cx="3467735" cy="2310130"/>
          </a:xfr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615315" y="2166620"/>
            <a:ext cx="7012940" cy="378460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35000" algn="just" fontAlgn="auto">
              <a:lnSpc>
                <a:spcPct val="100000"/>
              </a:lnSpc>
            </a:pP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点染，即点明渲染。点染本来是书画术语，后来被引用到文学中来，通过点染，可使文章“更上一层楼”。</a:t>
            </a:r>
          </a:p>
          <a:p>
            <a:pPr indent="635000" algn="just" fontAlgn="auto">
              <a:lnSpc>
                <a:spcPct val="100000"/>
              </a:lnSpc>
            </a:pP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所谓</a:t>
            </a:r>
            <a:r>
              <a:rPr lang="zh-CN" altLang="en-US" sz="2400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点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，就是</a:t>
            </a:r>
            <a:r>
              <a:rPr lang="zh-CN" altLang="en-US" sz="2400" u="sng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点明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</a:t>
            </a:r>
            <a:r>
              <a:rPr lang="zh-CN" altLang="en-US" sz="2400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将所要抒写的情感、道理，一语点明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，使读者了然于胸；所谓</a:t>
            </a:r>
            <a:r>
              <a:rPr lang="zh-CN" altLang="en-US" sz="2400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染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，就是</a:t>
            </a:r>
            <a:r>
              <a:rPr lang="zh-CN" altLang="en-US" sz="2400" u="sng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渲染、烘托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，即</a:t>
            </a:r>
            <a:r>
              <a:rPr lang="zh-CN" altLang="en-US" sz="2400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以具体的事物、景物将所点明的情感、道理烘托出来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，以便读者对其能更具体、更生动地把握。</a:t>
            </a:r>
          </a:p>
          <a:p>
            <a:pPr indent="635000" algn="just" fontAlgn="auto">
              <a:lnSpc>
                <a:spcPct val="100000"/>
              </a:lnSpc>
            </a:pP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但必须强调的是，</a:t>
            </a:r>
            <a:r>
              <a:rPr lang="zh-CN" altLang="en-US" sz="2400" u="sng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点染之间不能“有他语相隔”，只能是一气而下</a:t>
            </a:r>
            <a:r>
              <a:rPr lang="zh-CN" altLang="en-US" sz="2400" spc="100">
                <a:solidFill>
                  <a:srgbClr val="FFEA9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</a:p>
        </p:txBody>
      </p: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>
            <a:off x="8404309" y="2179268"/>
            <a:ext cx="2818130" cy="2753360"/>
            <a:chOff x="4336090" y="2929838"/>
            <a:chExt cx="2818130" cy="2753360"/>
          </a:xfrm>
        </p:grpSpPr>
        <p:sp>
          <p:nvSpPr>
            <p:cNvPr id="24" name="矩形: 圆角 23"/>
            <p:cNvSpPr/>
            <p:nvPr>
              <p:custDataLst>
                <p:tags r:id="rId6"/>
              </p:custDataLst>
            </p:nvPr>
          </p:nvSpPr>
          <p:spPr>
            <a:xfrm>
              <a:off x="4336090" y="2929838"/>
              <a:ext cx="2818130" cy="2753360"/>
            </a:xfrm>
            <a:prstGeom prst="roundRect">
              <a:avLst>
                <a:gd name="adj" fmla="val 6380"/>
              </a:avLst>
            </a:prstGeom>
            <a:noFill/>
            <a:ln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7"/>
              </p:custDataLst>
            </p:nvPr>
          </p:nvSpPr>
          <p:spPr>
            <a:xfrm>
              <a:off x="4509445" y="2929838"/>
              <a:ext cx="2470785" cy="2676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508000" algn="just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sz="2000" kern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东南形胜，三吴都会，钱塘自古繁华</a:t>
              </a:r>
              <a:r>
                <a:rPr lang="zh-CN" sz="2000" kern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</a:t>
              </a:r>
              <a:r>
                <a:rPr lang="zh-CN" sz="2000" u="sng" kern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烟柳画桥，风帘翠幕，参差十万人家。云树绕堤沙，怒涛卷霜雪，天堑无涯。市列珠玑，户盈罗绮，竞豪奢。</a:t>
              </a:r>
              <a:endParaRPr lang="zh-CN" altLang="zh-CN" sz="2000" u="sng" kern="1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sp>
        <p:nvSpPr>
          <p:cNvPr id="26" name="矩形: 圆角 25"/>
          <p:cNvSpPr/>
          <p:nvPr>
            <p:custDataLst>
              <p:tags r:id="rId8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手法明晰</a:t>
            </a:r>
          </a:p>
        </p:txBody>
      </p: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>
            <a:off x="1110615" y="729615"/>
            <a:ext cx="2264410" cy="1252220"/>
            <a:chOff x="5781" y="1366"/>
            <a:chExt cx="3566" cy="1972"/>
          </a:xfrm>
        </p:grpSpPr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6627" y="1803"/>
              <a:ext cx="213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点染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2"/>
              </p:custDataLst>
            </p:nvPr>
          </p:nvSpPr>
          <p:spPr>
            <a:xfrm>
              <a:off x="5781" y="1366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3"/>
              </p:custDataLst>
            </p:nvPr>
          </p:nvSpPr>
          <p:spPr>
            <a:xfrm rot="10800000">
              <a:off x="7972" y="1989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4"/>
            </p:custDataLst>
          </p:nvPr>
        </p:nvGrpSpPr>
        <p:grpSpPr>
          <a:xfrm>
            <a:off x="10290175" y="1007110"/>
            <a:ext cx="932180" cy="582930"/>
            <a:chOff x="16205" y="1586"/>
            <a:chExt cx="1468" cy="918"/>
          </a:xfrm>
        </p:grpSpPr>
        <p:sp>
          <p:nvSpPr>
            <p:cNvPr id="4" name="线形标注 1 3"/>
            <p:cNvSpPr/>
            <p:nvPr>
              <p:custDataLst>
                <p:tags r:id="rId15"/>
              </p:custDataLst>
            </p:nvPr>
          </p:nvSpPr>
          <p:spPr>
            <a:xfrm>
              <a:off x="16205" y="1586"/>
              <a:ext cx="1468" cy="818"/>
            </a:xfrm>
            <a:prstGeom prst="borderCallout1">
              <a:avLst>
                <a:gd name="adj1" fmla="val 18750"/>
                <a:gd name="adj2" fmla="val -8333"/>
                <a:gd name="adj3" fmla="val 325916"/>
                <a:gd name="adj4" fmla="val -80381"/>
              </a:avLst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6"/>
              </p:custDataLst>
            </p:nvPr>
          </p:nvSpPr>
          <p:spPr>
            <a:xfrm>
              <a:off x="16471" y="1586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FF0000"/>
                  </a:solidFill>
                </a:rPr>
                <a:t>点</a:t>
              </a:r>
            </a:p>
          </p:txBody>
        </p:sp>
      </p:grpSp>
      <p:grpSp>
        <p:nvGrpSpPr>
          <p:cNvPr id="16" name="组合 15"/>
          <p:cNvGrpSpPr/>
          <p:nvPr>
            <p:custDataLst>
              <p:tags r:id="rId17"/>
            </p:custDataLst>
          </p:nvPr>
        </p:nvGrpSpPr>
        <p:grpSpPr>
          <a:xfrm>
            <a:off x="10181590" y="5204460"/>
            <a:ext cx="932180" cy="583565"/>
            <a:chOff x="16205" y="1586"/>
            <a:chExt cx="1468" cy="919"/>
          </a:xfrm>
        </p:grpSpPr>
        <p:sp>
          <p:nvSpPr>
            <p:cNvPr id="17" name="线形标注 1 16"/>
            <p:cNvSpPr/>
            <p:nvPr>
              <p:custDataLst>
                <p:tags r:id="rId18"/>
              </p:custDataLst>
            </p:nvPr>
          </p:nvSpPr>
          <p:spPr>
            <a:xfrm>
              <a:off x="16205" y="1586"/>
              <a:ext cx="1468" cy="818"/>
            </a:xfrm>
            <a:prstGeom prst="borderCallout1">
              <a:avLst>
                <a:gd name="adj1" fmla="val 18750"/>
                <a:gd name="adj2" fmla="val -8333"/>
                <a:gd name="adj3" fmla="val -87652"/>
                <a:gd name="adj4" fmla="val -83514"/>
              </a:avLst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>
              <p:custDataLst>
                <p:tags r:id="rId19"/>
              </p:custDataLst>
            </p:nvPr>
          </p:nvSpPr>
          <p:spPr>
            <a:xfrm>
              <a:off x="16471" y="1586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FF0000"/>
                  </a:solidFill>
                </a:rPr>
                <a:t>染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2021932" y="2019006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676775" y="2275840"/>
            <a:ext cx="6716395" cy="40786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lvl="0" indent="60960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这句写杭州西湖的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湖山之美、四季风物之盛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。里湖、外湖与重重叠叠的山岭非常清秀美丽，有秋天的桂子，十里的荷花。</a:t>
            </a:r>
            <a:endParaRPr lang="en-US" altLang="zh-CN" sz="24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“三秋桂子”照应“叠巘”，“十里荷花”照应“重湖”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。桂子和荷花本非一时之木，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但写来则色香一体，打破时序的界限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60960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时空交错。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“三秋”从时间着眼，“十里”从空间着眼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，作者巧妙运用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时空交错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的方法写出了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西湖不同季节的美景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kern="100" spc="2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2110197" y="501368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pic>
        <p:nvPicPr>
          <p:cNvPr id="102" name="图片 101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06780" y="2435860"/>
            <a:ext cx="3511550" cy="22390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>
            <p:custDataLst>
              <p:tags r:id="rId11"/>
            </p:custDataLst>
          </p:nvPr>
        </p:nvGrpSpPr>
        <p:grpSpPr>
          <a:xfrm>
            <a:off x="3215005" y="995045"/>
            <a:ext cx="7953375" cy="1129665"/>
            <a:chOff x="5063" y="1567"/>
            <a:chExt cx="12525" cy="1779"/>
          </a:xfrm>
        </p:grpSpPr>
        <p:sp>
          <p:nvSpPr>
            <p:cNvPr id="3" name="文本框 2"/>
            <p:cNvSpPr txBox="1"/>
            <p:nvPr>
              <p:custDataLst>
                <p:tags r:id="rId12"/>
              </p:custDataLst>
            </p:nvPr>
          </p:nvSpPr>
          <p:spPr>
            <a:xfrm>
              <a:off x="5671" y="1997"/>
              <a:ext cx="1178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重湖叠巘清嘉，有三秋桂子，十里荷花。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3"/>
              </p:custDataLst>
            </p:nvPr>
          </p:nvSpPr>
          <p:spPr>
            <a:xfrm>
              <a:off x="5063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4"/>
              </p:custDataLst>
            </p:nvPr>
          </p:nvSpPr>
          <p:spPr>
            <a:xfrm rot="10800000">
              <a:off x="16213" y="199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4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128395" y="683260"/>
            <a:ext cx="239585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n>
                  <a:solidFill>
                    <a:schemeClr val="bg1"/>
                  </a:solidFill>
                </a:ln>
                <a:solidFill>
                  <a:srgbClr val="EDBB6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Q</a:t>
            </a:r>
            <a:r>
              <a:rPr lang="zh-CN" altLang="en-US" sz="9600">
                <a:ln>
                  <a:solidFill>
                    <a:schemeClr val="bg1"/>
                  </a:solidFill>
                </a:ln>
                <a:solidFill>
                  <a:srgbClr val="EDBB6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：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823845" y="1348740"/>
            <a:ext cx="8474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EDBB64"/>
                </a:solidFill>
              </a:rPr>
              <a:t>文中描写</a:t>
            </a:r>
            <a:r>
              <a:rPr lang="zh-CN" altLang="en-US" sz="2400" u="sng">
                <a:solidFill>
                  <a:srgbClr val="EDBB64"/>
                </a:solidFill>
              </a:rPr>
              <a:t>钱塘湖</a:t>
            </a:r>
            <a:r>
              <a:rPr lang="zh-CN" altLang="en-US" sz="2400">
                <a:solidFill>
                  <a:srgbClr val="EDBB64"/>
                </a:solidFill>
              </a:rPr>
              <a:t>景色与</a:t>
            </a:r>
            <a:r>
              <a:rPr lang="zh-CN" altLang="en-US" sz="2400" u="sng">
                <a:solidFill>
                  <a:srgbClr val="FF0000"/>
                </a:solidFill>
              </a:rPr>
              <a:t>西湖</a:t>
            </a:r>
            <a:r>
              <a:rPr lang="zh-CN" altLang="en-US" sz="2400">
                <a:solidFill>
                  <a:srgbClr val="EDBB64"/>
                </a:solidFill>
              </a:rPr>
              <a:t>景色可谓各尽其美，各有千秋。请结合诗句完成下面表格。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1054735" y="2486025"/>
          <a:ext cx="9845675" cy="345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890"/>
                <a:gridCol w="1759585"/>
                <a:gridCol w="1181100"/>
                <a:gridCol w="1720850"/>
                <a:gridCol w="1092200"/>
                <a:gridCol w="1406525"/>
                <a:gridCol w="1406525"/>
              </a:tblGrid>
              <a:tr h="6838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景物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练字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手法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层次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意境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情感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14738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钱塘湖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130175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EDBB64"/>
                          </a:solidFill>
                        </a:rPr>
                        <a:t>西湖</a:t>
                      </a: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rgbClr val="EDBB64"/>
                        </a:solidFill>
                      </a:endParaRPr>
                    </a:p>
                  </a:txBody>
                  <a:tcPr anchor="ctr"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>
            <p:custDataLst>
              <p:tags r:id="rId9"/>
            </p:custDataLst>
          </p:nvPr>
        </p:nvCxnSpPr>
        <p:spPr>
          <a:xfrm>
            <a:off x="1054735" y="2486025"/>
            <a:ext cx="1259840" cy="6584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2249170" y="3283585"/>
            <a:ext cx="19792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1755" algn="l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云树、堤沙、怒涛、霜雪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2249170" y="4621530"/>
            <a:ext cx="19304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1755" algn="l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重湖、叠巘、桂子、荷花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4179570" y="357886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绕、卷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4179570" y="4806315"/>
            <a:ext cx="12757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三秋、十里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5208270" y="3209925"/>
            <a:ext cx="20275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1755" algn="l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视听、动静比喻、夸张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5699760" y="4898390"/>
            <a:ext cx="79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夸张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7139940" y="357886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分总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7139940" y="499110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总分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8077835" y="357949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雄浑壮阔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8382635" y="499046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清嘉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20"/>
            </p:custDataLst>
          </p:nvPr>
        </p:nvSpPr>
        <p:spPr>
          <a:xfrm>
            <a:off x="9795510" y="35794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惊叹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21"/>
            </p:custDataLst>
          </p:nvPr>
        </p:nvSpPr>
        <p:spPr>
          <a:xfrm>
            <a:off x="9795510" y="499046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kern="100">
                <a:solidFill>
                  <a:srgbClr val="EDBB64"/>
                </a:solidFill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赞美</a:t>
            </a:r>
            <a:endParaRPr lang="zh-CN" altLang="en-US" sz="2400" kern="100">
              <a:solidFill>
                <a:srgbClr val="EDBB64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2021932" y="2019006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214495" y="3024505"/>
            <a:ext cx="1499870" cy="166052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sz="2400" kern="100">
                <a:solidFill>
                  <a:srgbClr val="EDBB64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重湖叠巘</a:t>
            </a:r>
            <a:r>
              <a:rPr lang="zh-CN" sz="4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清嘉</a:t>
            </a:r>
            <a:endParaRPr lang="zh-CN" sz="4400" kern="100" spc="2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2110197" y="501368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957580" y="889635"/>
            <a:ext cx="3338195" cy="1129665"/>
            <a:chOff x="5349" y="1567"/>
            <a:chExt cx="5257" cy="1779"/>
          </a:xfrm>
        </p:grpSpPr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6310" y="1966"/>
              <a:ext cx="316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点染再现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1"/>
              </p:custDataLst>
            </p:nvPr>
          </p:nvSpPr>
          <p:spPr>
            <a:xfrm>
              <a:off x="5349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2"/>
              </p:custDataLst>
            </p:nvPr>
          </p:nvSpPr>
          <p:spPr>
            <a:xfrm rot="10800000">
              <a:off x="9231" y="199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4514" name="图片 40961" descr="20072724673499"/>
          <p:cNvPicPr>
            <a:picLocks noGrp="1" noChangeAspect="1"/>
          </p:cNvPicPr>
          <p:nvPr>
            <p:ph idx="1"/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99515" y="2524125"/>
            <a:ext cx="2748915" cy="20624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33"/>
          <p:cNvGrpSpPr/>
          <p:nvPr>
            <p:custDataLst>
              <p:tags r:id="rId15"/>
            </p:custDataLst>
          </p:nvPr>
        </p:nvGrpSpPr>
        <p:grpSpPr>
          <a:xfrm>
            <a:off x="5500370" y="1791970"/>
            <a:ext cx="4714875" cy="2351405"/>
            <a:chOff x="8662" y="2822"/>
            <a:chExt cx="7425" cy="3703"/>
          </a:xfrm>
        </p:grpSpPr>
        <p:cxnSp>
          <p:nvCxnSpPr>
            <p:cNvPr id="8" name="直接箭头连接符 7"/>
            <p:cNvCxnSpPr>
              <a:endCxn id="18" idx="1"/>
            </p:cNvCxnSpPr>
            <p:nvPr>
              <p:custDataLst>
                <p:tags r:id="rId16"/>
              </p:custDataLst>
            </p:nvPr>
          </p:nvCxnSpPr>
          <p:spPr>
            <a:xfrm flipV="1">
              <a:off x="8662" y="3185"/>
              <a:ext cx="2337" cy="334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>
              <p:custDataLst>
                <p:tags r:id="rId17"/>
              </p:custDataLst>
            </p:nvPr>
          </p:nvSpPr>
          <p:spPr>
            <a:xfrm>
              <a:off x="10999" y="2822"/>
              <a:ext cx="50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有三秋桂子，十里荷花</a:t>
              </a:r>
            </a:p>
          </p:txBody>
        </p:sp>
      </p:grp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984365" y="2307590"/>
            <a:ext cx="445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西湖之美：丹桂飘香，莲荷无垠</a:t>
            </a:r>
          </a:p>
        </p:txBody>
      </p:sp>
      <p:grpSp>
        <p:nvGrpSpPr>
          <p:cNvPr id="35" name="组合 34"/>
          <p:cNvGrpSpPr/>
          <p:nvPr>
            <p:custDataLst>
              <p:tags r:id="rId19"/>
            </p:custDataLst>
          </p:nvPr>
        </p:nvGrpSpPr>
        <p:grpSpPr>
          <a:xfrm>
            <a:off x="5551170" y="3008630"/>
            <a:ext cx="4688205" cy="1272540"/>
            <a:chOff x="8742" y="4738"/>
            <a:chExt cx="7383" cy="2004"/>
          </a:xfrm>
        </p:grpSpPr>
        <p:cxnSp>
          <p:nvCxnSpPr>
            <p:cNvPr id="16" name="直接箭头连接符 15"/>
            <p:cNvCxnSpPr>
              <a:endCxn id="20" idx="1"/>
            </p:cNvCxnSpPr>
            <p:nvPr>
              <p:custDataLst>
                <p:tags r:id="rId20"/>
              </p:custDataLst>
            </p:nvPr>
          </p:nvCxnSpPr>
          <p:spPr>
            <a:xfrm flipV="1">
              <a:off x="8742" y="5490"/>
              <a:ext cx="2257" cy="1253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>
              <p:custDataLst>
                <p:tags r:id="rId21"/>
              </p:custDataLst>
            </p:nvPr>
          </p:nvSpPr>
          <p:spPr>
            <a:xfrm>
              <a:off x="10999" y="4738"/>
              <a:ext cx="5126" cy="15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3365"/>
                </a:lnSpc>
                <a:spcBef>
                  <a:spcPct val="0"/>
                </a:spcBef>
              </a:pPr>
              <a:r>
                <a:rPr lang="zh-CN" altLang="en-US" sz="24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羌管弄晴，菱歌泛夜，嬉嬉钓叟莲娃</a:t>
              </a:r>
            </a:p>
          </p:txBody>
        </p:sp>
      </p:grp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7058025" y="3897630"/>
            <a:ext cx="43764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百姓生活：怡然自得、欢乐祥和、和谐诗意</a:t>
            </a:r>
          </a:p>
        </p:txBody>
      </p:sp>
      <p:grpSp>
        <p:nvGrpSpPr>
          <p:cNvPr id="36" name="组合 35"/>
          <p:cNvGrpSpPr/>
          <p:nvPr>
            <p:custDataLst>
              <p:tags r:id="rId23"/>
            </p:custDataLst>
          </p:nvPr>
        </p:nvGrpSpPr>
        <p:grpSpPr>
          <a:xfrm>
            <a:off x="5551170" y="4448175"/>
            <a:ext cx="5180965" cy="1282065"/>
            <a:chOff x="8742" y="7005"/>
            <a:chExt cx="8159" cy="2019"/>
          </a:xfrm>
        </p:grpSpPr>
        <p:cxnSp>
          <p:nvCxnSpPr>
            <p:cNvPr id="17" name="直接箭头连接符 16"/>
            <p:cNvCxnSpPr>
              <a:endCxn id="22" idx="1"/>
            </p:cNvCxnSpPr>
            <p:nvPr>
              <p:custDataLst>
                <p:tags r:id="rId24"/>
              </p:custDataLst>
            </p:nvPr>
          </p:nvCxnSpPr>
          <p:spPr>
            <a:xfrm>
              <a:off x="8742" y="7005"/>
              <a:ext cx="2259" cy="1269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>
              <p:custDataLst>
                <p:tags r:id="rId25"/>
              </p:custDataLst>
            </p:nvPr>
          </p:nvSpPr>
          <p:spPr>
            <a:xfrm>
              <a:off x="11001" y="7522"/>
              <a:ext cx="5900" cy="15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3365"/>
                </a:lnSpc>
                <a:spcBef>
                  <a:spcPct val="0"/>
                </a:spcBef>
              </a:pPr>
              <a:r>
                <a:rPr lang="en-US" altLang="zh-CN" sz="24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千骑拥高牙，乘醉听箫鼓，吟赏烟霞</a:t>
              </a:r>
            </a:p>
          </p:txBody>
        </p:sp>
      </p:grpSp>
      <p:sp>
        <p:nvSpPr>
          <p:cNvPr id="23" name="文本框 22"/>
          <p:cNvSpPr txBox="1"/>
          <p:nvPr>
            <p:custDataLst>
              <p:tags r:id="rId26"/>
            </p:custDataLst>
          </p:nvPr>
        </p:nvSpPr>
        <p:spPr>
          <a:xfrm>
            <a:off x="7058025" y="5667375"/>
            <a:ext cx="43764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政治状态：官员情趣之高雅，政治之清明</a:t>
            </a:r>
          </a:p>
        </p:txBody>
      </p:sp>
      <p:sp>
        <p:nvSpPr>
          <p:cNvPr id="24" name="矩形 23"/>
          <p:cNvSpPr/>
          <p:nvPr>
            <p:custDataLst>
              <p:tags r:id="rId27"/>
            </p:custDataLst>
          </p:nvPr>
        </p:nvSpPr>
        <p:spPr>
          <a:xfrm>
            <a:off x="4158615" y="2830195"/>
            <a:ext cx="1686560" cy="23837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>
            <p:custDataLst>
              <p:tags r:id="rId28"/>
            </p:custDataLst>
          </p:nvPr>
        </p:nvGrpSpPr>
        <p:grpSpPr>
          <a:xfrm>
            <a:off x="5629910" y="1134745"/>
            <a:ext cx="932180" cy="582930"/>
            <a:chOff x="16205" y="1586"/>
            <a:chExt cx="1468" cy="918"/>
          </a:xfrm>
        </p:grpSpPr>
        <p:sp>
          <p:nvSpPr>
            <p:cNvPr id="28" name="线形标注 1 27"/>
            <p:cNvSpPr/>
            <p:nvPr>
              <p:custDataLst>
                <p:tags r:id="rId29"/>
              </p:custDataLst>
            </p:nvPr>
          </p:nvSpPr>
          <p:spPr>
            <a:xfrm>
              <a:off x="16205" y="1586"/>
              <a:ext cx="1468" cy="818"/>
            </a:xfrm>
            <a:prstGeom prst="borderCallout1">
              <a:avLst>
                <a:gd name="adj1" fmla="val 18750"/>
                <a:gd name="adj2" fmla="val -8333"/>
                <a:gd name="adj3" fmla="val 325916"/>
                <a:gd name="adj4" fmla="val -80381"/>
              </a:avLst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30"/>
              </p:custDataLst>
            </p:nvPr>
          </p:nvSpPr>
          <p:spPr>
            <a:xfrm>
              <a:off x="16471" y="1586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FF0000"/>
                  </a:solidFill>
                </a:rPr>
                <a:t>点</a:t>
              </a:r>
            </a:p>
          </p:txBody>
        </p:sp>
      </p:grpSp>
      <p:grpSp>
        <p:nvGrpSpPr>
          <p:cNvPr id="30" name="组合 29"/>
          <p:cNvGrpSpPr/>
          <p:nvPr>
            <p:custDataLst>
              <p:tags r:id="rId31"/>
            </p:custDataLst>
          </p:nvPr>
        </p:nvGrpSpPr>
        <p:grpSpPr>
          <a:xfrm>
            <a:off x="4080510" y="5852160"/>
            <a:ext cx="932180" cy="583565"/>
            <a:chOff x="16205" y="1586"/>
            <a:chExt cx="1468" cy="919"/>
          </a:xfrm>
        </p:grpSpPr>
        <p:sp>
          <p:nvSpPr>
            <p:cNvPr id="31" name="线形标注 1 30"/>
            <p:cNvSpPr/>
            <p:nvPr>
              <p:custDataLst>
                <p:tags r:id="rId32"/>
              </p:custDataLst>
            </p:nvPr>
          </p:nvSpPr>
          <p:spPr>
            <a:xfrm>
              <a:off x="16205" y="1586"/>
              <a:ext cx="1468" cy="818"/>
            </a:xfrm>
            <a:prstGeom prst="borderCallout1">
              <a:avLst>
                <a:gd name="adj1" fmla="val 71515"/>
                <a:gd name="adj2" fmla="val 101089"/>
                <a:gd name="adj3" fmla="val -32885"/>
                <a:gd name="adj4" fmla="val 302656"/>
              </a:avLst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>
              <p:custDataLst>
                <p:tags r:id="rId33"/>
              </p:custDataLst>
            </p:nvPr>
          </p:nvSpPr>
          <p:spPr>
            <a:xfrm>
              <a:off x="16471" y="1586"/>
              <a:ext cx="92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FF0000"/>
                  </a:solidFill>
                </a:rPr>
                <a:t>染</a:t>
              </a:r>
            </a:p>
          </p:txBody>
        </p:sp>
      </p:grpSp>
      <p:sp>
        <p:nvSpPr>
          <p:cNvPr id="33" name="矩形 32"/>
          <p:cNvSpPr/>
          <p:nvPr>
            <p:custDataLst>
              <p:tags r:id="rId34"/>
            </p:custDataLst>
          </p:nvPr>
        </p:nvSpPr>
        <p:spPr>
          <a:xfrm>
            <a:off x="6894830" y="1537970"/>
            <a:ext cx="4539615" cy="495935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9" grpId="0"/>
      <p:bldP spid="21" grpId="0"/>
      <p:bldP spid="23" grpId="0"/>
      <p:bldP spid="24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856343" y="1909427"/>
            <a:ext cx="10611757" cy="4339771"/>
            <a:chOff x="856343" y="1909427"/>
            <a:chExt cx="10611757" cy="4339771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856343" y="1909427"/>
              <a:ext cx="10611757" cy="4339771"/>
            </a:xfrm>
            <a:prstGeom prst="roundRect">
              <a:avLst>
                <a:gd name="adj" fmla="val 6445"/>
              </a:avLst>
            </a:prstGeom>
            <a:gradFill flip="none" rotWithShape="1">
              <a:gsLst>
                <a:gs pos="0">
                  <a:srgbClr val="547F8E"/>
                </a:gs>
                <a:gs pos="100000">
                  <a:srgbClr val="295265"/>
                </a:gs>
              </a:gsLst>
              <a:lin ang="2700000" scaled="1"/>
            </a:gradFill>
            <a:ln w="25400">
              <a:gradFill>
                <a:gsLst>
                  <a:gs pos="0">
                    <a:srgbClr val="F8DE9F"/>
                  </a:gs>
                  <a:gs pos="100000">
                    <a:srgbClr val="EDBB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3336342" y="3019969"/>
              <a:ext cx="5519316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gradFill flip="none" rotWithShape="1">
                    <a:gsLst>
                      <a:gs pos="100000">
                        <a:srgbClr val="F8DE9F"/>
                      </a:gs>
                      <a:gs pos="0">
                        <a:srgbClr val="EDBB64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知人论世</a:t>
              </a:r>
            </a:p>
          </p:txBody>
        </p:sp>
        <p:sp>
          <p:nvSpPr>
            <p:cNvPr id="17" name="文本框 16"/>
            <p:cNvSpPr txBox="1"/>
            <p:nvPr>
              <p:custDataLst>
                <p:tags r:id="rId6"/>
              </p:custDataLst>
            </p:nvPr>
          </p:nvSpPr>
          <p:spPr>
            <a:xfrm>
              <a:off x="1702163" y="4634212"/>
              <a:ext cx="8920480" cy="1198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奉旨填词柳三变</a:t>
              </a:r>
              <a:r>
                <a:rPr lang="en-US" altLang="zh-CN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</a:t>
              </a:r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长情慢调屯田词</a:t>
              </a:r>
              <a:r>
                <a:rPr lang="en-US" altLang="zh-CN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</a:t>
              </a:r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笔下风貌千秋业</a:t>
              </a:r>
              <a:r>
                <a:rPr lang="en-US" altLang="zh-CN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</a:t>
              </a:r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离乱风骚一笔间。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2295314" y="3780064"/>
              <a:ext cx="7601372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东南形胜，三吴都会，钱塘自古繁华。</a:t>
              </a:r>
            </a:p>
          </p:txBody>
        </p:sp>
        <p:cxnSp>
          <p:nvCxnSpPr>
            <p:cNvPr id="20" name="直接连接符 19"/>
            <p:cNvCxnSpPr/>
            <p:nvPr>
              <p:custDataLst>
                <p:tags r:id="rId8"/>
              </p:custDataLst>
            </p:nvPr>
          </p:nvCxnSpPr>
          <p:spPr>
            <a:xfrm>
              <a:off x="4442012" y="4532165"/>
              <a:ext cx="3307977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>
            <p:custDataLst>
              <p:tags r:id="rId9"/>
            </p:custDataLst>
          </p:nvPr>
        </p:nvGrpSpPr>
        <p:grpSpPr>
          <a:xfrm>
            <a:off x="5123978" y="1229467"/>
            <a:ext cx="1944044" cy="1370941"/>
            <a:chOff x="5123978" y="1229467"/>
            <a:chExt cx="1944044" cy="1370941"/>
          </a:xfrm>
        </p:grpSpPr>
        <p:sp>
          <p:nvSpPr>
            <p:cNvPr id="4" name="矩形: 圆角 3"/>
            <p:cNvSpPr/>
            <p:nvPr>
              <p:custDataLst>
                <p:tags r:id="rId10"/>
              </p:custDataLst>
            </p:nvPr>
          </p:nvSpPr>
          <p:spPr>
            <a:xfrm>
              <a:off x="5313812" y="1229467"/>
              <a:ext cx="1564376" cy="1370941"/>
            </a:xfrm>
            <a:prstGeom prst="roundRect">
              <a:avLst>
                <a:gd name="adj" fmla="val 6571"/>
              </a:avLst>
            </a:prstGeom>
            <a:gradFill flip="none" rotWithShape="1">
              <a:gsLst>
                <a:gs pos="0">
                  <a:srgbClr val="547F8E"/>
                </a:gs>
                <a:gs pos="100000">
                  <a:srgbClr val="295265"/>
                </a:gs>
              </a:gsLst>
              <a:lin ang="2700000" scaled="1"/>
            </a:gradFill>
            <a:ln w="25400">
              <a:gradFill>
                <a:gsLst>
                  <a:gs pos="0">
                    <a:srgbClr val="F8DE9F"/>
                  </a:gs>
                  <a:gs pos="100000">
                    <a:srgbClr val="EDBB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5123978" y="1229467"/>
              <a:ext cx="19440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>
                  <a:gradFill flip="none" rotWithShape="1">
                    <a:gsLst>
                      <a:gs pos="100000">
                        <a:srgbClr val="EDBB64"/>
                      </a:gs>
                      <a:gs pos="0">
                        <a:srgbClr val="F8DE9F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壹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273776" y="47628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1765392" y="2018371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>
            <p:custDataLst>
              <p:tags r:id="rId5"/>
            </p:custDataLst>
          </p:nvPr>
        </p:nvSpPr>
        <p:spPr>
          <a:xfrm>
            <a:off x="1853657" y="5013054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6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诗文研读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73685" y="5745480"/>
            <a:ext cx="11278235" cy="8299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609600" algn="just" fontAlgn="auto">
              <a:lnSpc>
                <a:spcPct val="100000"/>
              </a:lnSpc>
            </a:pPr>
            <a:r>
              <a:rPr 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作者以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好景</a:t>
            </a:r>
            <a:r>
              <a:rPr lang="en-US" altLang="zh-CN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总结全词，并劝其作画留念，以便他日入京</a:t>
            </a:r>
            <a:r>
              <a:rPr lang="zh-CN" altLang="en-US" sz="2400" u="sng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夸耀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，既是对孙何治理的肯定与恭维，也隐隐包含昔日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若对方</a:t>
            </a:r>
            <a:r>
              <a:rPr lang="en-US" altLang="zh-CN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归凤池</a:t>
            </a:r>
            <a:r>
              <a:rPr lang="en-US" altLang="zh-CN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，万望相</a:t>
            </a:r>
            <a:r>
              <a:rPr lang="zh-CN" altLang="en-US" sz="2400" u="sng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夸于我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的</a:t>
            </a:r>
            <a:r>
              <a:rPr lang="zh-CN" altLang="en-US" sz="2400" kern="1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引荐请求</a:t>
            </a:r>
            <a:r>
              <a:rPr lang="zh-CN" altLang="en-US" sz="2400" kern="100">
                <a:solidFill>
                  <a:srgbClr val="F8DE9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。</a:t>
            </a:r>
            <a:endParaRPr lang="zh-CN" altLang="en-US" sz="2400" kern="100" spc="200">
              <a:solidFill>
                <a:srgbClr val="F8DE9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>
            <a:off x="796925" y="669290"/>
            <a:ext cx="7467600" cy="993140"/>
            <a:chOff x="5812" y="1567"/>
            <a:chExt cx="11760" cy="1564"/>
          </a:xfrm>
        </p:grpSpPr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7569" y="1997"/>
              <a:ext cx="886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EDBB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异日图将好景，归去凤池夸。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1"/>
              </p:custDataLst>
            </p:nvPr>
          </p:nvSpPr>
          <p:spPr>
            <a:xfrm>
              <a:off x="5812" y="1567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2"/>
              </p:custDataLst>
            </p:nvPr>
          </p:nvSpPr>
          <p:spPr>
            <a:xfrm rot="10800000">
              <a:off x="16197" y="1782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037" name="Rectangle 5"/>
          <p:cNvSpPr/>
          <p:nvPr>
            <p:custDataLst>
              <p:tags r:id="rId13"/>
            </p:custDataLst>
          </p:nvPr>
        </p:nvSpPr>
        <p:spPr>
          <a:xfrm>
            <a:off x="5457825" y="1703070"/>
            <a:ext cx="5661660" cy="411353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、从地理位置上看</a:t>
            </a:r>
          </a:p>
          <a:p>
            <a:pPr marL="0" lvl="0" indent="0" algn="r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东南重镇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lang="en-US" altLang="zh-CN" sz="2400" b="1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、从历史传统上看</a:t>
            </a:r>
          </a:p>
          <a:p>
            <a:pPr marL="0" lvl="0" indent="0" algn="r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自古繁华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lang="en-US" altLang="zh-CN" sz="2400" b="1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、从自然景观上看</a:t>
            </a:r>
          </a:p>
          <a:p>
            <a:pPr marL="0" lvl="0" indent="0" algn="r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西湖、钱塘江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lang="en-US" altLang="zh-CN" sz="2400" b="1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、从市井面貌上看</a:t>
            </a:r>
          </a:p>
          <a:p>
            <a:pPr marL="0" lvl="0" indent="0" algn="r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精美、人口密集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lang="en-US" altLang="zh-CN" sz="2400" b="1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、从百姓生活上看</a:t>
            </a:r>
          </a:p>
          <a:p>
            <a:pPr marL="0" lvl="0" indent="0" algn="r" eaLnBrk="1" hangingPunct="1">
              <a:spcBef>
                <a:spcPct val="5000"/>
              </a:spcBef>
              <a:spcAft>
                <a:spcPct val="5000"/>
              </a:spcAft>
              <a:buNone/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安居乐业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lang="en-US" altLang="zh-CN" sz="2400" b="1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左大括号 7"/>
          <p:cNvSpPr/>
          <p:nvPr>
            <p:custDataLst>
              <p:tags r:id="rId14"/>
            </p:custDataLst>
          </p:nvPr>
        </p:nvSpPr>
        <p:spPr>
          <a:xfrm>
            <a:off x="4943475" y="1847850"/>
            <a:ext cx="382905" cy="3414395"/>
          </a:xfrm>
          <a:prstGeom prst="leftBrace">
            <a:avLst>
              <a:gd name="adj1" fmla="val 185971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4237990" y="2770505"/>
            <a:ext cx="705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8DE9F"/>
                </a:solidFill>
              </a:rPr>
              <a:t>好景</a:t>
            </a:r>
          </a:p>
        </p:txBody>
      </p:sp>
      <p:pic>
        <p:nvPicPr>
          <p:cNvPr id="100" name="图片 99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73760" y="2615565"/>
            <a:ext cx="2888615" cy="1878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4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4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40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40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4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440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440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440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7" grpId="0"/>
      <p:bldP spid="8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700405" y="1995170"/>
            <a:ext cx="7091680" cy="45231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81280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又叫“铺排”，多见于古体诗中，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它运用叠句的手法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，使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句式反复、对称而又富于变化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，在诗歌中主要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起渲染烘托气氛的作用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indent="81280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铺叙是写作中常用的手法，即充分展开叙述，使描写的事物穷形尽相，它是</a:t>
            </a:r>
            <a:r>
              <a:rPr lang="zh-CN" altLang="en-US" sz="2400" spc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克服叙事概念化、简单化</a:t>
            </a:r>
            <a:r>
              <a:rPr lang="zh-CN" altLang="en-US" sz="24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的诀窍之一。 </a:t>
            </a:r>
          </a:p>
          <a:p>
            <a:pPr indent="81280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多方铺叙。一是指</a:t>
            </a:r>
            <a:r>
              <a:rPr lang="zh-CN" altLang="en-US" sz="2400" u="sng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多方位、多角度地铺叙</a:t>
            </a:r>
            <a:r>
              <a:rPr lang="zh-CN" altLang="en-US" sz="24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，二是指</a:t>
            </a:r>
            <a:r>
              <a:rPr lang="zh-CN" altLang="en-US" sz="2400" u="sng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采用多种方法铺叙</a:t>
            </a:r>
            <a:r>
              <a:rPr lang="zh-CN" altLang="en-US" sz="24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>
            <a:off x="8267149" y="1713813"/>
            <a:ext cx="3112135" cy="4087495"/>
            <a:chOff x="4238300" y="2929838"/>
            <a:chExt cx="3112135" cy="4087495"/>
          </a:xfrm>
        </p:grpSpPr>
        <p:sp>
          <p:nvSpPr>
            <p:cNvPr id="24" name="矩形: 圆角 23"/>
            <p:cNvSpPr/>
            <p:nvPr>
              <p:custDataLst>
                <p:tags r:id="rId6"/>
              </p:custDataLst>
            </p:nvPr>
          </p:nvSpPr>
          <p:spPr>
            <a:xfrm>
              <a:off x="4238300" y="2929838"/>
              <a:ext cx="3112135" cy="4087495"/>
            </a:xfrm>
            <a:prstGeom prst="roundRect">
              <a:avLst>
                <a:gd name="adj" fmla="val 6380"/>
              </a:avLst>
            </a:prstGeom>
            <a:noFill/>
            <a:ln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7"/>
              </p:custDataLst>
            </p:nvPr>
          </p:nvSpPr>
          <p:spPr>
            <a:xfrm>
              <a:off x="4338630" y="3265753"/>
              <a:ext cx="2911475" cy="3415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635000" algn="just" fontAlgn="auto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在《望海潮》中，选取</a:t>
              </a:r>
              <a:r>
                <a:rPr lang="zh-CN" altLang="en-US" sz="2000" spc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最典型、最具表现力的景物</a:t>
              </a:r>
              <a:r>
                <a:rPr lang="zh-CN" altLang="en-US" sz="2000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，从</a:t>
              </a:r>
              <a:r>
                <a:rPr lang="zh-CN" altLang="en-US" sz="2000" spc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最有特色的角度</a:t>
              </a:r>
              <a:r>
                <a:rPr lang="zh-CN" altLang="en-US" sz="2000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，对杭州的繁华景象进行了</a:t>
              </a:r>
              <a:r>
                <a:rPr lang="zh-CN" altLang="en-US" sz="2000" spc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淋漓尽致的描绘</a:t>
              </a:r>
              <a:r>
                <a:rPr lang="zh-CN" altLang="en-US" sz="2000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。特别是对</a:t>
              </a:r>
              <a:r>
                <a:rPr lang="zh-CN" altLang="en-US" sz="2000" u="sng" spc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钱塘潮</a:t>
              </a:r>
              <a:r>
                <a:rPr lang="zh-CN" altLang="en-US" sz="2000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和</a:t>
              </a:r>
              <a:r>
                <a:rPr lang="zh-CN" altLang="en-US" sz="2000" u="sng" spc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西湖</a:t>
              </a:r>
              <a:r>
                <a:rPr lang="zh-CN" altLang="en-US" sz="2000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的描写，非常充分，</a:t>
              </a:r>
              <a:r>
                <a:rPr lang="zh-CN" altLang="en-US" sz="2000" u="sng" spc="100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既具有高度的概括性，又非常具体形象。</a:t>
              </a:r>
              <a:endParaRPr lang="zh-CN" altLang="zh-CN" sz="2000" u="sng" kern="100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sp>
        <p:nvSpPr>
          <p:cNvPr id="26" name="矩形: 圆角 25"/>
          <p:cNvSpPr/>
          <p:nvPr>
            <p:custDataLst>
              <p:tags r:id="rId8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手法明晰</a:t>
            </a:r>
          </a:p>
        </p:txBody>
      </p:sp>
      <p:grpSp>
        <p:nvGrpSpPr>
          <p:cNvPr id="14" name="组合 13"/>
          <p:cNvGrpSpPr/>
          <p:nvPr>
            <p:custDataLst>
              <p:tags r:id="rId10"/>
            </p:custDataLst>
          </p:nvPr>
        </p:nvGrpSpPr>
        <p:grpSpPr>
          <a:xfrm>
            <a:off x="1110615" y="729615"/>
            <a:ext cx="2264410" cy="1252220"/>
            <a:chOff x="5781" y="1366"/>
            <a:chExt cx="3566" cy="1972"/>
          </a:xfrm>
        </p:grpSpPr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6627" y="1803"/>
              <a:ext cx="213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楷体" panose="02010600040101010101" charset="-122"/>
                  <a:ea typeface="华文楷体" panose="02010600040101010101" charset="-122"/>
                </a:rPr>
                <a:t>铺叙</a:t>
              </a:r>
            </a:p>
          </p:txBody>
        </p:sp>
        <p:sp>
          <p:nvSpPr>
            <p:cNvPr id="12" name="半闭框 11"/>
            <p:cNvSpPr/>
            <p:nvPr>
              <p:custDataLst>
                <p:tags r:id="rId12"/>
              </p:custDataLst>
            </p:nvPr>
          </p:nvSpPr>
          <p:spPr>
            <a:xfrm>
              <a:off x="5781" y="1366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3"/>
              </p:custDataLst>
            </p:nvPr>
          </p:nvSpPr>
          <p:spPr>
            <a:xfrm rot="10800000">
              <a:off x="7972" y="1989"/>
              <a:ext cx="1375" cy="1349"/>
            </a:xfrm>
            <a:prstGeom prst="halfFrame">
              <a:avLst>
                <a:gd name="adj1" fmla="val 17642"/>
                <a:gd name="adj2" fmla="val 17049"/>
              </a:avLst>
            </a:prstGeom>
            <a:noFill/>
            <a:ln>
              <a:solidFill>
                <a:srgbClr val="EDBB6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1030605" y="819150"/>
            <a:ext cx="10384790" cy="573405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 algn="just">
              <a:lnSpc>
                <a:spcPts val="4000"/>
              </a:lnSpc>
              <a:buFont typeface="Wingdings" panose="05000000000000000000" charset="0"/>
              <a:buChar char="Ø"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就内容而言：词人亲眼看到杭州的自然风景的秀美、壮丽和市井的繁荣、奢华后，充满了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新鲜感和惊喜、艳羡之情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，所以能敏锐地捕捉到山川、城市的特点，加以具体描绘。词中所描写的山水之美和都市的生活景象，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比较真实地反映了北宋前期的社会历史面貌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。但因为他写作此词的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目的是求得地方长官的召见和赏识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，所以难免要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对对方加以赞扬甚至奉承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，这就使得这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首词出现了一个格调不高的结尾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  <a:p>
            <a:pPr marL="342900" indent="-342900" algn="l">
              <a:lnSpc>
                <a:spcPts val="4000"/>
              </a:lnSpc>
              <a:buFont typeface="Wingdings" panose="05000000000000000000" charset="0"/>
              <a:buChar char="Ø"/>
            </a:pPr>
            <a:r>
              <a:rPr lang="zh-CN" altLang="en-US" sz="2400" spc="2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就诗歌艺术特点而言：这首词一反柳永惯常的风格，以</a:t>
            </a:r>
            <a:r>
              <a:rPr lang="zh-CN" altLang="en-US" sz="2400" spc="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大开大阖、波澜起伏的笔法</a:t>
            </a:r>
            <a:r>
              <a:rPr lang="zh-CN" altLang="en-US" sz="2400" spc="2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，浓墨重彩地铺叙展现了杭州的繁荣、壮丽景象，可谓“</a:t>
            </a:r>
            <a:r>
              <a:rPr lang="zh-CN" altLang="en-US" sz="2400" spc="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承平气象，形容曲尽</a:t>
            </a:r>
            <a:r>
              <a:rPr lang="zh-CN" altLang="en-US" sz="2400" spc="2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”（见陈振孙《直斋书录解题》）。这首词，</a:t>
            </a:r>
            <a:r>
              <a:rPr lang="zh-CN" altLang="en-US" sz="2400" spc="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慢声长调和所抒之情起伏相应</a:t>
            </a:r>
            <a:r>
              <a:rPr lang="zh-CN" altLang="en-US" sz="2400" spc="2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，</a:t>
            </a:r>
            <a:r>
              <a:rPr lang="zh-CN" altLang="en-US" sz="2400" spc="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音律协调</a:t>
            </a:r>
            <a:r>
              <a:rPr lang="zh-CN" altLang="en-US" sz="2400" spc="2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，</a:t>
            </a:r>
            <a:r>
              <a:rPr lang="zh-CN" altLang="en-US" sz="2400" spc="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情致婉转</a:t>
            </a:r>
            <a:r>
              <a:rPr lang="zh-CN" altLang="en-US" sz="2400" spc="2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，是柳永的一首传世佳作。</a:t>
            </a:r>
          </a:p>
        </p:txBody>
      </p:sp>
      <p:sp>
        <p:nvSpPr>
          <p:cNvPr id="19" name="矩形: 圆角 18"/>
          <p:cNvSpPr/>
          <p:nvPr>
            <p:custDataLst>
              <p:tags r:id="rId5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诗歌小结</a:t>
            </a:r>
            <a:endParaRPr lang="en-US" altLang="zh-CN" sz="2400">
              <a:gradFill flip="none" rotWithShape="1">
                <a:gsLst>
                  <a:gs pos="100000">
                    <a:srgbClr val="F8DE9F"/>
                  </a:gs>
                  <a:gs pos="0">
                    <a:srgbClr val="EDBB64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2310938" y="1662545"/>
            <a:ext cx="7705898" cy="3619731"/>
            <a:chOff x="2310938" y="1662545"/>
            <a:chExt cx="7705898" cy="3619731"/>
          </a:xfrm>
        </p:grpSpPr>
        <p:sp>
          <p:nvSpPr>
            <p:cNvPr id="4" name="矩形: 圆角 3"/>
            <p:cNvSpPr/>
            <p:nvPr>
              <p:custDataLst>
                <p:tags r:id="rId4"/>
              </p:custDataLst>
            </p:nvPr>
          </p:nvSpPr>
          <p:spPr>
            <a:xfrm>
              <a:off x="2310938" y="1662545"/>
              <a:ext cx="7705898" cy="3619731"/>
            </a:xfrm>
            <a:prstGeom prst="roundRect">
              <a:avLst>
                <a:gd name="adj" fmla="val 6571"/>
              </a:avLst>
            </a:prstGeom>
            <a:gradFill flip="none" rotWithShape="1">
              <a:gsLst>
                <a:gs pos="0">
                  <a:srgbClr val="547F8E"/>
                </a:gs>
                <a:gs pos="100000">
                  <a:srgbClr val="295265"/>
                </a:gs>
              </a:gsLst>
              <a:lin ang="2700000" scaled="1"/>
            </a:gradFill>
            <a:ln w="25400">
              <a:gradFill>
                <a:gsLst>
                  <a:gs pos="0">
                    <a:srgbClr val="F8DE9F"/>
                  </a:gs>
                  <a:gs pos="100000">
                    <a:srgbClr val="EDBB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3130001" y="2439257"/>
              <a:ext cx="5931998" cy="101473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6000">
                  <a:gradFill flip="none" rotWithShape="1"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后会有期</a:t>
              </a: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2775721" y="3711860"/>
              <a:ext cx="6640559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异日图将好景，归去凤池夸。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4442012" y="3618690"/>
              <a:ext cx="3307977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>
              <p:custDataLst>
                <p:tags r:id="rId8"/>
              </p:custDataLst>
            </p:nvPr>
          </p:nvGrpSpPr>
          <p:grpSpPr>
            <a:xfrm>
              <a:off x="5035550" y="4410917"/>
              <a:ext cx="2120900" cy="400110"/>
              <a:chOff x="9613814" y="336811"/>
              <a:chExt cx="2120900" cy="400110"/>
            </a:xfrm>
          </p:grpSpPr>
          <p:sp>
            <p:nvSpPr>
              <p:cNvPr id="10" name="矩形: 圆角 9"/>
              <p:cNvSpPr/>
              <p:nvPr>
                <p:custDataLst>
                  <p:tags r:id="rId9"/>
                </p:custDataLst>
              </p:nvPr>
            </p:nvSpPr>
            <p:spPr>
              <a:xfrm>
                <a:off x="9613814" y="336811"/>
                <a:ext cx="2120900" cy="40011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B1A2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6996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716916" y="382977"/>
                <a:ext cx="1914696" cy="306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>
                    <a:gradFill>
                      <a:gsLst>
                        <a:gs pos="0">
                          <a:srgbClr val="ECB75E"/>
                        </a:gs>
                        <a:gs pos="100000">
                          <a:srgbClr val="F8DFA1"/>
                        </a:gs>
                      </a:gsLst>
                      <a:lin ang="13500000" scaled="1"/>
                    </a:gradFill>
                    <a:cs typeface="+mn-ea"/>
                    <a:sym typeface="+mn-lt"/>
                  </a:rPr>
                  <a:t>授课：嘆凤</a:t>
                </a:r>
              </a:p>
            </p:txBody>
          </p:sp>
        </p:grpSp>
      </p:grpSp>
      <p:pic>
        <p:nvPicPr>
          <p:cNvPr id="12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93400" y="11569700"/>
            <a:ext cx="3683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706120" y="1831975"/>
            <a:ext cx="28486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>
                <a:solidFill>
                  <a:srgbClr val="F8DE9F"/>
                </a:solidFill>
                <a:cs typeface="+mn-ea"/>
                <a:sym typeface="+mn-lt"/>
              </a:rPr>
              <a:t>一词竟起千秋战火</a:t>
            </a: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706290" y="2448798"/>
            <a:ext cx="7364095" cy="28613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pc="100">
                <a:solidFill>
                  <a:srgbClr val="FFEA9D"/>
                </a:solidFill>
                <a:cs typeface="+mn-ea"/>
                <a:sym typeface="+mn-lt"/>
              </a:rPr>
              <a:t>      </a:t>
            </a:r>
            <a:r>
              <a:rPr lang="zh-CN" altLang="en-US" sz="2400" spc="100">
                <a:solidFill>
                  <a:srgbClr val="FFEA9D"/>
                </a:solidFill>
                <a:cs typeface="+mn-ea"/>
                <a:sym typeface="+mn-lt"/>
              </a:rPr>
              <a:t>宋朝罗大经在《鹤林玉露》记载：“此词（柳永《望海潮</a:t>
            </a:r>
            <a:r>
              <a:rPr lang="en-US" altLang="zh-CN" sz="2400" spc="100">
                <a:solidFill>
                  <a:srgbClr val="FFEA9D"/>
                </a:solidFill>
                <a:cs typeface="+mn-ea"/>
                <a:sym typeface="+mn-lt"/>
              </a:rPr>
              <a:t>·</a:t>
            </a:r>
            <a:r>
              <a:rPr lang="zh-CN" altLang="en-US" sz="2400" spc="100">
                <a:solidFill>
                  <a:srgbClr val="FFEA9D"/>
                </a:solidFill>
                <a:cs typeface="+mn-ea"/>
                <a:sym typeface="+mn-lt"/>
              </a:rPr>
              <a:t>东南形胜》）流播，金主亮闻歌，欣然有慕于‘三秋桂子，十里荷花’，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lt"/>
              </a:rPr>
              <a:t>遂起投鞭渡江之志</a:t>
            </a:r>
            <a:r>
              <a:rPr lang="zh-CN" altLang="en-US" sz="2400" spc="100">
                <a:solidFill>
                  <a:srgbClr val="FFEA9D"/>
                </a:solidFill>
                <a:cs typeface="+mn-ea"/>
                <a:sym typeface="+mn-lt"/>
              </a:rPr>
              <a:t>。”近人谢处厚诗云：“谁把杭州曲子讴，荷花十里桂三秋。哪知卉木无情物，牵动长江万里愁。”</a:t>
            </a:r>
          </a:p>
        </p:txBody>
      </p:sp>
      <p:grpSp>
        <p:nvGrpSpPr>
          <p:cNvPr id="20" name="组合 19"/>
          <p:cNvGrpSpPr/>
          <p:nvPr>
            <p:custDataLst>
              <p:tags r:id="rId6"/>
            </p:custDataLst>
          </p:nvPr>
        </p:nvGrpSpPr>
        <p:grpSpPr>
          <a:xfrm>
            <a:off x="8590999" y="2008453"/>
            <a:ext cx="2736215" cy="2841625"/>
            <a:chOff x="4425625" y="2410408"/>
            <a:chExt cx="2736215" cy="2841625"/>
          </a:xfrm>
        </p:grpSpPr>
        <p:grpSp>
          <p:nvGrpSpPr>
            <p:cNvPr id="21" name="组合 20"/>
            <p:cNvGrpSpPr/>
            <p:nvPr>
              <p:custDataLst>
                <p:tags r:id="rId7"/>
              </p:custDataLst>
            </p:nvPr>
          </p:nvGrpSpPr>
          <p:grpSpPr>
            <a:xfrm>
              <a:off x="4433245" y="2410408"/>
              <a:ext cx="2721610" cy="2841625"/>
              <a:chOff x="4433245" y="2410408"/>
              <a:chExt cx="2721610" cy="2841625"/>
            </a:xfrm>
          </p:grpSpPr>
          <p:sp>
            <p:nvSpPr>
              <p:cNvPr id="24" name="矩形: 圆角 23"/>
              <p:cNvSpPr/>
              <p:nvPr>
                <p:custDataLst>
                  <p:tags r:id="rId8"/>
                </p:custDataLst>
              </p:nvPr>
            </p:nvSpPr>
            <p:spPr>
              <a:xfrm>
                <a:off x="4433245" y="2410408"/>
                <a:ext cx="2720975" cy="2841625"/>
              </a:xfrm>
              <a:prstGeom prst="roundRect">
                <a:avLst>
                  <a:gd name="adj" fmla="val 6380"/>
                </a:avLst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961055" y="2987623"/>
                <a:ext cx="1193800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>
                    <a:solidFill>
                      <a:srgbClr val="F8DE9F"/>
                    </a:solidFill>
                    <a:cs typeface="+mn-ea"/>
                    <a:sym typeface="+mn-lt"/>
                  </a:rPr>
                  <a:t>金</a:t>
                </a:r>
                <a:r>
                  <a:rPr lang="en-US" altLang="zh-CN">
                    <a:solidFill>
                      <a:srgbClr val="F8DE9F"/>
                    </a:solidFill>
                    <a:cs typeface="+mn-ea"/>
                    <a:sym typeface="+mn-lt"/>
                  </a:rPr>
                  <a:t>·</a:t>
                </a:r>
                <a:r>
                  <a:rPr lang="zh-CN" altLang="en-US">
                    <a:solidFill>
                      <a:srgbClr val="F8DE9F"/>
                    </a:solidFill>
                    <a:cs typeface="+mn-ea"/>
                    <a:sym typeface="+mn-lt"/>
                  </a:rPr>
                  <a:t>完颜亮</a:t>
                </a:r>
              </a:p>
            </p:txBody>
          </p:sp>
        </p:grpSp>
        <p:sp>
          <p:nvSpPr>
            <p:cNvPr id="22" name="矩形 21"/>
            <p:cNvSpPr/>
            <p:nvPr>
              <p:custDataLst>
                <p:tags r:id="rId10"/>
              </p:custDataLst>
            </p:nvPr>
          </p:nvSpPr>
          <p:spPr>
            <a:xfrm>
              <a:off x="4893620" y="2587573"/>
              <a:ext cx="1800860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>
                  <a:solidFill>
                    <a:srgbClr val="F8DE9F"/>
                  </a:solidFill>
                  <a:cs typeface="+mn-ea"/>
                  <a:sym typeface="+mn-lt"/>
                </a:rPr>
                <a:t>题临安山水</a:t>
              </a:r>
            </a:p>
          </p:txBody>
        </p:sp>
        <p:sp>
          <p:nvSpPr>
            <p:cNvPr id="23" name="矩形 22"/>
            <p:cNvSpPr/>
            <p:nvPr>
              <p:custDataLst>
                <p:tags r:id="rId11"/>
              </p:custDataLst>
            </p:nvPr>
          </p:nvSpPr>
          <p:spPr>
            <a:xfrm>
              <a:off x="4425625" y="3447363"/>
              <a:ext cx="2736215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万里车书一混同，</a:t>
              </a:r>
              <a:endPara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2400" b="1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江南岂有别疆封？</a:t>
              </a:r>
              <a:endPara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2400" b="1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提兵百万西湖上，</a:t>
              </a:r>
              <a:endParaRPr lang="en-US" altLang="zh-CN" sz="2400" b="1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2400" b="1">
                  <a:solidFill>
                    <a:srgbClr val="F8DE9F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立马吴山第一峰。</a:t>
              </a:r>
              <a:endParaRPr lang="zh-CN" altLang="en-US" sz="2400" b="1" spc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sp>
        <p:nvSpPr>
          <p:cNvPr id="26" name="矩形: 圆角 25"/>
          <p:cNvSpPr/>
          <p:nvPr>
            <p:custDataLst>
              <p:tags r:id="rId12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知人论世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9574622" y="1704681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518795" y="871855"/>
            <a:ext cx="8208010" cy="575945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柳永(约987—约1053)，北宋词人。字耆卿，原名三变，排行第七，景祐元年(1034)进士，官至屯田员外郎，因此世称柳七、柳屯田，崇安(今属福建)人。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柳永生于“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太平时，朝野多欢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”的年代，但是，他碰上了号称“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留意儒雅，务本向道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”的宋仁宗，宋仁宗认为他“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好为淫冶讴歌之曲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”，只能去“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填词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”，从此柳永便打出“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奉旨填词柳三变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”的招牌，无所顾忌地“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纵游娼馆酒楼间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”，</a:t>
            </a:r>
            <a:r>
              <a:rPr lang="zh-CN" altLang="en-US" sz="2400" u="sng" spc="100">
                <a:solidFill>
                  <a:srgbClr val="F8DE9F"/>
                </a:solidFill>
                <a:cs typeface="+mn-ea"/>
                <a:sym typeface="+mn-ea"/>
              </a:rPr>
              <a:t>从而成为中国历史上第一位专业词人。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柳永是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长调(慢词)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的倡导者，他通晓音律，其词多为</a:t>
            </a:r>
            <a:r>
              <a:rPr lang="zh-CN" altLang="en-US" sz="2400" u="sng" spc="100">
                <a:solidFill>
                  <a:srgbClr val="F8DE9F"/>
                </a:solidFill>
                <a:cs typeface="+mn-ea"/>
                <a:sym typeface="+mn-ea"/>
              </a:rPr>
              <a:t>描绘城市风光和歌伎生活之作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，“</a:t>
            </a:r>
            <a:r>
              <a:rPr lang="zh-CN" altLang="en-US" sz="2400" spc="100">
                <a:solidFill>
                  <a:srgbClr val="FF0000"/>
                </a:solidFill>
                <a:cs typeface="+mn-ea"/>
                <a:sym typeface="+mn-ea"/>
              </a:rPr>
              <a:t>尤工于羁旅行役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ea"/>
              </a:rPr>
              <a:t>”之题。</a:t>
            </a: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9676222" y="532864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EDBB64"/>
                </a:solidFill>
                <a:cs typeface="+mn-ea"/>
                <a:sym typeface="+mn-lt"/>
              </a:rPr>
              <a:t>柳永其人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81" y="2021183"/>
            <a:ext cx="2448162" cy="3068364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>
            <p:custDataLst>
              <p:tags r:id="rId4"/>
            </p:custDataLst>
          </p:nvPr>
        </p:nvSpPr>
        <p:spPr>
          <a:xfrm>
            <a:off x="9574622" y="1704681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391795" y="773430"/>
            <a:ext cx="8403590" cy="577850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>
                <a:solidFill>
                  <a:srgbClr val="EDBB6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柳永大约在公元1017年，宋真宗天禧元年时到京城赶考。他认为以自己的才华定能金榜题名，大有作为。然而当考落第，文人傲骨让他故作豁达，填词道：“富贵岂由人，时会高志须酬。”五年后柳永第二次参加科考再次落第，满腹愤懑下他填词《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鹤冲天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》：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忍把浮名，换了浅斟低唱！</a:t>
            </a:r>
            <a:r>
              <a:rPr lang="en-US" altLang="zh-CN" sz="2400">
                <a:solidFill>
                  <a:srgbClr val="F8DE9F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这首《鹤冲天》不胫而走，传到了宫里，一心向道的宋仁宗本就不喜俗世儒生，看到诗文更是大为恼火。</a:t>
            </a:r>
            <a:endParaRPr lang="en-US" altLang="zh-CN" sz="24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柳永在京城困顿潦倒三年后再次参考科举，此次柳永终于登榜，但临到皇帝圈点放榜时，宋仁宗说：“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且去浅斟低唱，何要浮名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 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故勾掉其名。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400">
                <a:solidFill>
                  <a:srgbClr val="EDBB6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这次打击实在太大，经此一事，柳永基本放弃入仕想法，并借仁宗之语戏称自己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奉旨填词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，以此表示自己对朝廷的不满。之后柳永流落于汴京、苏州、杭州等地，更深地扎到市民堆里去写他的歌词，每到一地都流连于秦楼楚馆，为歌伎填词作曲。</a:t>
            </a:r>
            <a:endParaRPr lang="zh-CN" altLang="en-US" sz="2400" spc="1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9676222" y="5328649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奉旨填词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81" y="2021183"/>
            <a:ext cx="2448162" cy="3068364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86441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  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84505" y="810260"/>
            <a:ext cx="11257280" cy="1938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indent="0" fontAlgn="auto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EDBB6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由于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仕途坎坷、生活潦倒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，他追求功名转而厌倦官场，沉溺于旖旎繁华的都市生活，在“倚红偎翠”、“浅斟低唱”中寻找寄托。</a:t>
            </a:r>
            <a:endParaRPr lang="zh-CN" altLang="en-US" sz="24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0" fontAlgn="auto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最后，他在饱受世态炎凉，“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怪胆狂情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”逐渐消退时，才改名柳永，至景佑元年（1034年）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54岁时方才考取进士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，官屯田员外郎，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世称柳屯田、柳郎中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。柳永终客死襄阳，家无余财，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群伎合金葬之南门外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spc="1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15181" y="3927879"/>
            <a:ext cx="2822230" cy="1187623"/>
          </a:xfrm>
          <a:prstGeom prst="rect">
            <a:avLst/>
          </a:prstGeom>
          <a:ln>
            <a:solidFill>
              <a:srgbClr val="F8DE9F"/>
            </a:solidFill>
          </a:ln>
        </p:spPr>
      </p:pic>
      <p:sp>
        <p:nvSpPr>
          <p:cNvPr id="19" name="矩形: 圆角 18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饮水柳词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54752" y="3927879"/>
            <a:ext cx="2822230" cy="1187623"/>
          </a:xfrm>
          <a:prstGeom prst="rect">
            <a:avLst/>
          </a:prstGeom>
          <a:ln>
            <a:solidFill>
              <a:srgbClr val="F8DE9F"/>
            </a:solidFill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24869" y="3927879"/>
            <a:ext cx="2822230" cy="1187623"/>
          </a:xfrm>
          <a:prstGeom prst="rect">
            <a:avLst/>
          </a:prstGeom>
          <a:ln>
            <a:solidFill>
              <a:srgbClr val="F8DE9F"/>
            </a:solidFill>
          </a:ln>
        </p:spPr>
      </p:pic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4699000" y="2748280"/>
            <a:ext cx="7042785" cy="378460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ct val="0"/>
              </a:spcBef>
            </a:pPr>
            <a:r>
              <a:rPr lang="zh-CN" altLang="en-US" sz="2400">
                <a:solidFill>
                  <a:srgbClr val="EDBB6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北宋第一个专力作词的词人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，他不仅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开拓了词的题材内容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，而且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创作了大量的</a:t>
            </a:r>
            <a:r>
              <a:rPr lang="zh-CN" altLang="en-US" sz="2400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慢词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，发展了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铺叙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的手法，促进了词的</a:t>
            </a:r>
            <a:r>
              <a:rPr lang="zh-CN" altLang="en-US" sz="2400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通俗化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400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口语化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，在词史上产生了较大的影响。</a:t>
            </a:r>
          </a:p>
          <a:p>
            <a:pPr fontAlgn="auto">
              <a:spcBef>
                <a:spcPct val="0"/>
              </a:spcBef>
            </a:pP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其词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多描绘城市风光和歌妓生活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反映中下层市民和自己身世穷愁之感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400" u="sng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尤长于抒写羁旅行役之情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，有一定的社会意义。但作品时有颓废思想和庸俗情趣。他的慢词铺叙刻画，情景交融，语言通俗，音律谐婉，在当时流传很广。</a:t>
            </a:r>
          </a:p>
          <a:p>
            <a:pPr algn="ctr" fontAlgn="auto">
              <a:spcBef>
                <a:spcPct val="0"/>
              </a:spcBef>
            </a:pPr>
            <a:r>
              <a:rPr lang="en-US" altLang="zh-CN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凡有水井处,皆能歌柳词。</a:t>
            </a:r>
            <a:r>
              <a:rPr lang="zh-CN" altLang="en-US" sz="24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2400" spc="1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/>
          <p:cNvSpPr/>
          <p:nvPr>
            <p:custDataLst>
              <p:tags r:id="rId4"/>
            </p:custDataLst>
          </p:nvPr>
        </p:nvSpPr>
        <p:spPr>
          <a:xfrm>
            <a:off x="4478449" y="172378"/>
            <a:ext cx="3235102" cy="609076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写作背景</a:t>
            </a:r>
          </a:p>
        </p:txBody>
      </p:sp>
      <p:sp>
        <p:nvSpPr>
          <p:cNvPr id="35" name="矩形 34"/>
          <p:cNvSpPr/>
          <p:nvPr>
            <p:custDataLst>
              <p:tags r:id="rId6"/>
            </p:custDataLst>
          </p:nvPr>
        </p:nvSpPr>
        <p:spPr>
          <a:xfrm>
            <a:off x="711200" y="1736090"/>
            <a:ext cx="6477000" cy="4521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望海潮</a:t>
            </a:r>
            <a:r>
              <a:rPr lang="en-US" altLang="zh-CN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是柳永年轻时的作品。</a:t>
            </a:r>
            <a:r>
              <a:rPr lang="zh-CN" altLang="en-US" sz="2400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他从家乡福建崇安前往开封应试，路过杭州，拜谒旧交两浙转运使孙何，写了这首词赠给他。</a:t>
            </a:r>
            <a:r>
              <a:rPr lang="zh-CN" altLang="en-US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柳永用铺叙的手法，描绘了杭州的美丽景象，由都会而重湖，由十万人家而钓叟莲娃，层层展开，生动传神的刻画了杭州的富庶、安定与繁荣，表达了作者对杭州美景的赞叹与歌颂。同时，该词淋漓尽致地</a:t>
            </a:r>
            <a:r>
              <a:rPr lang="zh-CN" altLang="en-US" sz="2400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反映了北宋前期人民生活安定、社会繁荣富庶的太平景象</a:t>
            </a:r>
            <a:r>
              <a:rPr lang="zh-CN" altLang="en-US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，从某种程度上</a:t>
            </a:r>
            <a:r>
              <a:rPr lang="zh-CN" altLang="en-US" sz="2400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再现了北宋初年繁荣奢靡的社会现实</a:t>
            </a:r>
            <a:r>
              <a:rPr lang="zh-CN" altLang="en-US" sz="2400" kern="100">
                <a:solidFill>
                  <a:srgbClr val="F8DE9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kern="100" spc="100">
              <a:solidFill>
                <a:srgbClr val="F8DE9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6" name="矩形 35"/>
          <p:cNvSpPr/>
          <p:nvPr>
            <p:custDataLst>
              <p:tags r:id="rId7"/>
            </p:custDataLst>
          </p:nvPr>
        </p:nvSpPr>
        <p:spPr>
          <a:xfrm>
            <a:off x="711044" y="1131130"/>
            <a:ext cx="41605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>
                <a:solidFill>
                  <a:srgbClr val="F8DE9F"/>
                </a:solidFill>
                <a:cs typeface="+mn-ea"/>
                <a:sym typeface="+mn-lt"/>
              </a:rPr>
              <a:t>本诗是一首</a:t>
            </a:r>
            <a:r>
              <a:rPr lang="en-US" altLang="zh-CN" sz="2800" u="sng">
                <a:solidFill>
                  <a:srgbClr val="FF0000"/>
                </a:solidFill>
                <a:cs typeface="+mn-ea"/>
                <a:sym typeface="+mn-lt"/>
              </a:rPr>
              <a:t>  </a:t>
            </a:r>
            <a:r>
              <a:rPr lang="zh-CN" altLang="en-US" sz="2800" u="sng">
                <a:solidFill>
                  <a:srgbClr val="FF0000"/>
                </a:solidFill>
                <a:cs typeface="+mn-ea"/>
                <a:sym typeface="+mn-lt"/>
              </a:rPr>
              <a:t>投赠</a:t>
            </a:r>
            <a:r>
              <a:rPr lang="en-US" altLang="zh-CN" sz="2800" u="sng">
                <a:solidFill>
                  <a:srgbClr val="FF0000"/>
                </a:solidFill>
                <a:cs typeface="+mn-ea"/>
                <a:sym typeface="+mn-lt"/>
              </a:rPr>
              <a:t>  </a:t>
            </a:r>
            <a:r>
              <a:rPr lang="zh-CN" altLang="en-US" sz="2800">
                <a:solidFill>
                  <a:srgbClr val="F8DE9F"/>
                </a:solidFill>
                <a:cs typeface="+mn-ea"/>
                <a:sym typeface="+mn-lt"/>
              </a:rPr>
              <a:t>之作。</a:t>
            </a:r>
          </a:p>
        </p:txBody>
      </p:sp>
      <p:sp>
        <p:nvSpPr>
          <p:cNvPr id="49" name="矩形: 圆角 48"/>
          <p:cNvSpPr/>
          <p:nvPr>
            <p:custDataLst>
              <p:tags r:id="rId8"/>
            </p:custDataLst>
          </p:nvPr>
        </p:nvSpPr>
        <p:spPr>
          <a:xfrm>
            <a:off x="8782719" y="1795910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pic>
        <p:nvPicPr>
          <p:cNvPr id="101" name="图片 100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346315" y="2501900"/>
            <a:ext cx="3977640" cy="2482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" name="TextBox 27"/>
          <p:cNvSpPr txBox="1"/>
          <p:nvPr>
            <p:custDataLst>
              <p:tags r:id="rId3"/>
            </p:custDataLst>
          </p:nvPr>
        </p:nvSpPr>
        <p:spPr>
          <a:xfrm>
            <a:off x="1395214" y="605302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ea typeface="微软雅黑" panose="020b0503020204020204" pitchFamily="34" charset="-122"/>
                <a:hlinkClick r:id="rId4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  <a:hlinkClick r:id="rId4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856343" y="1909427"/>
            <a:ext cx="10611757" cy="4339771"/>
            <a:chOff x="856343" y="1909427"/>
            <a:chExt cx="10611757" cy="4339771"/>
          </a:xfrm>
        </p:grpSpPr>
        <p:sp>
          <p:nvSpPr>
            <p:cNvPr id="2" name="矩形: 圆角 1"/>
            <p:cNvSpPr/>
            <p:nvPr>
              <p:custDataLst>
                <p:tags r:id="rId6"/>
              </p:custDataLst>
            </p:nvPr>
          </p:nvSpPr>
          <p:spPr>
            <a:xfrm>
              <a:off x="856343" y="1909427"/>
              <a:ext cx="10611757" cy="4339771"/>
            </a:xfrm>
            <a:prstGeom prst="roundRect">
              <a:avLst>
                <a:gd name="adj" fmla="val 6445"/>
              </a:avLst>
            </a:prstGeom>
            <a:gradFill flip="none" rotWithShape="1">
              <a:gsLst>
                <a:gs pos="0">
                  <a:srgbClr val="547F8E"/>
                </a:gs>
                <a:gs pos="100000">
                  <a:srgbClr val="295265"/>
                </a:gs>
              </a:gsLst>
              <a:lin ang="2700000" scaled="1"/>
            </a:gradFill>
            <a:ln w="25400">
              <a:gradFill>
                <a:gsLst>
                  <a:gs pos="0">
                    <a:srgbClr val="F8DE9F"/>
                  </a:gs>
                  <a:gs pos="100000">
                    <a:srgbClr val="EDBB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7"/>
              </p:custDataLst>
            </p:nvPr>
          </p:nvSpPr>
          <p:spPr>
            <a:xfrm>
              <a:off x="3336342" y="3019969"/>
              <a:ext cx="5519316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gradFill flip="none" rotWithShape="1">
                    <a:gsLst>
                      <a:gs pos="100000">
                        <a:srgbClr val="F8DE9F"/>
                      </a:gs>
                      <a:gs pos="0">
                        <a:srgbClr val="EDBB64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吟词品情</a:t>
              </a:r>
            </a:p>
          </p:txBody>
        </p:sp>
        <p:sp>
          <p:nvSpPr>
            <p:cNvPr id="17" name="文本框 16"/>
            <p:cNvSpPr txBox="1"/>
            <p:nvPr>
              <p:custDataLst>
                <p:tags r:id="rId8"/>
              </p:custDataLst>
            </p:nvPr>
          </p:nvSpPr>
          <p:spPr>
            <a:xfrm>
              <a:off x="3430482" y="4860573"/>
              <a:ext cx="5331036" cy="3346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词牌由来/词义赏析/情感剖析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9"/>
              </p:custDataLst>
            </p:nvPr>
          </p:nvSpPr>
          <p:spPr>
            <a:xfrm>
              <a:off x="2295314" y="3841659"/>
              <a:ext cx="7601372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spc="1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烟柳画桥，风帘翠幕，参差十万人家。</a:t>
              </a:r>
            </a:p>
          </p:txBody>
        </p: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>
              <a:off x="4442012" y="4532165"/>
              <a:ext cx="3307977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>
            <p:custDataLst>
              <p:tags r:id="rId11"/>
            </p:custDataLst>
          </p:nvPr>
        </p:nvGrpSpPr>
        <p:grpSpPr>
          <a:xfrm>
            <a:off x="856343" y="241872"/>
            <a:ext cx="1920866" cy="546772"/>
            <a:chOff x="479596" y="250408"/>
            <a:chExt cx="2640143" cy="546772"/>
          </a:xfrm>
        </p:grpSpPr>
        <p:sp>
          <p:nvSpPr>
            <p:cNvPr id="25" name="文本框 24"/>
            <p:cNvSpPr txBox="1"/>
            <p:nvPr>
              <p:custDataLst>
                <p:tags r:id="rId12"/>
              </p:custDataLst>
            </p:nvPr>
          </p:nvSpPr>
          <p:spPr>
            <a:xfrm>
              <a:off x="479596" y="250408"/>
              <a:ext cx="26401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20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3"/>
              </p:custDataLst>
            </p:nvPr>
          </p:nvSpPr>
          <p:spPr>
            <a:xfrm>
              <a:off x="479596" y="550959"/>
              <a:ext cx="26401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100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14"/>
            </p:custDataLst>
          </p:nvPr>
        </p:nvGrpSpPr>
        <p:grpSpPr>
          <a:xfrm>
            <a:off x="5123978" y="1136138"/>
            <a:ext cx="1944044" cy="1464270"/>
            <a:chOff x="5123978" y="1136138"/>
            <a:chExt cx="1944044" cy="1464270"/>
          </a:xfrm>
        </p:grpSpPr>
        <p:sp>
          <p:nvSpPr>
            <p:cNvPr id="4" name="矩形: 圆角 3"/>
            <p:cNvSpPr/>
            <p:nvPr>
              <p:custDataLst>
                <p:tags r:id="rId15"/>
              </p:custDataLst>
            </p:nvPr>
          </p:nvSpPr>
          <p:spPr>
            <a:xfrm>
              <a:off x="5313812" y="1229467"/>
              <a:ext cx="1564376" cy="1370941"/>
            </a:xfrm>
            <a:prstGeom prst="roundRect">
              <a:avLst>
                <a:gd name="adj" fmla="val 6571"/>
              </a:avLst>
            </a:prstGeom>
            <a:gradFill flip="none" rotWithShape="1">
              <a:gsLst>
                <a:gs pos="0">
                  <a:srgbClr val="547F8E"/>
                </a:gs>
                <a:gs pos="100000">
                  <a:srgbClr val="295265"/>
                </a:gs>
              </a:gsLst>
              <a:lin ang="2700000" scaled="1"/>
            </a:gradFill>
            <a:ln w="25400">
              <a:gradFill>
                <a:gsLst>
                  <a:gs pos="0">
                    <a:srgbClr val="F8DE9F"/>
                  </a:gs>
                  <a:gs pos="100000">
                    <a:srgbClr val="EDBB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5123978" y="1136138"/>
              <a:ext cx="19440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>
                  <a:gradFill flip="none" rotWithShape="1">
                    <a:gsLst>
                      <a:gs pos="100000">
                        <a:srgbClr val="EDBB64"/>
                      </a:gs>
                      <a:gs pos="0">
                        <a:srgbClr val="F8DE9F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贰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391886" y="476916"/>
            <a:ext cx="11408228" cy="6157686"/>
          </a:xfrm>
          <a:prstGeom prst="roundRect">
            <a:avLst>
              <a:gd name="adj" fmla="val 6445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944880" y="1405255"/>
            <a:ext cx="4661535" cy="4542790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767569" y="1701394"/>
            <a:ext cx="675005" cy="17170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3200">
                <a:solidFill>
                  <a:srgbClr val="F8DE9F"/>
                </a:solidFill>
                <a:cs typeface="+mn-ea"/>
                <a:sym typeface="+mn-lt"/>
              </a:rPr>
              <a:t>词牌由来</a:t>
            </a: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050290" y="2074545"/>
            <a:ext cx="3717290" cy="316928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285750" indent="-285750" algn="just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spc="100">
                <a:solidFill>
                  <a:srgbClr val="F8DE9F"/>
                </a:solidFill>
                <a:cs typeface="+mn-ea"/>
                <a:sym typeface="+mn-lt"/>
              </a:rPr>
              <a:t>北宋新声，属仙吕调，柳词为创调之作。此为宋人通用之正体。</a:t>
            </a:r>
          </a:p>
          <a:p>
            <a:pPr marL="285750" indent="-285750" algn="just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spc="100">
                <a:solidFill>
                  <a:srgbClr val="F8DE9F"/>
                </a:solidFill>
                <a:cs typeface="+mn-ea"/>
                <a:sym typeface="+mn-lt"/>
              </a:rPr>
              <a:t>《望海潮》一词是柳永将观潮时的感受谱入律吕而创制的新声。异。</a:t>
            </a:r>
          </a:p>
        </p:txBody>
      </p:sp>
      <p:sp>
        <p:nvSpPr>
          <p:cNvPr id="11" name="矩形: 圆角 10"/>
          <p:cNvSpPr/>
          <p:nvPr>
            <p:custDataLst>
              <p:tags r:id="rId7"/>
            </p:custDataLst>
          </p:nvPr>
        </p:nvSpPr>
        <p:spPr>
          <a:xfrm>
            <a:off x="4478449" y="272748"/>
            <a:ext cx="3235102" cy="410259"/>
          </a:xfrm>
          <a:prstGeom prst="roundRect">
            <a:avLst>
              <a:gd name="adj" fmla="val 24940"/>
            </a:avLst>
          </a:prstGeom>
          <a:gradFill flip="none" rotWithShape="1">
            <a:gsLst>
              <a:gs pos="0">
                <a:srgbClr val="547F8E"/>
              </a:gs>
              <a:gs pos="100000">
                <a:srgbClr val="295265"/>
              </a:gs>
            </a:gsLst>
            <a:lin ang="2700000" scaled="1"/>
          </a:gradFill>
          <a:ln w="25400">
            <a:gradFill>
              <a:gsLst>
                <a:gs pos="0">
                  <a:srgbClr val="F8DE9F"/>
                </a:gs>
                <a:gs pos="100000">
                  <a:srgbClr val="EDBB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563771" y="223398"/>
            <a:ext cx="306445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gradFill flip="none" rotWithShape="1">
                  <a:gsLst>
                    <a:gs pos="100000">
                      <a:srgbClr val="F8DE9F"/>
                    </a:gs>
                    <a:gs pos="0">
                      <a:srgbClr val="EDBB64"/>
                    </a:gs>
                  </a:gsLst>
                  <a:lin ang="0" scaled="1"/>
                </a:gradFill>
                <a:cs typeface="+mn-ea"/>
                <a:sym typeface="+mn-lt"/>
              </a:rPr>
              <a:t>词牌由来</a:t>
            </a: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945515" y="1404620"/>
            <a:ext cx="4661535" cy="4544060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613525" y="1405890"/>
            <a:ext cx="4661535" cy="4542790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10436214" y="1702029"/>
            <a:ext cx="675005" cy="17170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3200">
                <a:solidFill>
                  <a:srgbClr val="F8DE9F"/>
                </a:solidFill>
                <a:cs typeface="+mn-ea"/>
                <a:sym typeface="+mn-lt"/>
              </a:rPr>
              <a:t>词牌体律</a:t>
            </a: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6718935" y="1836420"/>
            <a:ext cx="3717290" cy="36817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285750" indent="-285750" algn="just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spc="100">
                <a:solidFill>
                  <a:srgbClr val="F8DE9F"/>
                </a:solidFill>
                <a:cs typeface="+mn-ea"/>
                <a:sym typeface="+mn-lt"/>
              </a:rPr>
              <a:t>双调，一百七字。前段十一句，五平韵；后段十一句，六平韵。以柳永《望海潮·东南形胜》为代表。</a:t>
            </a:r>
          </a:p>
          <a:p>
            <a:pPr marL="285750" indent="-285750" algn="just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spc="100">
                <a:solidFill>
                  <a:srgbClr val="F8DE9F"/>
                </a:solidFill>
                <a:cs typeface="+mn-ea"/>
                <a:sym typeface="+mn-lt"/>
              </a:rPr>
              <a:t>全词共</a:t>
            </a:r>
            <a:r>
              <a:rPr lang="en-US" altLang="zh-CN" sz="2400" spc="100">
                <a:solidFill>
                  <a:srgbClr val="F8DE9F"/>
                </a:solidFill>
                <a:cs typeface="+mn-ea"/>
                <a:sym typeface="+mn-lt"/>
              </a:rPr>
              <a:t>117</a:t>
            </a:r>
            <a:r>
              <a:rPr lang="zh-CN" altLang="en-US" sz="2400" spc="100">
                <a:solidFill>
                  <a:srgbClr val="F8DE9F"/>
                </a:solidFill>
                <a:cs typeface="+mn-ea"/>
                <a:sym typeface="+mn-lt"/>
              </a:rPr>
              <a:t>字，属长调，慢词。</a:t>
            </a: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6614160" y="1405255"/>
            <a:ext cx="4661535" cy="4544060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3" grpId="0"/>
      <p:bldP spid="4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AS_UNIQUEID" val="98"/>
</p:tagLst>
</file>

<file path=ppt/tags/tag10.xml><?xml version="1.0" encoding="utf-8"?>
<p:tagLst xmlns:p="http://schemas.openxmlformats.org/presentationml/2006/main">
  <p:tag name="AS_UNIQUEID" val="107"/>
</p:tagLst>
</file>

<file path=ppt/tags/tag100.xml><?xml version="1.0" encoding="utf-8"?>
<p:tagLst xmlns:p="http://schemas.openxmlformats.org/presentationml/2006/main">
  <p:tag name="AS_UNIQUEID" val="197"/>
</p:tagLst>
</file>

<file path=ppt/tags/tag101.xml><?xml version="1.0" encoding="utf-8"?>
<p:tagLst xmlns:p="http://schemas.openxmlformats.org/presentationml/2006/main">
  <p:tag name="AS_UNIQUEID" val="198"/>
</p:tagLst>
</file>

<file path=ppt/tags/tag102.xml><?xml version="1.0" encoding="utf-8"?>
<p:tagLst xmlns:p="http://schemas.openxmlformats.org/presentationml/2006/main">
  <p:tag name="AS_UNIQUEID" val="199"/>
</p:tagLst>
</file>

<file path=ppt/tags/tag103.xml><?xml version="1.0" encoding="utf-8"?>
<p:tagLst xmlns:p="http://schemas.openxmlformats.org/presentationml/2006/main">
  <p:tag name="AS_UNIQUEID" val="200"/>
</p:tagLst>
</file>

<file path=ppt/tags/tag104.xml><?xml version="1.0" encoding="utf-8"?>
<p:tagLst xmlns:p="http://schemas.openxmlformats.org/presentationml/2006/main">
  <p:tag name="AS_UNIQUEID" val="201"/>
</p:tagLst>
</file>

<file path=ppt/tags/tag105.xml><?xml version="1.0" encoding="utf-8"?>
<p:tagLst xmlns:p="http://schemas.openxmlformats.org/presentationml/2006/main">
  <p:tag name="AS_UNIQUEID" val="202"/>
</p:tagLst>
</file>

<file path=ppt/tags/tag106.xml><?xml version="1.0" encoding="utf-8"?>
<p:tagLst xmlns:p="http://schemas.openxmlformats.org/presentationml/2006/main">
  <p:tag name="AS_UNIQUEID" val="203"/>
</p:tagLst>
</file>

<file path=ppt/tags/tag107.xml><?xml version="1.0" encoding="utf-8"?>
<p:tagLst xmlns:p="http://schemas.openxmlformats.org/presentationml/2006/main">
  <p:tag name="AS_UNIQUEID" val="204"/>
</p:tagLst>
</file>

<file path=ppt/tags/tag108.xml><?xml version="1.0" encoding="utf-8"?>
<p:tagLst xmlns:p="http://schemas.openxmlformats.org/presentationml/2006/main">
  <p:tag name="AS_UNIQUEID" val="205"/>
</p:tagLst>
</file>

<file path=ppt/tags/tag109.xml><?xml version="1.0" encoding="utf-8"?>
<p:tagLst xmlns:p="http://schemas.openxmlformats.org/presentationml/2006/main">
  <p:tag name="AS_UNIQUEID" val="206"/>
</p:tagLst>
</file>

<file path=ppt/tags/tag11.xml><?xml version="1.0" encoding="utf-8"?>
<p:tagLst xmlns:p="http://schemas.openxmlformats.org/presentationml/2006/main">
  <p:tag name="AS_UNIQUEID" val="108"/>
</p:tagLst>
</file>

<file path=ppt/tags/tag110.xml><?xml version="1.0" encoding="utf-8"?>
<p:tagLst xmlns:p="http://schemas.openxmlformats.org/presentationml/2006/main">
  <p:tag name="AS_UNIQUEID" val="207"/>
</p:tagLst>
</file>

<file path=ppt/tags/tag111.xml><?xml version="1.0" encoding="utf-8"?>
<p:tagLst xmlns:p="http://schemas.openxmlformats.org/presentationml/2006/main">
  <p:tag name="AS_UNIQUEID" val="208"/>
</p:tagLst>
</file>

<file path=ppt/tags/tag112.xml><?xml version="1.0" encoding="utf-8"?>
<p:tagLst xmlns:p="http://schemas.openxmlformats.org/presentationml/2006/main">
  <p:tag name="AS_UNIQUEID" val="209"/>
</p:tagLst>
</file>

<file path=ppt/tags/tag113.xml><?xml version="1.0" encoding="utf-8"?>
<p:tagLst xmlns:p="http://schemas.openxmlformats.org/presentationml/2006/main">
  <p:tag name="AS_UNIQUEID" val="210"/>
</p:tagLst>
</file>

<file path=ppt/tags/tag114.xml><?xml version="1.0" encoding="utf-8"?>
<p:tagLst xmlns:p="http://schemas.openxmlformats.org/presentationml/2006/main">
  <p:tag name="AS_UNIQUEID" val="211"/>
</p:tagLst>
</file>

<file path=ppt/tags/tag115.xml><?xml version="1.0" encoding="utf-8"?>
<p:tagLst xmlns:p="http://schemas.openxmlformats.org/presentationml/2006/main">
  <p:tag name="AS_UNIQUEID" val="212"/>
</p:tagLst>
</file>

<file path=ppt/tags/tag116.xml><?xml version="1.0" encoding="utf-8"?>
<p:tagLst xmlns:p="http://schemas.openxmlformats.org/presentationml/2006/main">
  <p:tag name="AS_UNIQUEID" val="213"/>
</p:tagLst>
</file>

<file path=ppt/tags/tag117.xml><?xml version="1.0" encoding="utf-8"?>
<p:tagLst xmlns:p="http://schemas.openxmlformats.org/presentationml/2006/main">
  <p:tag name="AS_UNIQUEID" val="214"/>
</p:tagLst>
</file>

<file path=ppt/tags/tag118.xml><?xml version="1.0" encoding="utf-8"?>
<p:tagLst xmlns:p="http://schemas.openxmlformats.org/presentationml/2006/main">
  <p:tag name="AS_UNIQUEID" val="215"/>
</p:tagLst>
</file>

<file path=ppt/tags/tag119.xml><?xml version="1.0" encoding="utf-8"?>
<p:tagLst xmlns:p="http://schemas.openxmlformats.org/presentationml/2006/main">
  <p:tag name="AS_UNIQUEID" val="216"/>
</p:tagLst>
</file>

<file path=ppt/tags/tag12.xml><?xml version="1.0" encoding="utf-8"?>
<p:tagLst xmlns:p="http://schemas.openxmlformats.org/presentationml/2006/main">
  <p:tag name="AS_UNIQUEID" val="109"/>
</p:tagLst>
</file>

<file path=ppt/tags/tag120.xml><?xml version="1.0" encoding="utf-8"?>
<p:tagLst xmlns:p="http://schemas.openxmlformats.org/presentationml/2006/main">
  <p:tag name="AS_UNIQUEID" val="217"/>
</p:tagLst>
</file>

<file path=ppt/tags/tag121.xml><?xml version="1.0" encoding="utf-8"?>
<p:tagLst xmlns:p="http://schemas.openxmlformats.org/presentationml/2006/main">
  <p:tag name="AS_UNIQUEID" val="218"/>
</p:tagLst>
</file>

<file path=ppt/tags/tag122.xml><?xml version="1.0" encoding="utf-8"?>
<p:tagLst xmlns:p="http://schemas.openxmlformats.org/presentationml/2006/main">
  <p:tag name="AS_UNIQUEID" val="219"/>
</p:tagLst>
</file>

<file path=ppt/tags/tag123.xml><?xml version="1.0" encoding="utf-8"?>
<p:tagLst xmlns:p="http://schemas.openxmlformats.org/presentationml/2006/main">
  <p:tag name="AS_UNIQUEID" val="220"/>
</p:tagLst>
</file>

<file path=ppt/tags/tag124.xml><?xml version="1.0" encoding="utf-8"?>
<p:tagLst xmlns:p="http://schemas.openxmlformats.org/presentationml/2006/main">
  <p:tag name="AS_UNIQUEID" val="221"/>
</p:tagLst>
</file>

<file path=ppt/tags/tag125.xml><?xml version="1.0" encoding="utf-8"?>
<p:tagLst xmlns:p="http://schemas.openxmlformats.org/presentationml/2006/main">
  <p:tag name="AS_UNIQUEID" val="222"/>
</p:tagLst>
</file>

<file path=ppt/tags/tag126.xml><?xml version="1.0" encoding="utf-8"?>
<p:tagLst xmlns:p="http://schemas.openxmlformats.org/presentationml/2006/main">
  <p:tag name="AS_UNIQUEID" val="223"/>
</p:tagLst>
</file>

<file path=ppt/tags/tag127.xml><?xml version="1.0" encoding="utf-8"?>
<p:tagLst xmlns:p="http://schemas.openxmlformats.org/presentationml/2006/main">
  <p:tag name="AS_UNIQUEID" val="224"/>
</p:tagLst>
</file>

<file path=ppt/tags/tag128.xml><?xml version="1.0" encoding="utf-8"?>
<p:tagLst xmlns:p="http://schemas.openxmlformats.org/presentationml/2006/main">
  <p:tag name="AS_UNIQUEID" val="225"/>
</p:tagLst>
</file>

<file path=ppt/tags/tag129.xml><?xml version="1.0" encoding="utf-8"?>
<p:tagLst xmlns:p="http://schemas.openxmlformats.org/presentationml/2006/main">
  <p:tag name="AS_UNIQUEID" val="226"/>
</p:tagLst>
</file>

<file path=ppt/tags/tag13.xml><?xml version="1.0" encoding="utf-8"?>
<p:tagLst xmlns:p="http://schemas.openxmlformats.org/presentationml/2006/main">
  <p:tag name="AS_UNIQUEID" val="110"/>
</p:tagLst>
</file>

<file path=ppt/tags/tag130.xml><?xml version="1.0" encoding="utf-8"?>
<p:tagLst xmlns:p="http://schemas.openxmlformats.org/presentationml/2006/main">
  <p:tag name="AS_UNIQUEID" val="227"/>
</p:tagLst>
</file>

<file path=ppt/tags/tag131.xml><?xml version="1.0" encoding="utf-8"?>
<p:tagLst xmlns:p="http://schemas.openxmlformats.org/presentationml/2006/main">
  <p:tag name="AS_UNIQUEID" val="228"/>
</p:tagLst>
</file>

<file path=ppt/tags/tag132.xml><?xml version="1.0" encoding="utf-8"?>
<p:tagLst xmlns:p="http://schemas.openxmlformats.org/presentationml/2006/main">
  <p:tag name="AS_UNIQUEID" val="229"/>
</p:tagLst>
</file>

<file path=ppt/tags/tag133.xml><?xml version="1.0" encoding="utf-8"?>
<p:tagLst xmlns:p="http://schemas.openxmlformats.org/presentationml/2006/main">
  <p:tag name="AS_UNIQUEID" val="230"/>
</p:tagLst>
</file>

<file path=ppt/tags/tag134.xml><?xml version="1.0" encoding="utf-8"?>
<p:tagLst xmlns:p="http://schemas.openxmlformats.org/presentationml/2006/main">
  <p:tag name="AS_UNIQUEID" val="231"/>
</p:tagLst>
</file>

<file path=ppt/tags/tag135.xml><?xml version="1.0" encoding="utf-8"?>
<p:tagLst xmlns:p="http://schemas.openxmlformats.org/presentationml/2006/main">
  <p:tag name="AS_UNIQUEID" val="232"/>
</p:tagLst>
</file>

<file path=ppt/tags/tag136.xml><?xml version="1.0" encoding="utf-8"?>
<p:tagLst xmlns:p="http://schemas.openxmlformats.org/presentationml/2006/main">
  <p:tag name="AS_UNIQUEID" val="233"/>
</p:tagLst>
</file>

<file path=ppt/tags/tag137.xml><?xml version="1.0" encoding="utf-8"?>
<p:tagLst xmlns:p="http://schemas.openxmlformats.org/presentationml/2006/main">
  <p:tag name="AS_UNIQUEID" val="234"/>
</p:tagLst>
</file>

<file path=ppt/tags/tag138.xml><?xml version="1.0" encoding="utf-8"?>
<p:tagLst xmlns:p="http://schemas.openxmlformats.org/presentationml/2006/main">
  <p:tag name="AS_UNIQUEID" val="235"/>
</p:tagLst>
</file>

<file path=ppt/tags/tag139.xml><?xml version="1.0" encoding="utf-8"?>
<p:tagLst xmlns:p="http://schemas.openxmlformats.org/presentationml/2006/main">
  <p:tag name="AS_UNIQUEID" val="236"/>
</p:tagLst>
</file>

<file path=ppt/tags/tag14.xml><?xml version="1.0" encoding="utf-8"?>
<p:tagLst xmlns:p="http://schemas.openxmlformats.org/presentationml/2006/main">
  <p:tag name="AS_UNIQUEID" val="111"/>
</p:tagLst>
</file>

<file path=ppt/tags/tag140.xml><?xml version="1.0" encoding="utf-8"?>
<p:tagLst xmlns:p="http://schemas.openxmlformats.org/presentationml/2006/main">
  <p:tag name="AS_UNIQUEID" val="237"/>
</p:tagLst>
</file>

<file path=ppt/tags/tag141.xml><?xml version="1.0" encoding="utf-8"?>
<p:tagLst xmlns:p="http://schemas.openxmlformats.org/presentationml/2006/main">
  <p:tag name="AS_UNIQUEID" val="238"/>
</p:tagLst>
</file>

<file path=ppt/tags/tag142.xml><?xml version="1.0" encoding="utf-8"?>
<p:tagLst xmlns:p="http://schemas.openxmlformats.org/presentationml/2006/main">
  <p:tag name="AS_UNIQUEID" val="239"/>
</p:tagLst>
</file>

<file path=ppt/tags/tag143.xml><?xml version="1.0" encoding="utf-8"?>
<p:tagLst xmlns:p="http://schemas.openxmlformats.org/presentationml/2006/main">
  <p:tag name="AS_UNIQUEID" val="240"/>
</p:tagLst>
</file>

<file path=ppt/tags/tag144.xml><?xml version="1.0" encoding="utf-8"?>
<p:tagLst xmlns:p="http://schemas.openxmlformats.org/presentationml/2006/main">
  <p:tag name="AS_UNIQUEID" val="241"/>
</p:tagLst>
</file>

<file path=ppt/tags/tag145.xml><?xml version="1.0" encoding="utf-8"?>
<p:tagLst xmlns:p="http://schemas.openxmlformats.org/presentationml/2006/main">
  <p:tag name="AS_UNIQUEID" val="242"/>
</p:tagLst>
</file>

<file path=ppt/tags/tag146.xml><?xml version="1.0" encoding="utf-8"?>
<p:tagLst xmlns:p="http://schemas.openxmlformats.org/presentationml/2006/main">
  <p:tag name="AS_UNIQUEID" val="243"/>
</p:tagLst>
</file>

<file path=ppt/tags/tag147.xml><?xml version="1.0" encoding="utf-8"?>
<p:tagLst xmlns:p="http://schemas.openxmlformats.org/presentationml/2006/main">
  <p:tag name="AS_UNIQUEID" val="244"/>
</p:tagLst>
</file>

<file path=ppt/tags/tag148.xml><?xml version="1.0" encoding="utf-8"?>
<p:tagLst xmlns:p="http://schemas.openxmlformats.org/presentationml/2006/main">
  <p:tag name="AS_UNIQUEID" val="245"/>
</p:tagLst>
</file>

<file path=ppt/tags/tag149.xml><?xml version="1.0" encoding="utf-8"?>
<p:tagLst xmlns:p="http://schemas.openxmlformats.org/presentationml/2006/main">
  <p:tag name="AS_UNIQUEID" val="246"/>
</p:tagLst>
</file>

<file path=ppt/tags/tag15.xml><?xml version="1.0" encoding="utf-8"?>
<p:tagLst xmlns:p="http://schemas.openxmlformats.org/presentationml/2006/main">
  <p:tag name="AS_UNIQUEID" val="112"/>
</p:tagLst>
</file>

<file path=ppt/tags/tag150.xml><?xml version="1.0" encoding="utf-8"?>
<p:tagLst xmlns:p="http://schemas.openxmlformats.org/presentationml/2006/main">
  <p:tag name="AS_UNIQUEID" val="247"/>
  <p:tag name="KSO_WM_UNIT_PLACING_PICTURE_USER_VIEWPORT" val="{&quot;height&quot;:1870.272440944882,&quot;width&quot;:4444.456692913386}"/>
</p:tagLst>
</file>

<file path=ppt/tags/tag151.xml><?xml version="1.0" encoding="utf-8"?>
<p:tagLst xmlns:p="http://schemas.openxmlformats.org/presentationml/2006/main">
  <p:tag name="AS_UNIQUEID" val="248"/>
</p:tagLst>
</file>

<file path=ppt/tags/tag152.xml><?xml version="1.0" encoding="utf-8"?>
<p:tagLst xmlns:p="http://schemas.openxmlformats.org/presentationml/2006/main">
  <p:tag name="AS_UNIQUEID" val="249"/>
</p:tagLst>
</file>

<file path=ppt/tags/tag153.xml><?xml version="1.0" encoding="utf-8"?>
<p:tagLst xmlns:p="http://schemas.openxmlformats.org/presentationml/2006/main">
  <p:tag name="AS_UNIQUEID" val="250"/>
  <p:tag name="KSO_WM_UNIT_PLACING_PICTURE_USER_VIEWPORT" val="{&quot;height&quot;:1870.272440944882,&quot;width&quot;:4444.456692913386}"/>
</p:tagLst>
</file>

<file path=ppt/tags/tag154.xml><?xml version="1.0" encoding="utf-8"?>
<p:tagLst xmlns:p="http://schemas.openxmlformats.org/presentationml/2006/main">
  <p:tag name="AS_UNIQUEID" val="251"/>
  <p:tag name="KSO_WM_UNIT_PLACING_PICTURE_USER_VIEWPORT" val="{&quot;height&quot;:1870.272440944882,&quot;width&quot;:4444.456692913386}"/>
</p:tagLst>
</file>

<file path=ppt/tags/tag155.xml><?xml version="1.0" encoding="utf-8"?>
<p:tagLst xmlns:p="http://schemas.openxmlformats.org/presentationml/2006/main">
  <p:tag name="AS_UNIQUEID" val="252"/>
</p:tagLst>
</file>

<file path=ppt/tags/tag156.xml><?xml version="1.0" encoding="utf-8"?>
<p:tagLst xmlns:p="http://schemas.openxmlformats.org/presentationml/2006/main">
  <p:tag name="AS_UNIQUEID" val="253"/>
</p:tagLst>
</file>

<file path=ppt/tags/tag157.xml><?xml version="1.0" encoding="utf-8"?>
<p:tagLst xmlns:p="http://schemas.openxmlformats.org/presentationml/2006/main">
  <p:tag name="AS_UNIQUEID" val="254"/>
</p:tagLst>
</file>

<file path=ppt/tags/tag158.xml><?xml version="1.0" encoding="utf-8"?>
<p:tagLst xmlns:p="http://schemas.openxmlformats.org/presentationml/2006/main">
  <p:tag name="AS_UNIQUEID" val="255"/>
</p:tagLst>
</file>

<file path=ppt/tags/tag159.xml><?xml version="1.0" encoding="utf-8"?>
<p:tagLst xmlns:p="http://schemas.openxmlformats.org/presentationml/2006/main">
  <p:tag name="AS_UNIQUEID" val="256"/>
</p:tagLst>
</file>

<file path=ppt/tags/tag16.xml><?xml version="1.0" encoding="utf-8"?>
<p:tagLst xmlns:p="http://schemas.openxmlformats.org/presentationml/2006/main">
  <p:tag name="AS_UNIQUEID" val="113"/>
</p:tagLst>
</file>

<file path=ppt/tags/tag160.xml><?xml version="1.0" encoding="utf-8"?>
<p:tagLst xmlns:p="http://schemas.openxmlformats.org/presentationml/2006/main">
  <p:tag name="AS_UNIQUEID" val="257"/>
</p:tagLst>
</file>

<file path=ppt/tags/tag161.xml><?xml version="1.0" encoding="utf-8"?>
<p:tagLst xmlns:p="http://schemas.openxmlformats.org/presentationml/2006/main">
  <p:tag name="AS_UNIQUEID" val="258"/>
</p:tagLst>
</file>

<file path=ppt/tags/tag162.xml><?xml version="1.0" encoding="utf-8"?>
<p:tagLst xmlns:p="http://schemas.openxmlformats.org/presentationml/2006/main">
  <p:tag name="AS_UNIQUEID" val="259"/>
</p:tagLst>
</file>

<file path=ppt/tags/tag163.xml><?xml version="1.0" encoding="utf-8"?>
<p:tagLst xmlns:p="http://schemas.openxmlformats.org/presentationml/2006/main">
  <p:tag name="AS_UNIQUEID" val="260"/>
</p:tagLst>
</file>

<file path=ppt/tags/tag164.xml><?xml version="1.0" encoding="utf-8"?>
<p:tagLst xmlns:p="http://schemas.openxmlformats.org/presentationml/2006/main">
  <p:tag name="AS_UNIQUEID" val="261"/>
</p:tagLst>
</file>

<file path=ppt/tags/tag165.xml><?xml version="1.0" encoding="utf-8"?>
<p:tagLst xmlns:p="http://schemas.openxmlformats.org/presentationml/2006/main">
  <p:tag name="AS_UNIQUEID" val="262"/>
</p:tagLst>
</file>

<file path=ppt/tags/tag166.xml><?xml version="1.0" encoding="utf-8"?>
<p:tagLst xmlns:p="http://schemas.openxmlformats.org/presentationml/2006/main">
  <p:tag name="AS_UNIQUEID" val="263"/>
</p:tagLst>
</file>

<file path=ppt/tags/tag167.xml><?xml version="1.0" encoding="utf-8"?>
<p:tagLst xmlns:p="http://schemas.openxmlformats.org/presentationml/2006/main">
  <p:tag name="AS_UNIQUEID" val="264"/>
</p:tagLst>
</file>

<file path=ppt/tags/tag168.xml><?xml version="1.0" encoding="utf-8"?>
<p:tagLst xmlns:p="http://schemas.openxmlformats.org/presentationml/2006/main">
  <p:tag name="AS_UNIQUEID" val="265"/>
</p:tagLst>
</file>

<file path=ppt/tags/tag169.xml><?xml version="1.0" encoding="utf-8"?>
<p:tagLst xmlns:p="http://schemas.openxmlformats.org/presentationml/2006/main">
  <p:tag name="AS_UNIQUEID" val="266"/>
</p:tagLst>
</file>

<file path=ppt/tags/tag17.xml><?xml version="1.0" encoding="utf-8"?>
<p:tagLst xmlns:p="http://schemas.openxmlformats.org/presentationml/2006/main">
  <p:tag name="AS_UNIQUEID" val="114"/>
</p:tagLst>
</file>

<file path=ppt/tags/tag170.xml><?xml version="1.0" encoding="utf-8"?>
<p:tagLst xmlns:p="http://schemas.openxmlformats.org/presentationml/2006/main">
  <p:tag name="AS_UNIQUEID" val="267"/>
</p:tagLst>
</file>

<file path=ppt/tags/tag171.xml><?xml version="1.0" encoding="utf-8"?>
<p:tagLst xmlns:p="http://schemas.openxmlformats.org/presentationml/2006/main">
  <p:tag name="AS_UNIQUEID" val="268"/>
</p:tagLst>
</file>

<file path=ppt/tags/tag172.xml><?xml version="1.0" encoding="utf-8"?>
<p:tagLst xmlns:p="http://schemas.openxmlformats.org/presentationml/2006/main">
  <p:tag name="AS_UNIQUEID" val="269"/>
</p:tagLst>
</file>

<file path=ppt/tags/tag173.xml><?xml version="1.0" encoding="utf-8"?>
<p:tagLst xmlns:p="http://schemas.openxmlformats.org/presentationml/2006/main">
  <p:tag name="AS_UNIQUEID" val="270"/>
</p:tagLst>
</file>

<file path=ppt/tags/tag174.xml><?xml version="1.0" encoding="utf-8"?>
<p:tagLst xmlns:p="http://schemas.openxmlformats.org/presentationml/2006/main">
  <p:tag name="AS_UNIQUEID" val="271"/>
</p:tagLst>
</file>

<file path=ppt/tags/tag175.xml><?xml version="1.0" encoding="utf-8"?>
<p:tagLst xmlns:p="http://schemas.openxmlformats.org/presentationml/2006/main">
  <p:tag name="AS_UNIQUEID" val="272"/>
</p:tagLst>
</file>

<file path=ppt/tags/tag176.xml><?xml version="1.0" encoding="utf-8"?>
<p:tagLst xmlns:p="http://schemas.openxmlformats.org/presentationml/2006/main">
  <p:tag name="AS_UNIQUEID" val="273"/>
</p:tagLst>
</file>

<file path=ppt/tags/tag177.xml><?xml version="1.0" encoding="utf-8"?>
<p:tagLst xmlns:p="http://schemas.openxmlformats.org/presentationml/2006/main">
  <p:tag name="AS_UNIQUEID" val="274"/>
</p:tagLst>
</file>

<file path=ppt/tags/tag178.xml><?xml version="1.0" encoding="utf-8"?>
<p:tagLst xmlns:p="http://schemas.openxmlformats.org/presentationml/2006/main">
  <p:tag name="AS_UNIQUEID" val="275"/>
</p:tagLst>
</file>

<file path=ppt/tags/tag179.xml><?xml version="1.0" encoding="utf-8"?>
<p:tagLst xmlns:p="http://schemas.openxmlformats.org/presentationml/2006/main">
  <p:tag name="AS_UNIQUEID" val="276"/>
</p:tagLst>
</file>

<file path=ppt/tags/tag18.xml><?xml version="1.0" encoding="utf-8"?>
<p:tagLst xmlns:p="http://schemas.openxmlformats.org/presentationml/2006/main">
  <p:tag name="AS_UNIQUEID" val="115"/>
</p:tagLst>
</file>

<file path=ppt/tags/tag180.xml><?xml version="1.0" encoding="utf-8"?>
<p:tagLst xmlns:p="http://schemas.openxmlformats.org/presentationml/2006/main">
  <p:tag name="AS_UNIQUEID" val="277"/>
</p:tagLst>
</file>

<file path=ppt/tags/tag181.xml><?xml version="1.0" encoding="utf-8"?>
<p:tagLst xmlns:p="http://schemas.openxmlformats.org/presentationml/2006/main">
  <p:tag name="AS_UNIQUEID" val="278"/>
</p:tagLst>
</file>

<file path=ppt/tags/tag182.xml><?xml version="1.0" encoding="utf-8"?>
<p:tagLst xmlns:p="http://schemas.openxmlformats.org/presentationml/2006/main">
  <p:tag name="AS_UNIQUEID" val="279"/>
</p:tagLst>
</file>

<file path=ppt/tags/tag183.xml><?xml version="1.0" encoding="utf-8"?>
<p:tagLst xmlns:p="http://schemas.openxmlformats.org/presentationml/2006/main">
  <p:tag name="AS_UNIQUEID" val="280"/>
</p:tagLst>
</file>

<file path=ppt/tags/tag184.xml><?xml version="1.0" encoding="utf-8"?>
<p:tagLst xmlns:p="http://schemas.openxmlformats.org/presentationml/2006/main">
  <p:tag name="AS_UNIQUEID" val="281"/>
</p:tagLst>
</file>

<file path=ppt/tags/tag185.xml><?xml version="1.0" encoding="utf-8"?>
<p:tagLst xmlns:p="http://schemas.openxmlformats.org/presentationml/2006/main">
  <p:tag name="AS_UNIQUEID" val="282"/>
</p:tagLst>
</file>

<file path=ppt/tags/tag186.xml><?xml version="1.0" encoding="utf-8"?>
<p:tagLst xmlns:p="http://schemas.openxmlformats.org/presentationml/2006/main">
  <p:tag name="AS_UNIQUEID" val="283"/>
</p:tagLst>
</file>

<file path=ppt/tags/tag187.xml><?xml version="1.0" encoding="utf-8"?>
<p:tagLst xmlns:p="http://schemas.openxmlformats.org/presentationml/2006/main">
  <p:tag name="AS_UNIQUEID" val="284"/>
</p:tagLst>
</file>

<file path=ppt/tags/tag188.xml><?xml version="1.0" encoding="utf-8"?>
<p:tagLst xmlns:p="http://schemas.openxmlformats.org/presentationml/2006/main">
  <p:tag name="AS_UNIQUEID" val="285"/>
</p:tagLst>
</file>

<file path=ppt/tags/tag189.xml><?xml version="1.0" encoding="utf-8"?>
<p:tagLst xmlns:p="http://schemas.openxmlformats.org/presentationml/2006/main">
  <p:tag name="AS_UNIQUEID" val="286"/>
</p:tagLst>
</file>

<file path=ppt/tags/tag19.xml><?xml version="1.0" encoding="utf-8"?>
<p:tagLst xmlns:p="http://schemas.openxmlformats.org/presentationml/2006/main">
  <p:tag name="AS_UNIQUEID" val="116"/>
</p:tagLst>
</file>

<file path=ppt/tags/tag190.xml><?xml version="1.0" encoding="utf-8"?>
<p:tagLst xmlns:p="http://schemas.openxmlformats.org/presentationml/2006/main">
  <p:tag name="AS_UNIQUEID" val="287"/>
</p:tagLst>
</file>

<file path=ppt/tags/tag191.xml><?xml version="1.0" encoding="utf-8"?>
<p:tagLst xmlns:p="http://schemas.openxmlformats.org/presentationml/2006/main">
  <p:tag name="AS_UNIQUEID" val="288"/>
</p:tagLst>
</file>

<file path=ppt/tags/tag192.xml><?xml version="1.0" encoding="utf-8"?>
<p:tagLst xmlns:p="http://schemas.openxmlformats.org/presentationml/2006/main">
  <p:tag name="AS_UNIQUEID" val="289"/>
</p:tagLst>
</file>

<file path=ppt/tags/tag193.xml><?xml version="1.0" encoding="utf-8"?>
<p:tagLst xmlns:p="http://schemas.openxmlformats.org/presentationml/2006/main">
  <p:tag name="AS_UNIQUEID" val="290"/>
</p:tagLst>
</file>

<file path=ppt/tags/tag194.xml><?xml version="1.0" encoding="utf-8"?>
<p:tagLst xmlns:p="http://schemas.openxmlformats.org/presentationml/2006/main">
  <p:tag name="AS_UNIQUEID" val="291"/>
</p:tagLst>
</file>

<file path=ppt/tags/tag195.xml><?xml version="1.0" encoding="utf-8"?>
<p:tagLst xmlns:p="http://schemas.openxmlformats.org/presentationml/2006/main">
  <p:tag name="AS_UNIQUEID" val="292"/>
</p:tagLst>
</file>

<file path=ppt/tags/tag196.xml><?xml version="1.0" encoding="utf-8"?>
<p:tagLst xmlns:p="http://schemas.openxmlformats.org/presentationml/2006/main">
  <p:tag name="AS_UNIQUEID" val="293"/>
</p:tagLst>
</file>

<file path=ppt/tags/tag197.xml><?xml version="1.0" encoding="utf-8"?>
<p:tagLst xmlns:p="http://schemas.openxmlformats.org/presentationml/2006/main">
  <p:tag name="AS_UNIQUEID" val="294"/>
</p:tagLst>
</file>

<file path=ppt/tags/tag198.xml><?xml version="1.0" encoding="utf-8"?>
<p:tagLst xmlns:p="http://schemas.openxmlformats.org/presentationml/2006/main">
  <p:tag name="AS_UNIQUEID" val="295"/>
</p:tagLst>
</file>

<file path=ppt/tags/tag199.xml><?xml version="1.0" encoding="utf-8"?>
<p:tagLst xmlns:p="http://schemas.openxmlformats.org/presentationml/2006/main">
  <p:tag name="AS_UNIQUEID" val="296"/>
</p:tagLst>
</file>

<file path=ppt/tags/tag2.xml><?xml version="1.0" encoding="utf-8"?>
<p:tagLst xmlns:p="http://schemas.openxmlformats.org/presentationml/2006/main">
  <p:tag name="AS_UNIQUEID" val="99"/>
</p:tagLst>
</file>

<file path=ppt/tags/tag20.xml><?xml version="1.0" encoding="utf-8"?>
<p:tagLst xmlns:p="http://schemas.openxmlformats.org/presentationml/2006/main">
  <p:tag name="AS_UNIQUEID" val="117"/>
</p:tagLst>
</file>

<file path=ppt/tags/tag200.xml><?xml version="1.0" encoding="utf-8"?>
<p:tagLst xmlns:p="http://schemas.openxmlformats.org/presentationml/2006/main">
  <p:tag name="AS_UNIQUEID" val="297"/>
</p:tagLst>
</file>

<file path=ppt/tags/tag201.xml><?xml version="1.0" encoding="utf-8"?>
<p:tagLst xmlns:p="http://schemas.openxmlformats.org/presentationml/2006/main">
  <p:tag name="AS_UNIQUEID" val="298"/>
</p:tagLst>
</file>

<file path=ppt/tags/tag202.xml><?xml version="1.0" encoding="utf-8"?>
<p:tagLst xmlns:p="http://schemas.openxmlformats.org/presentationml/2006/main">
  <p:tag name="AS_UNIQUEID" val="299"/>
</p:tagLst>
</file>

<file path=ppt/tags/tag203.xml><?xml version="1.0" encoding="utf-8"?>
<p:tagLst xmlns:p="http://schemas.openxmlformats.org/presentationml/2006/main">
  <p:tag name="AS_UNIQUEID" val="300"/>
</p:tagLst>
</file>

<file path=ppt/tags/tag204.xml><?xml version="1.0" encoding="utf-8"?>
<p:tagLst xmlns:p="http://schemas.openxmlformats.org/presentationml/2006/main">
  <p:tag name="AS_UNIQUEID" val="301"/>
</p:tagLst>
</file>

<file path=ppt/tags/tag205.xml><?xml version="1.0" encoding="utf-8"?>
<p:tagLst xmlns:p="http://schemas.openxmlformats.org/presentationml/2006/main">
  <p:tag name="AS_UNIQUEID" val="302"/>
</p:tagLst>
</file>

<file path=ppt/tags/tag206.xml><?xml version="1.0" encoding="utf-8"?>
<p:tagLst xmlns:p="http://schemas.openxmlformats.org/presentationml/2006/main">
  <p:tag name="AS_UNIQUEID" val="303"/>
</p:tagLst>
</file>

<file path=ppt/tags/tag207.xml><?xml version="1.0" encoding="utf-8"?>
<p:tagLst xmlns:p="http://schemas.openxmlformats.org/presentationml/2006/main">
  <p:tag name="AS_UNIQUEID" val="304"/>
</p:tagLst>
</file>

<file path=ppt/tags/tag208.xml><?xml version="1.0" encoding="utf-8"?>
<p:tagLst xmlns:p="http://schemas.openxmlformats.org/presentationml/2006/main">
  <p:tag name="AS_UNIQUEID" val="305"/>
</p:tagLst>
</file>

<file path=ppt/tags/tag209.xml><?xml version="1.0" encoding="utf-8"?>
<p:tagLst xmlns:p="http://schemas.openxmlformats.org/presentationml/2006/main">
  <p:tag name="AS_UNIQUEID" val="306"/>
</p:tagLst>
</file>

<file path=ppt/tags/tag21.xml><?xml version="1.0" encoding="utf-8"?>
<p:tagLst xmlns:p="http://schemas.openxmlformats.org/presentationml/2006/main">
  <p:tag name="AS_UNIQUEID" val="118"/>
</p:tagLst>
</file>

<file path=ppt/tags/tag210.xml><?xml version="1.0" encoding="utf-8"?>
<p:tagLst xmlns:p="http://schemas.openxmlformats.org/presentationml/2006/main">
  <p:tag name="AS_UNIQUEID" val="307"/>
</p:tagLst>
</file>

<file path=ppt/tags/tag211.xml><?xml version="1.0" encoding="utf-8"?>
<p:tagLst xmlns:p="http://schemas.openxmlformats.org/presentationml/2006/main">
  <p:tag name="AS_UNIQUEID" val="308"/>
</p:tagLst>
</file>

<file path=ppt/tags/tag212.xml><?xml version="1.0" encoding="utf-8"?>
<p:tagLst xmlns:p="http://schemas.openxmlformats.org/presentationml/2006/main">
  <p:tag name="AS_UNIQUEID" val="309"/>
</p:tagLst>
</file>

<file path=ppt/tags/tag213.xml><?xml version="1.0" encoding="utf-8"?>
<p:tagLst xmlns:p="http://schemas.openxmlformats.org/presentationml/2006/main">
  <p:tag name="AS_UNIQUEID" val="310"/>
</p:tagLst>
</file>

<file path=ppt/tags/tag214.xml><?xml version="1.0" encoding="utf-8"?>
<p:tagLst xmlns:p="http://schemas.openxmlformats.org/presentationml/2006/main">
  <p:tag name="AS_UNIQUEID" val="311"/>
</p:tagLst>
</file>

<file path=ppt/tags/tag215.xml><?xml version="1.0" encoding="utf-8"?>
<p:tagLst xmlns:p="http://schemas.openxmlformats.org/presentationml/2006/main">
  <p:tag name="AS_UNIQUEID" val="312"/>
</p:tagLst>
</file>

<file path=ppt/tags/tag216.xml><?xml version="1.0" encoding="utf-8"?>
<p:tagLst xmlns:p="http://schemas.openxmlformats.org/presentationml/2006/main">
  <p:tag name="AS_UNIQUEID" val="313"/>
</p:tagLst>
</file>

<file path=ppt/tags/tag217.xml><?xml version="1.0" encoding="utf-8"?>
<p:tagLst xmlns:p="http://schemas.openxmlformats.org/presentationml/2006/main">
  <p:tag name="AS_UNIQUEID" val="314"/>
</p:tagLst>
</file>

<file path=ppt/tags/tag218.xml><?xml version="1.0" encoding="utf-8"?>
<p:tagLst xmlns:p="http://schemas.openxmlformats.org/presentationml/2006/main">
  <p:tag name="AS_UNIQUEID" val="315"/>
</p:tagLst>
</file>

<file path=ppt/tags/tag219.xml><?xml version="1.0" encoding="utf-8"?>
<p:tagLst xmlns:p="http://schemas.openxmlformats.org/presentationml/2006/main">
  <p:tag name="AS_UNIQUEID" val="316"/>
</p:tagLst>
</file>

<file path=ppt/tags/tag22.xml><?xml version="1.0" encoding="utf-8"?>
<p:tagLst xmlns:p="http://schemas.openxmlformats.org/presentationml/2006/main">
  <p:tag name="AS_UNIQUEID" val="119"/>
</p:tagLst>
</file>

<file path=ppt/tags/tag220.xml><?xml version="1.0" encoding="utf-8"?>
<p:tagLst xmlns:p="http://schemas.openxmlformats.org/presentationml/2006/main">
  <p:tag name="AS_UNIQUEID" val="317"/>
</p:tagLst>
</file>

<file path=ppt/tags/tag221.xml><?xml version="1.0" encoding="utf-8"?>
<p:tagLst xmlns:p="http://schemas.openxmlformats.org/presentationml/2006/main">
  <p:tag name="AS_UNIQUEID" val="318"/>
</p:tagLst>
</file>

<file path=ppt/tags/tag222.xml><?xml version="1.0" encoding="utf-8"?>
<p:tagLst xmlns:p="http://schemas.openxmlformats.org/presentationml/2006/main">
  <p:tag name="AS_UNIQUEID" val="319"/>
</p:tagLst>
</file>

<file path=ppt/tags/tag223.xml><?xml version="1.0" encoding="utf-8"?>
<p:tagLst xmlns:p="http://schemas.openxmlformats.org/presentationml/2006/main">
  <p:tag name="AS_UNIQUEID" val="320"/>
</p:tagLst>
</file>

<file path=ppt/tags/tag224.xml><?xml version="1.0" encoding="utf-8"?>
<p:tagLst xmlns:p="http://schemas.openxmlformats.org/presentationml/2006/main">
  <p:tag name="AS_UNIQUEID" val="321"/>
</p:tagLst>
</file>

<file path=ppt/tags/tag225.xml><?xml version="1.0" encoding="utf-8"?>
<p:tagLst xmlns:p="http://schemas.openxmlformats.org/presentationml/2006/main">
  <p:tag name="AS_UNIQUEID" val="322"/>
</p:tagLst>
</file>

<file path=ppt/tags/tag226.xml><?xml version="1.0" encoding="utf-8"?>
<p:tagLst xmlns:p="http://schemas.openxmlformats.org/presentationml/2006/main">
  <p:tag name="AS_UNIQUEID" val="323"/>
</p:tagLst>
</file>

<file path=ppt/tags/tag227.xml><?xml version="1.0" encoding="utf-8"?>
<p:tagLst xmlns:p="http://schemas.openxmlformats.org/presentationml/2006/main">
  <p:tag name="AS_UNIQUEID" val="324"/>
</p:tagLst>
</file>

<file path=ppt/tags/tag228.xml><?xml version="1.0" encoding="utf-8"?>
<p:tagLst xmlns:p="http://schemas.openxmlformats.org/presentationml/2006/main">
  <p:tag name="AS_UNIQUEID" val="325"/>
</p:tagLst>
</file>

<file path=ppt/tags/tag229.xml><?xml version="1.0" encoding="utf-8"?>
<p:tagLst xmlns:p="http://schemas.openxmlformats.org/presentationml/2006/main">
  <p:tag name="AS_UNIQUEID" val="326"/>
</p:tagLst>
</file>

<file path=ppt/tags/tag23.xml><?xml version="1.0" encoding="utf-8"?>
<p:tagLst xmlns:p="http://schemas.openxmlformats.org/presentationml/2006/main">
  <p:tag name="AS_UNIQUEID" val="120"/>
</p:tagLst>
</file>

<file path=ppt/tags/tag230.xml><?xml version="1.0" encoding="utf-8"?>
<p:tagLst xmlns:p="http://schemas.openxmlformats.org/presentationml/2006/main">
  <p:tag name="AS_UNIQUEID" val="89"/>
</p:tagLst>
</file>

<file path=ppt/tags/tag231.xml><?xml version="1.0" encoding="utf-8"?>
<p:tagLst xmlns:p="http://schemas.openxmlformats.org/presentationml/2006/main">
  <p:tag name="AS_UNIQUEID" val="327"/>
</p:tagLst>
</file>

<file path=ppt/tags/tag232.xml><?xml version="1.0" encoding="utf-8"?>
<p:tagLst xmlns:p="http://schemas.openxmlformats.org/presentationml/2006/main">
  <p:tag name="AS_UNIQUEID" val="328"/>
</p:tagLst>
</file>

<file path=ppt/tags/tag233.xml><?xml version="1.0" encoding="utf-8"?>
<p:tagLst xmlns:p="http://schemas.openxmlformats.org/presentationml/2006/main">
  <p:tag name="AS_UNIQUEID" val="329"/>
</p:tagLst>
</file>

<file path=ppt/tags/tag234.xml><?xml version="1.0" encoding="utf-8"?>
<p:tagLst xmlns:p="http://schemas.openxmlformats.org/presentationml/2006/main">
  <p:tag name="AS_UNIQUEID" val="330"/>
</p:tagLst>
</file>

<file path=ppt/tags/tag235.xml><?xml version="1.0" encoding="utf-8"?>
<p:tagLst xmlns:p="http://schemas.openxmlformats.org/presentationml/2006/main">
  <p:tag name="AS_UNIQUEID" val="331"/>
</p:tagLst>
</file>

<file path=ppt/tags/tag236.xml><?xml version="1.0" encoding="utf-8"?>
<p:tagLst xmlns:p="http://schemas.openxmlformats.org/presentationml/2006/main">
  <p:tag name="AS_UNIQUEID" val="332"/>
</p:tagLst>
</file>

<file path=ppt/tags/tag237.xml><?xml version="1.0" encoding="utf-8"?>
<p:tagLst xmlns:p="http://schemas.openxmlformats.org/presentationml/2006/main">
  <p:tag name="AS_UNIQUEID" val="333"/>
</p:tagLst>
</file>

<file path=ppt/tags/tag238.xml><?xml version="1.0" encoding="utf-8"?>
<p:tagLst xmlns:p="http://schemas.openxmlformats.org/presentationml/2006/main">
  <p:tag name="AS_UNIQUEID" val="334"/>
</p:tagLst>
</file>

<file path=ppt/tags/tag239.xml><?xml version="1.0" encoding="utf-8"?>
<p:tagLst xmlns:p="http://schemas.openxmlformats.org/presentationml/2006/main">
  <p:tag name="AS_UNIQUEID" val="335"/>
</p:tagLst>
</file>

<file path=ppt/tags/tag24.xml><?xml version="1.0" encoding="utf-8"?>
<p:tagLst xmlns:p="http://schemas.openxmlformats.org/presentationml/2006/main">
  <p:tag name="AS_UNIQUEID" val="121"/>
</p:tagLst>
</file>

<file path=ppt/tags/tag240.xml><?xml version="1.0" encoding="utf-8"?>
<p:tagLst xmlns:p="http://schemas.openxmlformats.org/presentationml/2006/main">
  <p:tag name="AS_UNIQUEID" val="336"/>
</p:tagLst>
</file>

<file path=ppt/tags/tag241.xml><?xml version="1.0" encoding="utf-8"?>
<p:tagLst xmlns:p="http://schemas.openxmlformats.org/presentationml/2006/main">
  <p:tag name="AS_UNIQUEID" val="337"/>
</p:tagLst>
</file>

<file path=ppt/tags/tag242.xml><?xml version="1.0" encoding="utf-8"?>
<p:tagLst xmlns:p="http://schemas.openxmlformats.org/presentationml/2006/main">
  <p:tag name="AS_UNIQUEID" val="338"/>
</p:tagLst>
</file>

<file path=ppt/tags/tag243.xml><?xml version="1.0" encoding="utf-8"?>
<p:tagLst xmlns:p="http://schemas.openxmlformats.org/presentationml/2006/main">
  <p:tag name="AS_UNIQUEID" val="91"/>
</p:tagLst>
</file>

<file path=ppt/tags/tag244.xml><?xml version="1.0" encoding="utf-8"?>
<p:tagLst xmlns:p="http://schemas.openxmlformats.org/presentationml/2006/main">
  <p:tag name="AS_UNIQUEID" val="339"/>
</p:tagLst>
</file>

<file path=ppt/tags/tag245.xml><?xml version="1.0" encoding="utf-8"?>
<p:tagLst xmlns:p="http://schemas.openxmlformats.org/presentationml/2006/main">
  <p:tag name="AS_UNIQUEID" val="340"/>
</p:tagLst>
</file>

<file path=ppt/tags/tag246.xml><?xml version="1.0" encoding="utf-8"?>
<p:tagLst xmlns:p="http://schemas.openxmlformats.org/presentationml/2006/main">
  <p:tag name="AS_UNIQUEID" val="341"/>
</p:tagLst>
</file>

<file path=ppt/tags/tag247.xml><?xml version="1.0" encoding="utf-8"?>
<p:tagLst xmlns:p="http://schemas.openxmlformats.org/presentationml/2006/main">
  <p:tag name="AS_UNIQUEID" val="342"/>
</p:tagLst>
</file>

<file path=ppt/tags/tag248.xml><?xml version="1.0" encoding="utf-8"?>
<p:tagLst xmlns:p="http://schemas.openxmlformats.org/presentationml/2006/main">
  <p:tag name="AS_UNIQUEID" val="343"/>
</p:tagLst>
</file>

<file path=ppt/tags/tag249.xml><?xml version="1.0" encoding="utf-8"?>
<p:tagLst xmlns:p="http://schemas.openxmlformats.org/presentationml/2006/main">
  <p:tag name="AS_UNIQUEID" val="344"/>
</p:tagLst>
</file>

<file path=ppt/tags/tag25.xml><?xml version="1.0" encoding="utf-8"?>
<p:tagLst xmlns:p="http://schemas.openxmlformats.org/presentationml/2006/main">
  <p:tag name="AS_UNIQUEID" val="122"/>
</p:tagLst>
</file>

<file path=ppt/tags/tag250.xml><?xml version="1.0" encoding="utf-8"?>
<p:tagLst xmlns:p="http://schemas.openxmlformats.org/presentationml/2006/main">
  <p:tag name="AS_UNIQUEID" val="345"/>
  <p:tag name="KSO_WM_UNIT_TABLE_BEAUTIFY" val="smartTable{1d8ba497-df4d-4795-921f-67a75e73e8e8}"/>
  <p:tag name="TABLE_ENDDRAG_ORIGIN_RECT" val="775*206"/>
  <p:tag name="TABLE_ENDDRAG_RECT" val="103*237*775*206"/>
</p:tagLst>
</file>

<file path=ppt/tags/tag251.xml><?xml version="1.0" encoding="utf-8"?>
<p:tagLst xmlns:p="http://schemas.openxmlformats.org/presentationml/2006/main">
  <p:tag name="AS_UNIQUEID" val="346"/>
</p:tagLst>
</file>

<file path=ppt/tags/tag252.xml><?xml version="1.0" encoding="utf-8"?>
<p:tagLst xmlns:p="http://schemas.openxmlformats.org/presentationml/2006/main">
  <p:tag name="AS_UNIQUEID" val="347"/>
</p:tagLst>
</file>

<file path=ppt/tags/tag253.xml><?xml version="1.0" encoding="utf-8"?>
<p:tagLst xmlns:p="http://schemas.openxmlformats.org/presentationml/2006/main">
  <p:tag name="AS_UNIQUEID" val="348"/>
</p:tagLst>
</file>

<file path=ppt/tags/tag254.xml><?xml version="1.0" encoding="utf-8"?>
<p:tagLst xmlns:p="http://schemas.openxmlformats.org/presentationml/2006/main">
  <p:tag name="AS_UNIQUEID" val="349"/>
</p:tagLst>
</file>

<file path=ppt/tags/tag255.xml><?xml version="1.0" encoding="utf-8"?>
<p:tagLst xmlns:p="http://schemas.openxmlformats.org/presentationml/2006/main">
  <p:tag name="AS_UNIQUEID" val="350"/>
</p:tagLst>
</file>

<file path=ppt/tags/tag256.xml><?xml version="1.0" encoding="utf-8"?>
<p:tagLst xmlns:p="http://schemas.openxmlformats.org/presentationml/2006/main">
  <p:tag name="AS_UNIQUEID" val="351"/>
</p:tagLst>
</file>

<file path=ppt/tags/tag257.xml><?xml version="1.0" encoding="utf-8"?>
<p:tagLst xmlns:p="http://schemas.openxmlformats.org/presentationml/2006/main">
  <p:tag name="AS_UNIQUEID" val="352"/>
</p:tagLst>
</file>

<file path=ppt/tags/tag258.xml><?xml version="1.0" encoding="utf-8"?>
<p:tagLst xmlns:p="http://schemas.openxmlformats.org/presentationml/2006/main">
  <p:tag name="AS_UNIQUEID" val="353"/>
</p:tagLst>
</file>

<file path=ppt/tags/tag259.xml><?xml version="1.0" encoding="utf-8"?>
<p:tagLst xmlns:p="http://schemas.openxmlformats.org/presentationml/2006/main">
  <p:tag name="AS_UNIQUEID" val="354"/>
</p:tagLst>
</file>

<file path=ppt/tags/tag26.xml><?xml version="1.0" encoding="utf-8"?>
<p:tagLst xmlns:p="http://schemas.openxmlformats.org/presentationml/2006/main">
  <p:tag name="AS_UNIQUEID" val="123"/>
</p:tagLst>
</file>

<file path=ppt/tags/tag260.xml><?xml version="1.0" encoding="utf-8"?>
<p:tagLst xmlns:p="http://schemas.openxmlformats.org/presentationml/2006/main">
  <p:tag name="AS_UNIQUEID" val="355"/>
</p:tagLst>
</file>

<file path=ppt/tags/tag261.xml><?xml version="1.0" encoding="utf-8"?>
<p:tagLst xmlns:p="http://schemas.openxmlformats.org/presentationml/2006/main">
  <p:tag name="AS_UNIQUEID" val="356"/>
</p:tagLst>
</file>

<file path=ppt/tags/tag262.xml><?xml version="1.0" encoding="utf-8"?>
<p:tagLst xmlns:p="http://schemas.openxmlformats.org/presentationml/2006/main">
  <p:tag name="AS_UNIQUEID" val="357"/>
</p:tagLst>
</file>

<file path=ppt/tags/tag263.xml><?xml version="1.0" encoding="utf-8"?>
<p:tagLst xmlns:p="http://schemas.openxmlformats.org/presentationml/2006/main">
  <p:tag name="AS_UNIQUEID" val="358"/>
</p:tagLst>
</file>

<file path=ppt/tags/tag264.xml><?xml version="1.0" encoding="utf-8"?>
<p:tagLst xmlns:p="http://schemas.openxmlformats.org/presentationml/2006/main">
  <p:tag name="AS_UNIQUEID" val="359"/>
</p:tagLst>
</file>

<file path=ppt/tags/tag265.xml><?xml version="1.0" encoding="utf-8"?>
<p:tagLst xmlns:p="http://schemas.openxmlformats.org/presentationml/2006/main">
  <p:tag name="AS_UNIQUEID" val="360"/>
</p:tagLst>
</file>

<file path=ppt/tags/tag266.xml><?xml version="1.0" encoding="utf-8"?>
<p:tagLst xmlns:p="http://schemas.openxmlformats.org/presentationml/2006/main">
  <p:tag name="AS_UNIQUEID" val="361"/>
</p:tagLst>
</file>

<file path=ppt/tags/tag267.xml><?xml version="1.0" encoding="utf-8"?>
<p:tagLst xmlns:p="http://schemas.openxmlformats.org/presentationml/2006/main">
  <p:tag name="AS_UNIQUEID" val="362"/>
</p:tagLst>
</file>

<file path=ppt/tags/tag268.xml><?xml version="1.0" encoding="utf-8"?>
<p:tagLst xmlns:p="http://schemas.openxmlformats.org/presentationml/2006/main">
  <p:tag name="AS_UNIQUEID" val="363"/>
</p:tagLst>
</file>

<file path=ppt/tags/tag269.xml><?xml version="1.0" encoding="utf-8"?>
<p:tagLst xmlns:p="http://schemas.openxmlformats.org/presentationml/2006/main">
  <p:tag name="AS_UNIQUEID" val="364"/>
</p:tagLst>
</file>

<file path=ppt/tags/tag27.xml><?xml version="1.0" encoding="utf-8"?>
<p:tagLst xmlns:p="http://schemas.openxmlformats.org/presentationml/2006/main">
  <p:tag name="AS_UNIQUEID" val="124"/>
</p:tagLst>
</file>

<file path=ppt/tags/tag270.xml><?xml version="1.0" encoding="utf-8"?>
<p:tagLst xmlns:p="http://schemas.openxmlformats.org/presentationml/2006/main">
  <p:tag name="AS_UNIQUEID" val="97"/>
</p:tagLst>
</file>

<file path=ppt/tags/tag271.xml><?xml version="1.0" encoding="utf-8"?>
<p:tagLst xmlns:p="http://schemas.openxmlformats.org/presentationml/2006/main">
  <p:tag name="AS_UNIQUEID" val="365"/>
</p:tagLst>
</file>

<file path=ppt/tags/tag272.xml><?xml version="1.0" encoding="utf-8"?>
<p:tagLst xmlns:p="http://schemas.openxmlformats.org/presentationml/2006/main">
  <p:tag name="AS_UNIQUEID" val="366"/>
</p:tagLst>
</file>

<file path=ppt/tags/tag273.xml><?xml version="1.0" encoding="utf-8"?>
<p:tagLst xmlns:p="http://schemas.openxmlformats.org/presentationml/2006/main">
  <p:tag name="AS_UNIQUEID" val="367"/>
</p:tagLst>
</file>

<file path=ppt/tags/tag274.xml><?xml version="1.0" encoding="utf-8"?>
<p:tagLst xmlns:p="http://schemas.openxmlformats.org/presentationml/2006/main">
  <p:tag name="AS_UNIQUEID" val="368"/>
</p:tagLst>
</file>

<file path=ppt/tags/tag275.xml><?xml version="1.0" encoding="utf-8"?>
<p:tagLst xmlns:p="http://schemas.openxmlformats.org/presentationml/2006/main">
  <p:tag name="AS_UNIQUEID" val="369"/>
</p:tagLst>
</file>

<file path=ppt/tags/tag276.xml><?xml version="1.0" encoding="utf-8"?>
<p:tagLst xmlns:p="http://schemas.openxmlformats.org/presentationml/2006/main">
  <p:tag name="AS_UNIQUEID" val="370"/>
</p:tagLst>
</file>

<file path=ppt/tags/tag277.xml><?xml version="1.0" encoding="utf-8"?>
<p:tagLst xmlns:p="http://schemas.openxmlformats.org/presentationml/2006/main">
  <p:tag name="AS_UNIQUEID" val="371"/>
</p:tagLst>
</file>

<file path=ppt/tags/tag278.xml><?xml version="1.0" encoding="utf-8"?>
<p:tagLst xmlns:p="http://schemas.openxmlformats.org/presentationml/2006/main">
  <p:tag name="AS_UNIQUEID" val="372"/>
</p:tagLst>
</file>

<file path=ppt/tags/tag279.xml><?xml version="1.0" encoding="utf-8"?>
<p:tagLst xmlns:p="http://schemas.openxmlformats.org/presentationml/2006/main">
  <p:tag name="AS_UNIQUEID" val="373"/>
</p:tagLst>
</file>

<file path=ppt/tags/tag28.xml><?xml version="1.0" encoding="utf-8"?>
<p:tagLst xmlns:p="http://schemas.openxmlformats.org/presentationml/2006/main">
  <p:tag name="AS_UNIQUEID" val="125"/>
</p:tagLst>
</file>

<file path=ppt/tags/tag280.xml><?xml version="1.0" encoding="utf-8"?>
<p:tagLst xmlns:p="http://schemas.openxmlformats.org/presentationml/2006/main">
  <p:tag name="AS_UNIQUEID" val="374"/>
</p:tagLst>
</file>

<file path=ppt/tags/tag281.xml><?xml version="1.0" encoding="utf-8"?>
<p:tagLst xmlns:p="http://schemas.openxmlformats.org/presentationml/2006/main">
  <p:tag name="AS_UNIQUEID" val="375"/>
</p:tagLst>
</file>

<file path=ppt/tags/tag282.xml><?xml version="1.0" encoding="utf-8"?>
<p:tagLst xmlns:p="http://schemas.openxmlformats.org/presentationml/2006/main">
  <p:tag name="AS_UNIQUEID" val="376"/>
</p:tagLst>
</file>

<file path=ppt/tags/tag283.xml><?xml version="1.0" encoding="utf-8"?>
<p:tagLst xmlns:p="http://schemas.openxmlformats.org/presentationml/2006/main">
  <p:tag name="AS_UNIQUEID" val="377"/>
</p:tagLst>
</file>

<file path=ppt/tags/tag284.xml><?xml version="1.0" encoding="utf-8"?>
<p:tagLst xmlns:p="http://schemas.openxmlformats.org/presentationml/2006/main">
  <p:tag name="AS_UNIQUEID" val="378"/>
</p:tagLst>
</file>

<file path=ppt/tags/tag285.xml><?xml version="1.0" encoding="utf-8"?>
<p:tagLst xmlns:p="http://schemas.openxmlformats.org/presentationml/2006/main">
  <p:tag name="AS_UNIQUEID" val="379"/>
</p:tagLst>
</file>

<file path=ppt/tags/tag286.xml><?xml version="1.0" encoding="utf-8"?>
<p:tagLst xmlns:p="http://schemas.openxmlformats.org/presentationml/2006/main">
  <p:tag name="AS_UNIQUEID" val="380"/>
</p:tagLst>
</file>

<file path=ppt/tags/tag287.xml><?xml version="1.0" encoding="utf-8"?>
<p:tagLst xmlns:p="http://schemas.openxmlformats.org/presentationml/2006/main">
  <p:tag name="AS_UNIQUEID" val="381"/>
</p:tagLst>
</file>

<file path=ppt/tags/tag288.xml><?xml version="1.0" encoding="utf-8"?>
<p:tagLst xmlns:p="http://schemas.openxmlformats.org/presentationml/2006/main">
  <p:tag name="AS_UNIQUEID" val="382"/>
</p:tagLst>
</file>

<file path=ppt/tags/tag289.xml><?xml version="1.0" encoding="utf-8"?>
<p:tagLst xmlns:p="http://schemas.openxmlformats.org/presentationml/2006/main">
  <p:tag name="AS_UNIQUEID" val="383"/>
</p:tagLst>
</file>

<file path=ppt/tags/tag29.xml><?xml version="1.0" encoding="utf-8"?>
<p:tagLst xmlns:p="http://schemas.openxmlformats.org/presentationml/2006/main">
  <p:tag name="AS_UNIQUEID" val="126"/>
</p:tagLst>
</file>

<file path=ppt/tags/tag290.xml><?xml version="1.0" encoding="utf-8"?>
<p:tagLst xmlns:p="http://schemas.openxmlformats.org/presentationml/2006/main">
  <p:tag name="AS_UNIQUEID" val="384"/>
</p:tagLst>
</file>

<file path=ppt/tags/tag291.xml><?xml version="1.0" encoding="utf-8"?>
<p:tagLst xmlns:p="http://schemas.openxmlformats.org/presentationml/2006/main">
  <p:tag name="AS_UNIQUEID" val="385"/>
</p:tagLst>
</file>

<file path=ppt/tags/tag292.xml><?xml version="1.0" encoding="utf-8"?>
<p:tagLst xmlns:p="http://schemas.openxmlformats.org/presentationml/2006/main">
  <p:tag name="AS_UNIQUEID" val="386"/>
</p:tagLst>
</file>

<file path=ppt/tags/tag293.xml><?xml version="1.0" encoding="utf-8"?>
<p:tagLst xmlns:p="http://schemas.openxmlformats.org/presentationml/2006/main">
  <p:tag name="AS_UNIQUEID" val="387"/>
</p:tagLst>
</file>

<file path=ppt/tags/tag294.xml><?xml version="1.0" encoding="utf-8"?>
<p:tagLst xmlns:p="http://schemas.openxmlformats.org/presentationml/2006/main">
  <p:tag name="AS_UNIQUEID" val="388"/>
</p:tagLst>
</file>

<file path=ppt/tags/tag295.xml><?xml version="1.0" encoding="utf-8"?>
<p:tagLst xmlns:p="http://schemas.openxmlformats.org/presentationml/2006/main">
  <p:tag name="AS_UNIQUEID" val="389"/>
</p:tagLst>
</file>

<file path=ppt/tags/tag296.xml><?xml version="1.0" encoding="utf-8"?>
<p:tagLst xmlns:p="http://schemas.openxmlformats.org/presentationml/2006/main">
  <p:tag name="AS_UNIQUEID" val="390"/>
</p:tagLst>
</file>

<file path=ppt/tags/tag297.xml><?xml version="1.0" encoding="utf-8"?>
<p:tagLst xmlns:p="http://schemas.openxmlformats.org/presentationml/2006/main">
  <p:tag name="AS_UNIQUEID" val="391"/>
</p:tagLst>
</file>

<file path=ppt/tags/tag298.xml><?xml version="1.0" encoding="utf-8"?>
<p:tagLst xmlns:p="http://schemas.openxmlformats.org/presentationml/2006/main">
  <p:tag name="AS_UNIQUEID" val="392"/>
</p:tagLst>
</file>

<file path=ppt/tags/tag299.xml><?xml version="1.0" encoding="utf-8"?>
<p:tagLst xmlns:p="http://schemas.openxmlformats.org/presentationml/2006/main">
  <p:tag name="AS_UNIQUEID" val="393"/>
</p:tagLst>
</file>

<file path=ppt/tags/tag3.xml><?xml version="1.0" encoding="utf-8"?>
<p:tagLst xmlns:p="http://schemas.openxmlformats.org/presentationml/2006/main">
  <p:tag name="AS_UNIQUEID" val="100"/>
</p:tagLst>
</file>

<file path=ppt/tags/tag30.xml><?xml version="1.0" encoding="utf-8"?>
<p:tagLst xmlns:p="http://schemas.openxmlformats.org/presentationml/2006/main">
  <p:tag name="AS_UNIQUEID" val="127"/>
</p:tagLst>
</file>

<file path=ppt/tags/tag300.xml><?xml version="1.0" encoding="utf-8"?>
<p:tagLst xmlns:p="http://schemas.openxmlformats.org/presentationml/2006/main">
  <p:tag name="AS_UNIQUEID" val="394"/>
</p:tagLst>
</file>

<file path=ppt/tags/tag301.xml><?xml version="1.0" encoding="utf-8"?>
<p:tagLst xmlns:p="http://schemas.openxmlformats.org/presentationml/2006/main">
  <p:tag name="AS_UNIQUEID" val="395"/>
</p:tagLst>
</file>

<file path=ppt/tags/tag302.xml><?xml version="1.0" encoding="utf-8"?>
<p:tagLst xmlns:p="http://schemas.openxmlformats.org/presentationml/2006/main">
  <p:tag name="AS_UNIQUEID" val="396"/>
</p:tagLst>
</file>

<file path=ppt/tags/tag303.xml><?xml version="1.0" encoding="utf-8"?>
<p:tagLst xmlns:p="http://schemas.openxmlformats.org/presentationml/2006/main">
  <p:tag name="AS_UNIQUEID" val="397"/>
</p:tagLst>
</file>

<file path=ppt/tags/tag304.xml><?xml version="1.0" encoding="utf-8"?>
<p:tagLst xmlns:p="http://schemas.openxmlformats.org/presentationml/2006/main">
  <p:tag name="AS_UNIQUEID" val="398"/>
</p:tagLst>
</file>

<file path=ppt/tags/tag305.xml><?xml version="1.0" encoding="utf-8"?>
<p:tagLst xmlns:p="http://schemas.openxmlformats.org/presentationml/2006/main">
  <p:tag name="AS_UNIQUEID" val="399"/>
</p:tagLst>
</file>

<file path=ppt/tags/tag306.xml><?xml version="1.0" encoding="utf-8"?>
<p:tagLst xmlns:p="http://schemas.openxmlformats.org/presentationml/2006/main">
  <p:tag name="AS_UNIQUEID" val="400"/>
</p:tagLst>
</file>

<file path=ppt/tags/tag307.xml><?xml version="1.0" encoding="utf-8"?>
<p:tagLst xmlns:p="http://schemas.openxmlformats.org/presentationml/2006/main">
  <p:tag name="AS_UNIQUEID" val="401"/>
  <p:tag name="KSO_WM_UNIT_TABLE_BEAUTIFY" val="smartTable{1d8ba497-df4d-4795-921f-67a75e73e8e8}"/>
  <p:tag name="TABLE_ENDDRAG_ORIGIN_RECT" val="775*206"/>
  <p:tag name="TABLE_ENDDRAG_RECT" val="103*237*775*206"/>
</p:tagLst>
</file>

<file path=ppt/tags/tag308.xml><?xml version="1.0" encoding="utf-8"?>
<p:tagLst xmlns:p="http://schemas.openxmlformats.org/presentationml/2006/main">
  <p:tag name="AS_UNIQUEID" val="402"/>
</p:tagLst>
</file>

<file path=ppt/tags/tag309.xml><?xml version="1.0" encoding="utf-8"?>
<p:tagLst xmlns:p="http://schemas.openxmlformats.org/presentationml/2006/main">
  <p:tag name="AS_UNIQUEID" val="403"/>
</p:tagLst>
</file>

<file path=ppt/tags/tag31.xml><?xml version="1.0" encoding="utf-8"?>
<p:tagLst xmlns:p="http://schemas.openxmlformats.org/presentationml/2006/main">
  <p:tag name="AS_UNIQUEID" val="128"/>
</p:tagLst>
</file>

<file path=ppt/tags/tag310.xml><?xml version="1.0" encoding="utf-8"?>
<p:tagLst xmlns:p="http://schemas.openxmlformats.org/presentationml/2006/main">
  <p:tag name="AS_UNIQUEID" val="404"/>
</p:tagLst>
</file>

<file path=ppt/tags/tag311.xml><?xml version="1.0" encoding="utf-8"?>
<p:tagLst xmlns:p="http://schemas.openxmlformats.org/presentationml/2006/main">
  <p:tag name="AS_UNIQUEID" val="405"/>
</p:tagLst>
</file>

<file path=ppt/tags/tag312.xml><?xml version="1.0" encoding="utf-8"?>
<p:tagLst xmlns:p="http://schemas.openxmlformats.org/presentationml/2006/main">
  <p:tag name="AS_UNIQUEID" val="406"/>
</p:tagLst>
</file>

<file path=ppt/tags/tag313.xml><?xml version="1.0" encoding="utf-8"?>
<p:tagLst xmlns:p="http://schemas.openxmlformats.org/presentationml/2006/main">
  <p:tag name="AS_UNIQUEID" val="407"/>
</p:tagLst>
</file>

<file path=ppt/tags/tag314.xml><?xml version="1.0" encoding="utf-8"?>
<p:tagLst xmlns:p="http://schemas.openxmlformats.org/presentationml/2006/main">
  <p:tag name="AS_UNIQUEID" val="408"/>
</p:tagLst>
</file>

<file path=ppt/tags/tag315.xml><?xml version="1.0" encoding="utf-8"?>
<p:tagLst xmlns:p="http://schemas.openxmlformats.org/presentationml/2006/main">
  <p:tag name="AS_UNIQUEID" val="409"/>
</p:tagLst>
</file>

<file path=ppt/tags/tag316.xml><?xml version="1.0" encoding="utf-8"?>
<p:tagLst xmlns:p="http://schemas.openxmlformats.org/presentationml/2006/main">
  <p:tag name="AS_UNIQUEID" val="410"/>
</p:tagLst>
</file>

<file path=ppt/tags/tag317.xml><?xml version="1.0" encoding="utf-8"?>
<p:tagLst xmlns:p="http://schemas.openxmlformats.org/presentationml/2006/main">
  <p:tag name="AS_UNIQUEID" val="411"/>
</p:tagLst>
</file>

<file path=ppt/tags/tag318.xml><?xml version="1.0" encoding="utf-8"?>
<p:tagLst xmlns:p="http://schemas.openxmlformats.org/presentationml/2006/main">
  <p:tag name="AS_UNIQUEID" val="412"/>
</p:tagLst>
</file>

<file path=ppt/tags/tag319.xml><?xml version="1.0" encoding="utf-8"?>
<p:tagLst xmlns:p="http://schemas.openxmlformats.org/presentationml/2006/main">
  <p:tag name="AS_UNIQUEID" val="413"/>
</p:tagLst>
</file>

<file path=ppt/tags/tag32.xml><?xml version="1.0" encoding="utf-8"?>
<p:tagLst xmlns:p="http://schemas.openxmlformats.org/presentationml/2006/main">
  <p:tag name="AS_UNIQUEID" val="129"/>
</p:tagLst>
</file>

<file path=ppt/tags/tag320.xml><?xml version="1.0" encoding="utf-8"?>
<p:tagLst xmlns:p="http://schemas.openxmlformats.org/presentationml/2006/main">
  <p:tag name="AS_UNIQUEID" val="414"/>
</p:tagLst>
</file>

<file path=ppt/tags/tag321.xml><?xml version="1.0" encoding="utf-8"?>
<p:tagLst xmlns:p="http://schemas.openxmlformats.org/presentationml/2006/main">
  <p:tag name="AS_UNIQUEID" val="415"/>
</p:tagLst>
</file>

<file path=ppt/tags/tag322.xml><?xml version="1.0" encoding="utf-8"?>
<p:tagLst xmlns:p="http://schemas.openxmlformats.org/presentationml/2006/main">
  <p:tag name="AS_UNIQUEID" val="416"/>
</p:tagLst>
</file>

<file path=ppt/tags/tag323.xml><?xml version="1.0" encoding="utf-8"?>
<p:tagLst xmlns:p="http://schemas.openxmlformats.org/presentationml/2006/main">
  <p:tag name="AS_UNIQUEID" val="417"/>
</p:tagLst>
</file>

<file path=ppt/tags/tag324.xml><?xml version="1.0" encoding="utf-8"?>
<p:tagLst xmlns:p="http://schemas.openxmlformats.org/presentationml/2006/main">
  <p:tag name="AS_UNIQUEID" val="418"/>
</p:tagLst>
</file>

<file path=ppt/tags/tag325.xml><?xml version="1.0" encoding="utf-8"?>
<p:tagLst xmlns:p="http://schemas.openxmlformats.org/presentationml/2006/main">
  <p:tag name="AS_UNIQUEID" val="419"/>
</p:tagLst>
</file>

<file path=ppt/tags/tag326.xml><?xml version="1.0" encoding="utf-8"?>
<p:tagLst xmlns:p="http://schemas.openxmlformats.org/presentationml/2006/main">
  <p:tag name="AS_UNIQUEID" val="420"/>
</p:tagLst>
</file>

<file path=ppt/tags/tag327.xml><?xml version="1.0" encoding="utf-8"?>
<p:tagLst xmlns:p="http://schemas.openxmlformats.org/presentationml/2006/main">
  <p:tag name="AS_UNIQUEID" val="421"/>
</p:tagLst>
</file>

<file path=ppt/tags/tag328.xml><?xml version="1.0" encoding="utf-8"?>
<p:tagLst xmlns:p="http://schemas.openxmlformats.org/presentationml/2006/main">
  <p:tag name="AS_UNIQUEID" val="422"/>
</p:tagLst>
</file>

<file path=ppt/tags/tag329.xml><?xml version="1.0" encoding="utf-8"?>
<p:tagLst xmlns:p="http://schemas.openxmlformats.org/presentationml/2006/main">
  <p:tag name="AS_UNIQUEID" val="423"/>
</p:tagLst>
</file>

<file path=ppt/tags/tag33.xml><?xml version="1.0" encoding="utf-8"?>
<p:tagLst xmlns:p="http://schemas.openxmlformats.org/presentationml/2006/main">
  <p:tag name="AS_UNIQUEID" val="130"/>
</p:tagLst>
</file>

<file path=ppt/tags/tag330.xml><?xml version="1.0" encoding="utf-8"?>
<p:tagLst xmlns:p="http://schemas.openxmlformats.org/presentationml/2006/main">
  <p:tag name="AS_UNIQUEID" val="424"/>
</p:tagLst>
</file>

<file path=ppt/tags/tag331.xml><?xml version="1.0" encoding="utf-8"?>
<p:tagLst xmlns:p="http://schemas.openxmlformats.org/presentationml/2006/main">
  <p:tag name="AS_UNIQUEID" val="425"/>
</p:tagLst>
</file>

<file path=ppt/tags/tag332.xml><?xml version="1.0" encoding="utf-8"?>
<p:tagLst xmlns:p="http://schemas.openxmlformats.org/presentationml/2006/main">
  <p:tag name="AS_UNIQUEID" val="426"/>
</p:tagLst>
</file>

<file path=ppt/tags/tag333.xml><?xml version="1.0" encoding="utf-8"?>
<p:tagLst xmlns:p="http://schemas.openxmlformats.org/presentationml/2006/main">
  <p:tag name="AS_UNIQUEID" val="427"/>
</p:tagLst>
</file>

<file path=ppt/tags/tag334.xml><?xml version="1.0" encoding="utf-8"?>
<p:tagLst xmlns:p="http://schemas.openxmlformats.org/presentationml/2006/main">
  <p:tag name="AS_UNIQUEID" val="428"/>
</p:tagLst>
</file>

<file path=ppt/tags/tag335.xml><?xml version="1.0" encoding="utf-8"?>
<p:tagLst xmlns:p="http://schemas.openxmlformats.org/presentationml/2006/main">
  <p:tag name="AS_UNIQUEID" val="429"/>
</p:tagLst>
</file>

<file path=ppt/tags/tag336.xml><?xml version="1.0" encoding="utf-8"?>
<p:tagLst xmlns:p="http://schemas.openxmlformats.org/presentationml/2006/main">
  <p:tag name="AS_UNIQUEID" val="430"/>
</p:tagLst>
</file>

<file path=ppt/tags/tag337.xml><?xml version="1.0" encoding="utf-8"?>
<p:tagLst xmlns:p="http://schemas.openxmlformats.org/presentationml/2006/main">
  <p:tag name="AS_UNIQUEID" val="431"/>
</p:tagLst>
</file>

<file path=ppt/tags/tag338.xml><?xml version="1.0" encoding="utf-8"?>
<p:tagLst xmlns:p="http://schemas.openxmlformats.org/presentationml/2006/main">
  <p:tag name="AS_UNIQUEID" val="432"/>
</p:tagLst>
</file>

<file path=ppt/tags/tag339.xml><?xml version="1.0" encoding="utf-8"?>
<p:tagLst xmlns:p="http://schemas.openxmlformats.org/presentationml/2006/main">
  <p:tag name="AS_UNIQUEID" val="433"/>
</p:tagLst>
</file>

<file path=ppt/tags/tag34.xml><?xml version="1.0" encoding="utf-8"?>
<p:tagLst xmlns:p="http://schemas.openxmlformats.org/presentationml/2006/main">
  <p:tag name="AS_UNIQUEID" val="131"/>
</p:tagLst>
</file>

<file path=ppt/tags/tag340.xml><?xml version="1.0" encoding="utf-8"?>
<p:tagLst xmlns:p="http://schemas.openxmlformats.org/presentationml/2006/main">
  <p:tag name="AS_UNIQUEID" val="434"/>
</p:tagLst>
</file>

<file path=ppt/tags/tag341.xml><?xml version="1.0" encoding="utf-8"?>
<p:tagLst xmlns:p="http://schemas.openxmlformats.org/presentationml/2006/main">
  <p:tag name="AS_UNIQUEID" val="435"/>
</p:tagLst>
</file>

<file path=ppt/tags/tag342.xml><?xml version="1.0" encoding="utf-8"?>
<p:tagLst xmlns:p="http://schemas.openxmlformats.org/presentationml/2006/main">
  <p:tag name="AS_UNIQUEID" val="436"/>
</p:tagLst>
</file>

<file path=ppt/tags/tag343.xml><?xml version="1.0" encoding="utf-8"?>
<p:tagLst xmlns:p="http://schemas.openxmlformats.org/presentationml/2006/main">
  <p:tag name="AS_UNIQUEID" val="437"/>
</p:tagLst>
</file>

<file path=ppt/tags/tag344.xml><?xml version="1.0" encoding="utf-8"?>
<p:tagLst xmlns:p="http://schemas.openxmlformats.org/presentationml/2006/main">
  <p:tag name="AS_UNIQUEID" val="438"/>
</p:tagLst>
</file>

<file path=ppt/tags/tag345.xml><?xml version="1.0" encoding="utf-8"?>
<p:tagLst xmlns:p="http://schemas.openxmlformats.org/presentationml/2006/main">
  <p:tag name="AS_UNIQUEID" val="439"/>
</p:tagLst>
</file>

<file path=ppt/tags/tag346.xml><?xml version="1.0" encoding="utf-8"?>
<p:tagLst xmlns:p="http://schemas.openxmlformats.org/presentationml/2006/main">
  <p:tag name="AS_UNIQUEID" val="440"/>
</p:tagLst>
</file>

<file path=ppt/tags/tag347.xml><?xml version="1.0" encoding="utf-8"?>
<p:tagLst xmlns:p="http://schemas.openxmlformats.org/presentationml/2006/main">
  <p:tag name="AS_UNIQUEID" val="441"/>
</p:tagLst>
</file>

<file path=ppt/tags/tag348.xml><?xml version="1.0" encoding="utf-8"?>
<p:tagLst xmlns:p="http://schemas.openxmlformats.org/presentationml/2006/main">
  <p:tag name="AS_UNIQUEID" val="442"/>
</p:tagLst>
</file>

<file path=ppt/tags/tag349.xml><?xml version="1.0" encoding="utf-8"?>
<p:tagLst xmlns:p="http://schemas.openxmlformats.org/presentationml/2006/main">
  <p:tag name="AS_UNIQUEID" val="443"/>
</p:tagLst>
</file>

<file path=ppt/tags/tag35.xml><?xml version="1.0" encoding="utf-8"?>
<p:tagLst xmlns:p="http://schemas.openxmlformats.org/presentationml/2006/main">
  <p:tag name="AS_UNIQUEID" val="132"/>
</p:tagLst>
</file>

<file path=ppt/tags/tag350.xml><?xml version="1.0" encoding="utf-8"?>
<p:tagLst xmlns:p="http://schemas.openxmlformats.org/presentationml/2006/main">
  <p:tag name="AS_UNIQUEID" val="444"/>
</p:tagLst>
</file>

<file path=ppt/tags/tag351.xml><?xml version="1.0" encoding="utf-8"?>
<p:tagLst xmlns:p="http://schemas.openxmlformats.org/presentationml/2006/main">
  <p:tag name="AS_UNIQUEID" val="445"/>
</p:tagLst>
</file>

<file path=ppt/tags/tag352.xml><?xml version="1.0" encoding="utf-8"?>
<p:tagLst xmlns:p="http://schemas.openxmlformats.org/presentationml/2006/main">
  <p:tag name="AS_UNIQUEID" val="446"/>
</p:tagLst>
</file>

<file path=ppt/tags/tag353.xml><?xml version="1.0" encoding="utf-8"?>
<p:tagLst xmlns:p="http://schemas.openxmlformats.org/presentationml/2006/main">
  <p:tag name="AS_UNIQUEID" val="447"/>
</p:tagLst>
</file>

<file path=ppt/tags/tag354.xml><?xml version="1.0" encoding="utf-8"?>
<p:tagLst xmlns:p="http://schemas.openxmlformats.org/presentationml/2006/main">
  <p:tag name="AS_UNIQUEID" val="448"/>
</p:tagLst>
</file>

<file path=ppt/tags/tag355.xml><?xml version="1.0" encoding="utf-8"?>
<p:tagLst xmlns:p="http://schemas.openxmlformats.org/presentationml/2006/main">
  <p:tag name="AS_UNIQUEID" val="449"/>
</p:tagLst>
</file>

<file path=ppt/tags/tag356.xml><?xml version="1.0" encoding="utf-8"?>
<p:tagLst xmlns:p="http://schemas.openxmlformats.org/presentationml/2006/main">
  <p:tag name="AS_UNIQUEID" val="450"/>
</p:tagLst>
</file>

<file path=ppt/tags/tag357.xml><?xml version="1.0" encoding="utf-8"?>
<p:tagLst xmlns:p="http://schemas.openxmlformats.org/presentationml/2006/main">
  <p:tag name="AS_UNIQUEID" val="451"/>
</p:tagLst>
</file>

<file path=ppt/tags/tag358.xml><?xml version="1.0" encoding="utf-8"?>
<p:tagLst xmlns:p="http://schemas.openxmlformats.org/presentationml/2006/main">
  <p:tag name="AS_UNIQUEID" val="452"/>
</p:tagLst>
</file>

<file path=ppt/tags/tag359.xml><?xml version="1.0" encoding="utf-8"?>
<p:tagLst xmlns:p="http://schemas.openxmlformats.org/presentationml/2006/main">
  <p:tag name="AS_UNIQUEID" val="453"/>
</p:tagLst>
</file>

<file path=ppt/tags/tag36.xml><?xml version="1.0" encoding="utf-8"?>
<p:tagLst xmlns:p="http://schemas.openxmlformats.org/presentationml/2006/main">
  <p:tag name="AS_UNIQUEID" val="133"/>
</p:tagLst>
</file>

<file path=ppt/tags/tag360.xml><?xml version="1.0" encoding="utf-8"?>
<p:tagLst xmlns:p="http://schemas.openxmlformats.org/presentationml/2006/main">
  <p:tag name="AS_UNIQUEID" val="454"/>
</p:tagLst>
</file>

<file path=ppt/tags/tag361.xml><?xml version="1.0" encoding="utf-8"?>
<p:tagLst xmlns:p="http://schemas.openxmlformats.org/presentationml/2006/main">
  <p:tag name="AS_UNIQUEID" val="455"/>
</p:tagLst>
</file>

<file path=ppt/tags/tag362.xml><?xml version="1.0" encoding="utf-8"?>
<p:tagLst xmlns:p="http://schemas.openxmlformats.org/presentationml/2006/main">
  <p:tag name="AS_UNIQUEID" val="456"/>
</p:tagLst>
</file>

<file path=ppt/tags/tag363.xml><?xml version="1.0" encoding="utf-8"?>
<p:tagLst xmlns:p="http://schemas.openxmlformats.org/presentationml/2006/main">
  <p:tag name="AS_UNIQUEID" val="457"/>
</p:tagLst>
</file>

<file path=ppt/tags/tag364.xml><?xml version="1.0" encoding="utf-8"?>
<p:tagLst xmlns:p="http://schemas.openxmlformats.org/presentationml/2006/main">
  <p:tag name="AS_UNIQUEID" val="458"/>
</p:tagLst>
</file>

<file path=ppt/tags/tag365.xml><?xml version="1.0" encoding="utf-8"?>
<p:tagLst xmlns:p="http://schemas.openxmlformats.org/presentationml/2006/main">
  <p:tag name="AS_UNIQUEID" val="459"/>
</p:tagLst>
</file>

<file path=ppt/tags/tag366.xml><?xml version="1.0" encoding="utf-8"?>
<p:tagLst xmlns:p="http://schemas.openxmlformats.org/presentationml/2006/main">
  <p:tag name="AS_UNIQUEID" val="460"/>
</p:tagLst>
</file>

<file path=ppt/tags/tag367.xml><?xml version="1.0" encoding="utf-8"?>
<p:tagLst xmlns:p="http://schemas.openxmlformats.org/presentationml/2006/main">
  <p:tag name="AS_UNIQUEID" val="461"/>
</p:tagLst>
</file>

<file path=ppt/tags/tag368.xml><?xml version="1.0" encoding="utf-8"?>
<p:tagLst xmlns:p="http://schemas.openxmlformats.org/presentationml/2006/main">
  <p:tag name="AS_UNIQUEID" val="462"/>
</p:tagLst>
</file>

<file path=ppt/tags/tag369.xml><?xml version="1.0" encoding="utf-8"?>
<p:tagLst xmlns:p="http://schemas.openxmlformats.org/presentationml/2006/main">
  <p:tag name="AS_UNIQUEID" val="463"/>
</p:tagLst>
</file>

<file path=ppt/tags/tag37.xml><?xml version="1.0" encoding="utf-8"?>
<p:tagLst xmlns:p="http://schemas.openxmlformats.org/presentationml/2006/main">
  <p:tag name="AS_UNIQUEID" val="134"/>
</p:tagLst>
</file>

<file path=ppt/tags/tag370.xml><?xml version="1.0" encoding="utf-8"?>
<p:tagLst xmlns:p="http://schemas.openxmlformats.org/presentationml/2006/main">
  <p:tag name="AS_UNIQUEID" val="464"/>
</p:tagLst>
</file>

<file path=ppt/tags/tag371.xml><?xml version="1.0" encoding="utf-8"?>
<p:tagLst xmlns:p="http://schemas.openxmlformats.org/presentationml/2006/main">
  <p:tag name="AS_UNIQUEID" val="465"/>
</p:tagLst>
</file>

<file path=ppt/tags/tag372.xml><?xml version="1.0" encoding="utf-8"?>
<p:tagLst xmlns:p="http://schemas.openxmlformats.org/presentationml/2006/main">
  <p:tag name="AS_UNIQUEID" val="466"/>
</p:tagLst>
</file>

<file path=ppt/tags/tag373.xml><?xml version="1.0" encoding="utf-8"?>
<p:tagLst xmlns:p="http://schemas.openxmlformats.org/presentationml/2006/main">
  <p:tag name="AS_UNIQUEID" val="467"/>
</p:tagLst>
</file>

<file path=ppt/tags/tag374.xml><?xml version="1.0" encoding="utf-8"?>
<p:tagLst xmlns:p="http://schemas.openxmlformats.org/presentationml/2006/main">
  <p:tag name="AS_UNIQUEID" val="468"/>
</p:tagLst>
</file>

<file path=ppt/tags/tag375.xml><?xml version="1.0" encoding="utf-8"?>
<p:tagLst xmlns:p="http://schemas.openxmlformats.org/presentationml/2006/main">
  <p:tag name="AS_UNIQUEID" val="469"/>
</p:tagLst>
</file>

<file path=ppt/tags/tag376.xml><?xml version="1.0" encoding="utf-8"?>
<p:tagLst xmlns:p="http://schemas.openxmlformats.org/presentationml/2006/main">
  <p:tag name="AS_UNIQUEID" val="470"/>
</p:tagLst>
</file>

<file path=ppt/tags/tag377.xml><?xml version="1.0" encoding="utf-8"?>
<p:tagLst xmlns:p="http://schemas.openxmlformats.org/presentationml/2006/main">
  <p:tag name="AS_UNIQUEID" val="471"/>
</p:tagLst>
</file>

<file path=ppt/tags/tag378.xml><?xml version="1.0" encoding="utf-8"?>
<p:tagLst xmlns:p="http://schemas.openxmlformats.org/presentationml/2006/main">
  <p:tag name="AS_UNIQUEID" val="472"/>
</p:tagLst>
</file>

<file path=ppt/tags/tag379.xml><?xml version="1.0" encoding="utf-8"?>
<p:tagLst xmlns:p="http://schemas.openxmlformats.org/presentationml/2006/main">
  <p:tag name="AS_UNIQUEID" val="473"/>
</p:tagLst>
</file>

<file path=ppt/tags/tag38.xml><?xml version="1.0" encoding="utf-8"?>
<p:tagLst xmlns:p="http://schemas.openxmlformats.org/presentationml/2006/main">
  <p:tag name="AS_UNIQUEID" val="135"/>
</p:tagLst>
</file>

<file path=ppt/tags/tag380.xml><?xml version="1.0" encoding="utf-8"?>
<p:tagLst xmlns:p="http://schemas.openxmlformats.org/presentationml/2006/main">
  <p:tag name="AS_UNIQUEID" val="474"/>
</p:tagLst>
</file>

<file path=ppt/tags/tag381.xml><?xml version="1.0" encoding="utf-8"?>
<p:tagLst xmlns:p="http://schemas.openxmlformats.org/presentationml/2006/main">
  <p:tag name="AS_UNIQUEID" val="475"/>
</p:tagLst>
</file>

<file path=ppt/tags/tag382.xml><?xml version="1.0" encoding="utf-8"?>
<p:tagLst xmlns:p="http://schemas.openxmlformats.org/presentationml/2006/main">
  <p:tag name="AS_UNIQUEID" val="476"/>
</p:tagLst>
</file>

<file path=ppt/tags/tag383.xml><?xml version="1.0" encoding="utf-8"?>
<p:tagLst xmlns:p="http://schemas.openxmlformats.org/presentationml/2006/main">
  <p:tag name="AS_UNIQUEID" val="477"/>
</p:tagLst>
</file>

<file path=ppt/tags/tag384.xml><?xml version="1.0" encoding="utf-8"?>
<p:tagLst xmlns:p="http://schemas.openxmlformats.org/presentationml/2006/main">
  <p:tag name="AS_UNIQUEID" val="478"/>
</p:tagLst>
</file>

<file path=ppt/tags/tag385.xml><?xml version="1.0" encoding="utf-8"?>
<p:tagLst xmlns:p="http://schemas.openxmlformats.org/presentationml/2006/main">
  <p:tag name="AS_UNIQUEID" val="479"/>
</p:tagLst>
</file>

<file path=ppt/tags/tag386.xml><?xml version="1.0" encoding="utf-8"?>
<p:tagLst xmlns:p="http://schemas.openxmlformats.org/presentationml/2006/main">
  <p:tag name="AS_UNIQUEID" val="480"/>
</p:tagLst>
</file>

<file path=ppt/tags/tag387.xml><?xml version="1.0" encoding="utf-8"?>
<p:tagLst xmlns:p="http://schemas.openxmlformats.org/presentationml/2006/main">
  <p:tag name="AS_UNIQUEID" val="481"/>
</p:tagLst>
</file>

<file path=ppt/tags/tag388.xml><?xml version="1.0" encoding="utf-8"?>
<p:tagLst xmlns:p="http://schemas.openxmlformats.org/presentationml/2006/main">
  <p:tag name="AS_UNIQUEID" val="482"/>
</p:tagLst>
</file>

<file path=ppt/tags/tag389.xml><?xml version="1.0" encoding="utf-8"?>
<p:tagLst xmlns:p="http://schemas.openxmlformats.org/presentationml/2006/main">
  <p:tag name="AS_UNIQUEID" val="483"/>
</p:tagLst>
</file>

<file path=ppt/tags/tag39.xml><?xml version="1.0" encoding="utf-8"?>
<p:tagLst xmlns:p="http://schemas.openxmlformats.org/presentationml/2006/main">
  <p:tag name="AS_UNIQUEID" val="136"/>
</p:tagLst>
</file>

<file path=ppt/tags/tag390.xml><?xml version="1.0" encoding="utf-8"?>
<p:tagLst xmlns:p="http://schemas.openxmlformats.org/presentationml/2006/main">
  <p:tag name="AS_UNIQUEID" val="484"/>
</p:tagLst>
</file>

<file path=ppt/tags/tag391.xml><?xml version="1.0" encoding="utf-8"?>
<p:tagLst xmlns:p="http://schemas.openxmlformats.org/presentationml/2006/main">
  <p:tag name="AS_UNIQUEID" val="485"/>
</p:tagLst>
</file>

<file path=ppt/tags/tag392.xml><?xml version="1.0" encoding="utf-8"?>
<p:tagLst xmlns:p="http://schemas.openxmlformats.org/presentationml/2006/main">
  <p:tag name="AS_UNIQUEID" val="486"/>
</p:tagLst>
</file>

<file path=ppt/tags/tag393.xml><?xml version="1.0" encoding="utf-8"?>
<p:tagLst xmlns:p="http://schemas.openxmlformats.org/presentationml/2006/main">
  <p:tag name="AS_UNIQUEID" val="487"/>
</p:tagLst>
</file>

<file path=ppt/tags/tag394.xml><?xml version="1.0" encoding="utf-8"?>
<p:tagLst xmlns:p="http://schemas.openxmlformats.org/presentationml/2006/main">
  <p:tag name="AS_UNIQUEID" val="488"/>
</p:tagLst>
</file>

<file path=ppt/tags/tag39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AS_UNIQUEID" val="101"/>
</p:tagLst>
</file>

<file path=ppt/tags/tag40.xml><?xml version="1.0" encoding="utf-8"?>
<p:tagLst xmlns:p="http://schemas.openxmlformats.org/presentationml/2006/main">
  <p:tag name="AS_UNIQUEID" val="137"/>
</p:tagLst>
</file>

<file path=ppt/tags/tag41.xml><?xml version="1.0" encoding="utf-8"?>
<p:tagLst xmlns:p="http://schemas.openxmlformats.org/presentationml/2006/main">
  <p:tag name="AS_UNIQUEID" val="138"/>
</p:tagLst>
</file>

<file path=ppt/tags/tag42.xml><?xml version="1.0" encoding="utf-8"?>
<p:tagLst xmlns:p="http://schemas.openxmlformats.org/presentationml/2006/main">
  <p:tag name="AS_UNIQUEID" val="139"/>
</p:tagLst>
</file>

<file path=ppt/tags/tag43.xml><?xml version="1.0" encoding="utf-8"?>
<p:tagLst xmlns:p="http://schemas.openxmlformats.org/presentationml/2006/main">
  <p:tag name="AS_UNIQUEID" val="140"/>
</p:tagLst>
</file>

<file path=ppt/tags/tag44.xml><?xml version="1.0" encoding="utf-8"?>
<p:tagLst xmlns:p="http://schemas.openxmlformats.org/presentationml/2006/main">
  <p:tag name="AS_UNIQUEID" val="141"/>
</p:tagLst>
</file>

<file path=ppt/tags/tag45.xml><?xml version="1.0" encoding="utf-8"?>
<p:tagLst xmlns:p="http://schemas.openxmlformats.org/presentationml/2006/main">
  <p:tag name="AS_UNIQUEID" val="142"/>
</p:tagLst>
</file>

<file path=ppt/tags/tag46.xml><?xml version="1.0" encoding="utf-8"?>
<p:tagLst xmlns:p="http://schemas.openxmlformats.org/presentationml/2006/main">
  <p:tag name="AS_UNIQUEID" val="143"/>
</p:tagLst>
</file>

<file path=ppt/tags/tag47.xml><?xml version="1.0" encoding="utf-8"?>
<p:tagLst xmlns:p="http://schemas.openxmlformats.org/presentationml/2006/main">
  <p:tag name="AS_UNIQUEID" val="144"/>
</p:tagLst>
</file>

<file path=ppt/tags/tag48.xml><?xml version="1.0" encoding="utf-8"?>
<p:tagLst xmlns:p="http://schemas.openxmlformats.org/presentationml/2006/main">
  <p:tag name="AS_UNIQUEID" val="145"/>
</p:tagLst>
</file>

<file path=ppt/tags/tag49.xml><?xml version="1.0" encoding="utf-8"?>
<p:tagLst xmlns:p="http://schemas.openxmlformats.org/presentationml/2006/main">
  <p:tag name="AS_UNIQUEID" val="146"/>
</p:tagLst>
</file>

<file path=ppt/tags/tag5.xml><?xml version="1.0" encoding="utf-8"?>
<p:tagLst xmlns:p="http://schemas.openxmlformats.org/presentationml/2006/main">
  <p:tag name="AS_UNIQUEID" val="102"/>
</p:tagLst>
</file>

<file path=ppt/tags/tag50.xml><?xml version="1.0" encoding="utf-8"?>
<p:tagLst xmlns:p="http://schemas.openxmlformats.org/presentationml/2006/main">
  <p:tag name="AS_UNIQUEID" val="147"/>
</p:tagLst>
</file>

<file path=ppt/tags/tag51.xml><?xml version="1.0" encoding="utf-8"?>
<p:tagLst xmlns:p="http://schemas.openxmlformats.org/presentationml/2006/main">
  <p:tag name="AS_UNIQUEID" val="148"/>
</p:tagLst>
</file>

<file path=ppt/tags/tag52.xml><?xml version="1.0" encoding="utf-8"?>
<p:tagLst xmlns:p="http://schemas.openxmlformats.org/presentationml/2006/main">
  <p:tag name="AS_UNIQUEID" val="149"/>
</p:tagLst>
</file>

<file path=ppt/tags/tag53.xml><?xml version="1.0" encoding="utf-8"?>
<p:tagLst xmlns:p="http://schemas.openxmlformats.org/presentationml/2006/main">
  <p:tag name="AS_UNIQUEID" val="150"/>
</p:tagLst>
</file>

<file path=ppt/tags/tag54.xml><?xml version="1.0" encoding="utf-8"?>
<p:tagLst xmlns:p="http://schemas.openxmlformats.org/presentationml/2006/main">
  <p:tag name="AS_UNIQUEID" val="151"/>
</p:tagLst>
</file>

<file path=ppt/tags/tag55.xml><?xml version="1.0" encoding="utf-8"?>
<p:tagLst xmlns:p="http://schemas.openxmlformats.org/presentationml/2006/main">
  <p:tag name="AS_UNIQUEID" val="152"/>
</p:tagLst>
</file>

<file path=ppt/tags/tag56.xml><?xml version="1.0" encoding="utf-8"?>
<p:tagLst xmlns:p="http://schemas.openxmlformats.org/presentationml/2006/main">
  <p:tag name="AS_UNIQUEID" val="153"/>
</p:tagLst>
</file>

<file path=ppt/tags/tag57.xml><?xml version="1.0" encoding="utf-8"?>
<p:tagLst xmlns:p="http://schemas.openxmlformats.org/presentationml/2006/main">
  <p:tag name="AS_UNIQUEID" val="154"/>
</p:tagLst>
</file>

<file path=ppt/tags/tag58.xml><?xml version="1.0" encoding="utf-8"?>
<p:tagLst xmlns:p="http://schemas.openxmlformats.org/presentationml/2006/main">
  <p:tag name="AS_UNIQUEID" val="155"/>
</p:tagLst>
</file>

<file path=ppt/tags/tag59.xml><?xml version="1.0" encoding="utf-8"?>
<p:tagLst xmlns:p="http://schemas.openxmlformats.org/presentationml/2006/main">
  <p:tag name="AS_UNIQUEID" val="156"/>
</p:tagLst>
</file>

<file path=ppt/tags/tag6.xml><?xml version="1.0" encoding="utf-8"?>
<p:tagLst xmlns:p="http://schemas.openxmlformats.org/presentationml/2006/main">
  <p:tag name="AS_UNIQUEID" val="103"/>
</p:tagLst>
</file>

<file path=ppt/tags/tag60.xml><?xml version="1.0" encoding="utf-8"?>
<p:tagLst xmlns:p="http://schemas.openxmlformats.org/presentationml/2006/main">
  <p:tag name="AS_UNIQUEID" val="157"/>
</p:tagLst>
</file>

<file path=ppt/tags/tag61.xml><?xml version="1.0" encoding="utf-8"?>
<p:tagLst xmlns:p="http://schemas.openxmlformats.org/presentationml/2006/main">
  <p:tag name="AS_UNIQUEID" val="158"/>
</p:tagLst>
</file>

<file path=ppt/tags/tag62.xml><?xml version="1.0" encoding="utf-8"?>
<p:tagLst xmlns:p="http://schemas.openxmlformats.org/presentationml/2006/main">
  <p:tag name="AS_UNIQUEID" val="159"/>
</p:tagLst>
</file>

<file path=ppt/tags/tag63.xml><?xml version="1.0" encoding="utf-8"?>
<p:tagLst xmlns:p="http://schemas.openxmlformats.org/presentationml/2006/main">
  <p:tag name="AS_UNIQUEID" val="160"/>
</p:tagLst>
</file>

<file path=ppt/tags/tag64.xml><?xml version="1.0" encoding="utf-8"?>
<p:tagLst xmlns:p="http://schemas.openxmlformats.org/presentationml/2006/main">
  <p:tag name="AS_UNIQUEID" val="161"/>
</p:tagLst>
</file>

<file path=ppt/tags/tag65.xml><?xml version="1.0" encoding="utf-8"?>
<p:tagLst xmlns:p="http://schemas.openxmlformats.org/presentationml/2006/main">
  <p:tag name="AS_UNIQUEID" val="162"/>
</p:tagLst>
</file>

<file path=ppt/tags/tag66.xml><?xml version="1.0" encoding="utf-8"?>
<p:tagLst xmlns:p="http://schemas.openxmlformats.org/presentationml/2006/main">
  <p:tag name="AS_UNIQUEID" val="163"/>
</p:tagLst>
</file>

<file path=ppt/tags/tag67.xml><?xml version="1.0" encoding="utf-8"?>
<p:tagLst xmlns:p="http://schemas.openxmlformats.org/presentationml/2006/main">
  <p:tag name="AS_UNIQUEID" val="164"/>
</p:tagLst>
</file>

<file path=ppt/tags/tag68.xml><?xml version="1.0" encoding="utf-8"?>
<p:tagLst xmlns:p="http://schemas.openxmlformats.org/presentationml/2006/main">
  <p:tag name="AS_UNIQUEID" val="165"/>
</p:tagLst>
</file>

<file path=ppt/tags/tag69.xml><?xml version="1.0" encoding="utf-8"?>
<p:tagLst xmlns:p="http://schemas.openxmlformats.org/presentationml/2006/main">
  <p:tag name="AS_UNIQUEID" val="166"/>
</p:tagLst>
</file>

<file path=ppt/tags/tag7.xml><?xml version="1.0" encoding="utf-8"?>
<p:tagLst xmlns:p="http://schemas.openxmlformats.org/presentationml/2006/main">
  <p:tag name="AS_UNIQUEID" val="104"/>
</p:tagLst>
</file>

<file path=ppt/tags/tag70.xml><?xml version="1.0" encoding="utf-8"?>
<p:tagLst xmlns:p="http://schemas.openxmlformats.org/presentationml/2006/main">
  <p:tag name="AS_UNIQUEID" val="167"/>
</p:tagLst>
</file>

<file path=ppt/tags/tag71.xml><?xml version="1.0" encoding="utf-8"?>
<p:tagLst xmlns:p="http://schemas.openxmlformats.org/presentationml/2006/main">
  <p:tag name="AS_UNIQUEID" val="168"/>
</p:tagLst>
</file>

<file path=ppt/tags/tag72.xml><?xml version="1.0" encoding="utf-8"?>
<p:tagLst xmlns:p="http://schemas.openxmlformats.org/presentationml/2006/main">
  <p:tag name="AS_UNIQUEID" val="169"/>
</p:tagLst>
</file>

<file path=ppt/tags/tag73.xml><?xml version="1.0" encoding="utf-8"?>
<p:tagLst xmlns:p="http://schemas.openxmlformats.org/presentationml/2006/main">
  <p:tag name="AS_UNIQUEID" val="170"/>
</p:tagLst>
</file>

<file path=ppt/tags/tag74.xml><?xml version="1.0" encoding="utf-8"?>
<p:tagLst xmlns:p="http://schemas.openxmlformats.org/presentationml/2006/main">
  <p:tag name="AS_UNIQUEID" val="171"/>
</p:tagLst>
</file>

<file path=ppt/tags/tag75.xml><?xml version="1.0" encoding="utf-8"?>
<p:tagLst xmlns:p="http://schemas.openxmlformats.org/presentationml/2006/main">
  <p:tag name="AS_UNIQUEID" val="172"/>
</p:tagLst>
</file>

<file path=ppt/tags/tag76.xml><?xml version="1.0" encoding="utf-8"?>
<p:tagLst xmlns:p="http://schemas.openxmlformats.org/presentationml/2006/main">
  <p:tag name="AS_UNIQUEID" val="173"/>
</p:tagLst>
</file>

<file path=ppt/tags/tag77.xml><?xml version="1.0" encoding="utf-8"?>
<p:tagLst xmlns:p="http://schemas.openxmlformats.org/presentationml/2006/main">
  <p:tag name="AS_UNIQUEID" val="174"/>
</p:tagLst>
</file>

<file path=ppt/tags/tag78.xml><?xml version="1.0" encoding="utf-8"?>
<p:tagLst xmlns:p="http://schemas.openxmlformats.org/presentationml/2006/main">
  <p:tag name="AS_UNIQUEID" val="175"/>
</p:tagLst>
</file>

<file path=ppt/tags/tag79.xml><?xml version="1.0" encoding="utf-8"?>
<p:tagLst xmlns:p="http://schemas.openxmlformats.org/presentationml/2006/main">
  <p:tag name="AS_UNIQUEID" val="176"/>
</p:tagLst>
</file>

<file path=ppt/tags/tag8.xml><?xml version="1.0" encoding="utf-8"?>
<p:tagLst xmlns:p="http://schemas.openxmlformats.org/presentationml/2006/main">
  <p:tag name="AS_UNIQUEID" val="105"/>
</p:tagLst>
</file>

<file path=ppt/tags/tag80.xml><?xml version="1.0" encoding="utf-8"?>
<p:tagLst xmlns:p="http://schemas.openxmlformats.org/presentationml/2006/main">
  <p:tag name="AS_UNIQUEID" val="177"/>
</p:tagLst>
</file>

<file path=ppt/tags/tag81.xml><?xml version="1.0" encoding="utf-8"?>
<p:tagLst xmlns:p="http://schemas.openxmlformats.org/presentationml/2006/main">
  <p:tag name="AS_UNIQUEID" val="178"/>
</p:tagLst>
</file>

<file path=ppt/tags/tag82.xml><?xml version="1.0" encoding="utf-8"?>
<p:tagLst xmlns:p="http://schemas.openxmlformats.org/presentationml/2006/main">
  <p:tag name="AS_UNIQUEID" val="179"/>
</p:tagLst>
</file>

<file path=ppt/tags/tag83.xml><?xml version="1.0" encoding="utf-8"?>
<p:tagLst xmlns:p="http://schemas.openxmlformats.org/presentationml/2006/main">
  <p:tag name="AS_UNIQUEID" val="180"/>
</p:tagLst>
</file>

<file path=ppt/tags/tag84.xml><?xml version="1.0" encoding="utf-8"?>
<p:tagLst xmlns:p="http://schemas.openxmlformats.org/presentationml/2006/main">
  <p:tag name="AS_UNIQUEID" val="181"/>
</p:tagLst>
</file>

<file path=ppt/tags/tag85.xml><?xml version="1.0" encoding="utf-8"?>
<p:tagLst xmlns:p="http://schemas.openxmlformats.org/presentationml/2006/main">
  <p:tag name="AS_UNIQUEID" val="182"/>
</p:tagLst>
</file>

<file path=ppt/tags/tag86.xml><?xml version="1.0" encoding="utf-8"?>
<p:tagLst xmlns:p="http://schemas.openxmlformats.org/presentationml/2006/main">
  <p:tag name="AS_UNIQUEID" val="183"/>
</p:tagLst>
</file>

<file path=ppt/tags/tag87.xml><?xml version="1.0" encoding="utf-8"?>
<p:tagLst xmlns:p="http://schemas.openxmlformats.org/presentationml/2006/main">
  <p:tag name="AS_UNIQUEID" val="184"/>
</p:tagLst>
</file>

<file path=ppt/tags/tag88.xml><?xml version="1.0" encoding="utf-8"?>
<p:tagLst xmlns:p="http://schemas.openxmlformats.org/presentationml/2006/main">
  <p:tag name="AS_UNIQUEID" val="185"/>
</p:tagLst>
</file>

<file path=ppt/tags/tag89.xml><?xml version="1.0" encoding="utf-8"?>
<p:tagLst xmlns:p="http://schemas.openxmlformats.org/presentationml/2006/main">
  <p:tag name="AS_UNIQUEID" val="186"/>
</p:tagLst>
</file>

<file path=ppt/tags/tag9.xml><?xml version="1.0" encoding="utf-8"?>
<p:tagLst xmlns:p="http://schemas.openxmlformats.org/presentationml/2006/main">
  <p:tag name="AS_UNIQUEID" val="106"/>
</p:tagLst>
</file>

<file path=ppt/tags/tag90.xml><?xml version="1.0" encoding="utf-8"?>
<p:tagLst xmlns:p="http://schemas.openxmlformats.org/presentationml/2006/main">
  <p:tag name="AS_UNIQUEID" val="187"/>
</p:tagLst>
</file>

<file path=ppt/tags/tag91.xml><?xml version="1.0" encoding="utf-8"?>
<p:tagLst xmlns:p="http://schemas.openxmlformats.org/presentationml/2006/main">
  <p:tag name="AS_UNIQUEID" val="188"/>
</p:tagLst>
</file>

<file path=ppt/tags/tag92.xml><?xml version="1.0" encoding="utf-8"?>
<p:tagLst xmlns:p="http://schemas.openxmlformats.org/presentationml/2006/main">
  <p:tag name="AS_UNIQUEID" val="189"/>
</p:tagLst>
</file>

<file path=ppt/tags/tag93.xml><?xml version="1.0" encoding="utf-8"?>
<p:tagLst xmlns:p="http://schemas.openxmlformats.org/presentationml/2006/main">
  <p:tag name="AS_UNIQUEID" val="190"/>
</p:tagLst>
</file>

<file path=ppt/tags/tag94.xml><?xml version="1.0" encoding="utf-8"?>
<p:tagLst xmlns:p="http://schemas.openxmlformats.org/presentationml/2006/main">
  <p:tag name="AS_UNIQUEID" val="191"/>
</p:tagLst>
</file>

<file path=ppt/tags/tag95.xml><?xml version="1.0" encoding="utf-8"?>
<p:tagLst xmlns:p="http://schemas.openxmlformats.org/presentationml/2006/main">
  <p:tag name="AS_UNIQUEID" val="192"/>
</p:tagLst>
</file>

<file path=ppt/tags/tag96.xml><?xml version="1.0" encoding="utf-8"?>
<p:tagLst xmlns:p="http://schemas.openxmlformats.org/presentationml/2006/main">
  <p:tag name="AS_UNIQUEID" val="193"/>
</p:tagLst>
</file>

<file path=ppt/tags/tag97.xml><?xml version="1.0" encoding="utf-8"?>
<p:tagLst xmlns:p="http://schemas.openxmlformats.org/presentationml/2006/main">
  <p:tag name="AS_UNIQUEID" val="194"/>
</p:tagLst>
</file>

<file path=ppt/tags/tag98.xml><?xml version="1.0" encoding="utf-8"?>
<p:tagLst xmlns:p="http://schemas.openxmlformats.org/presentationml/2006/main">
  <p:tag name="AS_UNIQUEID" val="195"/>
</p:tagLst>
</file>

<file path=ppt/tags/tag99.xml><?xml version="1.0" encoding="utf-8"?>
<p:tagLst xmlns:p="http://schemas.openxmlformats.org/presentationml/2006/main">
  <p:tag name="AS_UNIQUEID" val="196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nlnh1x1">
      <a:majorFont>
        <a:latin typeface="微软雅黑"/>
        <a:ea typeface="义启小魏楷"/>
        <a:cs typeface="Arial"/>
      </a:majorFont>
      <a:minorFont>
        <a:latin typeface="微软雅黑"/>
        <a:ea typeface="义启小魏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152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5">
      <vt:lpstr>Arial</vt:lpstr>
      <vt:lpstr>微软雅黑</vt:lpstr>
      <vt:lpstr>义启小魏楷</vt:lpstr>
      <vt:lpstr>Calibri</vt:lpstr>
      <vt:lpstr>楷体</vt:lpstr>
      <vt:lpstr>隶书</vt:lpstr>
      <vt:lpstr>华文楷体</vt:lpstr>
      <vt:lpstr>Wingdings</vt:lpstr>
      <vt:lpstr>Times New Roman</vt:lpstr>
      <vt:lpstr>方正中等线简体</vt:lpstr>
      <vt:lpstr>宋体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2022-01-23T06:18:53.507</cp:lastPrinted>
  <dcterms:created xsi:type="dcterms:W3CDTF">2022-01-23T06:18:53Z</dcterms:created>
  <dcterms:modified xsi:type="dcterms:W3CDTF">2022-01-22T22:18:58Z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