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10"/>
  </p:notesMasterIdLst>
  <p:sldIdLst>
    <p:sldId id="269" r:id="rId4"/>
    <p:sldId id="256" r:id="rId5"/>
    <p:sldId id="258" r:id="rId6"/>
    <p:sldId id="260" r:id="rId7"/>
    <p:sldId id="259" r:id="rId8"/>
    <p:sldId id="262" r:id="rId9"/>
    <p:sldId id="263" r:id="rId11"/>
    <p:sldId id="264" r:id="rId12"/>
    <p:sldId id="267" r:id="rId13"/>
    <p:sldId id="261" r:id="rId14"/>
    <p:sldId id="270" r:id="rId15"/>
    <p:sldId id="272" r:id="rId16"/>
    <p:sldId id="275" r:id="rId17"/>
    <p:sldId id="274" r:id="rId18"/>
    <p:sldId id="276" r:id="rId19"/>
    <p:sldId id="277" r:id="rId20"/>
    <p:sldId id="287" r:id="rId21"/>
    <p:sldId id="285" r:id="rId22"/>
    <p:sldId id="288" r:id="rId23"/>
    <p:sldId id="293" r:id="rId24"/>
    <p:sldId id="295" r:id="rId25"/>
    <p:sldId id="296" r:id="rId26"/>
    <p:sldId id="297" r:id="rId27"/>
    <p:sldId id="298" r:id="rId28"/>
    <p:sldId id="289" r:id="rId29"/>
    <p:sldId id="291" r:id="rId30"/>
    <p:sldId id="292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B73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BE235-F15E-488C-BF5A-F80F5EF86DE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9ED8497-B92D-4F10-9C19-BBA738FC3D23}" type="slidenum">
              <a:rPr lang="zh-CN" altLang="en-US" smtClean="0"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mtClean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73910-F208-4636-A090-B1B04B1D62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606400" y="597600"/>
            <a:ext cx="1299600" cy="5371200"/>
          </a:xfrm>
        </p:spPr>
        <p:txBody>
          <a:bodyPr vert="eaVert" anchor="b" anchorCtr="0">
            <a:normAutofit/>
          </a:bodyPr>
          <a:lstStyle>
            <a:lvl1pPr algn="l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40000" y="3355200"/>
            <a:ext cx="777600" cy="2854800"/>
          </a:xfrm>
        </p:spPr>
        <p:txBody>
          <a:bodyPr vert="eaVer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EE07A-B1E4-4DEB-8FAE-7B570AB74C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D6CFE-61BA-47EB-855C-CA2BD6B4CC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EE07A-B1E4-4DEB-8FAE-7B570AB74C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D6CFE-61BA-47EB-855C-CA2BD6B4CCA2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277019" y="169863"/>
            <a:ext cx="11637963" cy="6388100"/>
          </a:xfrm>
        </p:spPr>
        <p:txBody>
          <a:bodyPr/>
          <a:lstStyle>
            <a:lvl2pPr marL="342900" indent="-342900">
              <a:buClrTx/>
              <a:buFont typeface="Arial" panose="020B0604020202020204" pitchFamily="34" charset="0"/>
              <a:buChar char="•"/>
              <a:defRPr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864000" y="864000"/>
            <a:ext cx="1371600" cy="5407200"/>
          </a:xfrm>
        </p:spPr>
        <p:txBody>
          <a:bodyPr vert="eaVert" anchor="t" anchorCtr="0">
            <a:normAutofit/>
          </a:bodyPr>
          <a:lstStyle>
            <a:lvl1pPr algn="l">
              <a:defRPr sz="360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232000" y="864000"/>
            <a:ext cx="730800" cy="4829434"/>
          </a:xfrm>
        </p:spPr>
        <p:txBody>
          <a:bodyPr vert="eaVert" anchor="b" anchorCtr="0">
            <a:normAutofit/>
          </a:bodyPr>
          <a:lstStyle>
            <a:lvl1pPr marL="0" indent="0" algn="r">
              <a:buNone/>
              <a:defRPr sz="1800">
                <a:solidFill>
                  <a:schemeClr val="accent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741600" y="568800"/>
            <a:ext cx="792921" cy="5720397"/>
          </a:xfrm>
        </p:spPr>
        <p:txBody>
          <a:bodyPr anchor="t"/>
          <a:lstStyle>
            <a:lvl1pPr algn="l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3941764" y="1409700"/>
            <a:ext cx="4767604" cy="3922713"/>
            <a:chOff x="3941764" y="1409700"/>
            <a:chExt cx="4767604" cy="3922713"/>
          </a:xfrm>
        </p:grpSpPr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 rot="19840690" flipH="1">
              <a:off x="5946923" y="4335674"/>
              <a:ext cx="2153112" cy="996739"/>
            </a:xfrm>
            <a:prstGeom prst="rtTriangl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" name="MH_Desc_1"/>
            <p:cNvSpPr/>
            <p:nvPr userDrawn="1">
              <p:custDataLst>
                <p:tags r:id="rId3"/>
              </p:custDataLst>
            </p:nvPr>
          </p:nvSpPr>
          <p:spPr>
            <a:xfrm>
              <a:off x="3945656" y="1409700"/>
              <a:ext cx="4763712" cy="2707938"/>
            </a:xfrm>
            <a:custGeom>
              <a:avLst/>
              <a:gdLst>
                <a:gd name="connsiteX0" fmla="*/ 0 w 7056784"/>
                <a:gd name="connsiteY0" fmla="*/ 0 h 3168352"/>
                <a:gd name="connsiteX1" fmla="*/ 7056784 w 7056784"/>
                <a:gd name="connsiteY1" fmla="*/ 0 h 3168352"/>
                <a:gd name="connsiteX2" fmla="*/ 7056784 w 7056784"/>
                <a:gd name="connsiteY2" fmla="*/ 3168352 h 3168352"/>
                <a:gd name="connsiteX3" fmla="*/ 0 w 7056784"/>
                <a:gd name="connsiteY3" fmla="*/ 3168352 h 3168352"/>
                <a:gd name="connsiteX4" fmla="*/ 0 w 7056784"/>
                <a:gd name="connsiteY4" fmla="*/ 0 h 3168352"/>
                <a:gd name="connsiteX0-1" fmla="*/ 0 w 7056784"/>
                <a:gd name="connsiteY0-2" fmla="*/ 844062 h 4012414"/>
                <a:gd name="connsiteX1-3" fmla="*/ 7033338 w 7056784"/>
                <a:gd name="connsiteY1-4" fmla="*/ 0 h 4012414"/>
                <a:gd name="connsiteX2-5" fmla="*/ 7056784 w 7056784"/>
                <a:gd name="connsiteY2-6" fmla="*/ 4012414 h 4012414"/>
                <a:gd name="connsiteX3-7" fmla="*/ 0 w 7056784"/>
                <a:gd name="connsiteY3-8" fmla="*/ 4012414 h 4012414"/>
                <a:gd name="connsiteX4-9" fmla="*/ 0 w 7056784"/>
                <a:gd name="connsiteY4-10" fmla="*/ 844062 h 401241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056784" h="4012414">
                  <a:moveTo>
                    <a:pt x="0" y="844062"/>
                  </a:moveTo>
                  <a:lnTo>
                    <a:pt x="7033338" y="0"/>
                  </a:lnTo>
                  <a:lnTo>
                    <a:pt x="7056784" y="4012414"/>
                  </a:lnTo>
                  <a:lnTo>
                    <a:pt x="0" y="4012414"/>
                  </a:lnTo>
                  <a:lnTo>
                    <a:pt x="0" y="844062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9050" cap="flat" cmpd="sng" algn="ctr">
              <a:noFill/>
              <a:prstDash val="solid"/>
            </a:ln>
            <a:effectLst/>
          </p:spPr>
          <p:txBody>
            <a:bodyPr tIns="252000" anchor="ctr">
              <a:noAutofit/>
            </a:bodyPr>
            <a:lstStyle/>
            <a:p>
              <a:pPr algn="just">
                <a:lnSpc>
                  <a:spcPct val="150000"/>
                </a:lnSpc>
                <a:spcAft>
                  <a:spcPts val="600"/>
                </a:spcAft>
                <a:defRPr/>
              </a:pPr>
              <a:endParaRPr lang="en-US" altLang="zh-CN" kern="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sp>
          <p:nvSpPr>
            <p:cNvPr id="10" name="MH_Other_2"/>
            <p:cNvSpPr/>
            <p:nvPr>
              <p:custDataLst>
                <p:tags r:id="rId4"/>
              </p:custDataLst>
            </p:nvPr>
          </p:nvSpPr>
          <p:spPr>
            <a:xfrm flipH="1" flipV="1">
              <a:off x="3941764" y="4117637"/>
              <a:ext cx="4255609" cy="630749"/>
            </a:xfrm>
            <a:custGeom>
              <a:avLst/>
              <a:gdLst>
                <a:gd name="connsiteX0" fmla="*/ 0 w 5836060"/>
                <a:gd name="connsiteY0" fmla="*/ 864096 h 864096"/>
                <a:gd name="connsiteX1" fmla="*/ 0 w 5836060"/>
                <a:gd name="connsiteY1" fmla="*/ 0 h 864096"/>
                <a:gd name="connsiteX2" fmla="*/ 5836060 w 5836060"/>
                <a:gd name="connsiteY2" fmla="*/ 864096 h 864096"/>
                <a:gd name="connsiteX3" fmla="*/ 0 w 5836060"/>
                <a:gd name="connsiteY3" fmla="*/ 864096 h 864096"/>
                <a:gd name="connsiteX0-1" fmla="*/ 457200 w 5836060"/>
                <a:gd name="connsiteY0-2" fmla="*/ 864096 h 864096"/>
                <a:gd name="connsiteX1-3" fmla="*/ 0 w 5836060"/>
                <a:gd name="connsiteY1-4" fmla="*/ 0 h 864096"/>
                <a:gd name="connsiteX2-5" fmla="*/ 5836060 w 5836060"/>
                <a:gd name="connsiteY2-6" fmla="*/ 864096 h 864096"/>
                <a:gd name="connsiteX3-7" fmla="*/ 457200 w 5836060"/>
                <a:gd name="connsiteY3-8" fmla="*/ 864096 h 86409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5836060" h="864096">
                  <a:moveTo>
                    <a:pt x="457200" y="864096"/>
                  </a:moveTo>
                  <a:lnTo>
                    <a:pt x="0" y="0"/>
                  </a:lnTo>
                  <a:lnTo>
                    <a:pt x="5836060" y="864096"/>
                  </a:lnTo>
                  <a:lnTo>
                    <a:pt x="457200" y="864096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3945600" y="1411200"/>
            <a:ext cx="4762800" cy="2707200"/>
          </a:xfrm>
        </p:spPr>
        <p:txBody>
          <a:bodyPr anchor="ctr" anchorCtr="0"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None/>
              <a:defRPr sz="1800"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cxnSp>
        <p:nvCxnSpPr>
          <p:cNvPr id="11" name="直接连接符 10"/>
          <p:cNvCxnSpPr/>
          <p:nvPr userDrawn="1"/>
        </p:nvCxnSpPr>
        <p:spPr>
          <a:xfrm flipH="1">
            <a:off x="915636" y="250327"/>
            <a:ext cx="427619" cy="4995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 flipH="1">
            <a:off x="249950" y="212058"/>
            <a:ext cx="843354" cy="100200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4302000" y="3222000"/>
            <a:ext cx="4968000" cy="1119600"/>
          </a:xfrm>
        </p:spPr>
        <p:txBody>
          <a:bodyPr vert="horz" anchor="t" anchorCtr="0">
            <a:normAutofit/>
          </a:bodyPr>
          <a:lstStyle>
            <a:lvl1pPr algn="just">
              <a:defRPr sz="2400" b="0">
                <a:solidFill>
                  <a:schemeClr val="tx1">
                    <a:lumMod val="75000"/>
                  </a:schemeClr>
                </a:solidFill>
                <a:effectLst/>
              </a:defRPr>
            </a:lvl1pPr>
          </a:lstStyle>
          <a:p>
            <a:r>
              <a:rPr lang="zh-CN" altLang="en-US" dirty="0" smtClean="0"/>
              <a:t>单击此处添加您的标题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309200" y="2703600"/>
            <a:ext cx="1360800" cy="370800"/>
          </a:xfrm>
          <a:prstGeom prst="rect">
            <a:avLst/>
          </a:prstGeom>
          <a:noFill/>
        </p:spPr>
        <p:txBody>
          <a:bodyPr vert="horz" anchor="t" anchorCtr="0">
            <a:normAutofit/>
          </a:bodyPr>
          <a:lstStyle>
            <a:lvl1pPr marL="0" indent="0" algn="just">
              <a:buNone/>
              <a:defRPr sz="1800">
                <a:solidFill>
                  <a:schemeClr val="accent2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编辑副标题</a:t>
            </a:r>
            <a:endParaRPr lang="en-US" altLang="zh-CN" dirty="0"/>
          </a:p>
        </p:txBody>
      </p:sp>
      <p:sp>
        <p:nvSpPr>
          <p:cNvPr id="12" name="Freeform 13"/>
          <p:cNvSpPr/>
          <p:nvPr userDrawn="1">
            <p:custDataLst>
              <p:tags r:id="rId3"/>
            </p:custDataLst>
          </p:nvPr>
        </p:nvSpPr>
        <p:spPr bwMode="auto">
          <a:xfrm rot="5400000" flipH="1">
            <a:off x="4111623" y="4023516"/>
            <a:ext cx="381000" cy="557212"/>
          </a:xfrm>
          <a:custGeom>
            <a:avLst/>
            <a:gdLst>
              <a:gd name="T0" fmla="*/ 166 w 720"/>
              <a:gd name="T1" fmla="*/ 681 h 702"/>
              <a:gd name="T2" fmla="*/ 163 w 720"/>
              <a:gd name="T3" fmla="*/ 678 h 702"/>
              <a:gd name="T4" fmla="*/ 45 w 720"/>
              <a:gd name="T5" fmla="*/ 164 h 702"/>
              <a:gd name="T6" fmla="*/ 53 w 720"/>
              <a:gd name="T7" fmla="*/ 173 h 702"/>
              <a:gd name="T8" fmla="*/ 42 w 720"/>
              <a:gd name="T9" fmla="*/ 55 h 702"/>
              <a:gd name="T10" fmla="*/ 57 w 720"/>
              <a:gd name="T11" fmla="*/ 104 h 702"/>
              <a:gd name="T12" fmla="*/ 202 w 720"/>
              <a:gd name="T13" fmla="*/ 681 h 702"/>
              <a:gd name="T14" fmla="*/ 7 w 720"/>
              <a:gd name="T15" fmla="*/ 51 h 702"/>
              <a:gd name="T16" fmla="*/ 33 w 720"/>
              <a:gd name="T17" fmla="*/ 295 h 702"/>
              <a:gd name="T18" fmla="*/ 34 w 720"/>
              <a:gd name="T19" fmla="*/ 325 h 702"/>
              <a:gd name="T20" fmla="*/ 23 w 720"/>
              <a:gd name="T21" fmla="*/ 170 h 702"/>
              <a:gd name="T22" fmla="*/ 79 w 720"/>
              <a:gd name="T23" fmla="*/ 375 h 702"/>
              <a:gd name="T24" fmla="*/ 79 w 720"/>
              <a:gd name="T25" fmla="*/ 489 h 702"/>
              <a:gd name="T26" fmla="*/ 81 w 720"/>
              <a:gd name="T27" fmla="*/ 552 h 702"/>
              <a:gd name="T28" fmla="*/ 145 w 720"/>
              <a:gd name="T29" fmla="*/ 631 h 702"/>
              <a:gd name="T30" fmla="*/ 265 w 720"/>
              <a:gd name="T31" fmla="*/ 621 h 702"/>
              <a:gd name="T32" fmla="*/ 354 w 720"/>
              <a:gd name="T33" fmla="*/ 606 h 702"/>
              <a:gd name="T34" fmla="*/ 519 w 720"/>
              <a:gd name="T35" fmla="*/ 578 h 702"/>
              <a:gd name="T36" fmla="*/ 703 w 720"/>
              <a:gd name="T37" fmla="*/ 569 h 702"/>
              <a:gd name="T38" fmla="*/ 569 w 720"/>
              <a:gd name="T39" fmla="*/ 624 h 702"/>
              <a:gd name="T40" fmla="*/ 472 w 720"/>
              <a:gd name="T41" fmla="*/ 626 h 702"/>
              <a:gd name="T42" fmla="*/ 219 w 720"/>
              <a:gd name="T43" fmla="*/ 677 h 702"/>
              <a:gd name="T44" fmla="*/ 185 w 720"/>
              <a:gd name="T45" fmla="*/ 659 h 702"/>
              <a:gd name="T46" fmla="*/ 88 w 720"/>
              <a:gd name="T47" fmla="*/ 676 h 702"/>
              <a:gd name="T48" fmla="*/ 39 w 720"/>
              <a:gd name="T49" fmla="*/ 602 h 702"/>
              <a:gd name="T50" fmla="*/ 36 w 720"/>
              <a:gd name="T51" fmla="*/ 501 h 702"/>
              <a:gd name="T52" fmla="*/ 45 w 720"/>
              <a:gd name="T53" fmla="*/ 662 h 702"/>
              <a:gd name="T54" fmla="*/ 57 w 720"/>
              <a:gd name="T55" fmla="*/ 693 h 702"/>
              <a:gd name="T56" fmla="*/ 16 w 720"/>
              <a:gd name="T57" fmla="*/ 554 h 702"/>
              <a:gd name="T58" fmla="*/ 37 w 720"/>
              <a:gd name="T59" fmla="*/ 385 h 702"/>
              <a:gd name="T60" fmla="*/ 45 w 720"/>
              <a:gd name="T61" fmla="*/ 342 h 702"/>
              <a:gd name="T62" fmla="*/ 28 w 720"/>
              <a:gd name="T63" fmla="*/ 268 h 702"/>
              <a:gd name="T64" fmla="*/ 29 w 720"/>
              <a:gd name="T65" fmla="*/ 221 h 702"/>
              <a:gd name="T66" fmla="*/ 34 w 720"/>
              <a:gd name="T67" fmla="*/ 210 h 702"/>
              <a:gd name="T68" fmla="*/ 52 w 720"/>
              <a:gd name="T69" fmla="*/ 188 h 702"/>
              <a:gd name="T70" fmla="*/ 54 w 720"/>
              <a:gd name="T71" fmla="*/ 234 h 702"/>
              <a:gd name="T72" fmla="*/ 57 w 720"/>
              <a:gd name="T73" fmla="*/ 574 h 702"/>
              <a:gd name="T74" fmla="*/ 68 w 720"/>
              <a:gd name="T75" fmla="*/ 528 h 702"/>
              <a:gd name="T76" fmla="*/ 76 w 720"/>
              <a:gd name="T77" fmla="*/ 487 h 702"/>
              <a:gd name="T78" fmla="*/ 48 w 720"/>
              <a:gd name="T79" fmla="*/ 223 h 702"/>
              <a:gd name="T80" fmla="*/ 50 w 720"/>
              <a:gd name="T81" fmla="*/ 253 h 702"/>
              <a:gd name="T82" fmla="*/ 50 w 720"/>
              <a:gd name="T83" fmla="*/ 280 h 702"/>
              <a:gd name="T84" fmla="*/ 45 w 720"/>
              <a:gd name="T85" fmla="*/ 307 h 702"/>
              <a:gd name="T86" fmla="*/ 47 w 720"/>
              <a:gd name="T87" fmla="*/ 335 h 702"/>
              <a:gd name="T88" fmla="*/ 35 w 720"/>
              <a:gd name="T89" fmla="*/ 382 h 702"/>
              <a:gd name="T90" fmla="*/ 42 w 720"/>
              <a:gd name="T91" fmla="*/ 449 h 702"/>
              <a:gd name="T92" fmla="*/ 29 w 720"/>
              <a:gd name="T93" fmla="*/ 586 h 702"/>
              <a:gd name="T94" fmla="*/ 40 w 720"/>
              <a:gd name="T95" fmla="*/ 577 h 702"/>
              <a:gd name="T96" fmla="*/ 598 w 720"/>
              <a:gd name="T97" fmla="*/ 623 h 702"/>
              <a:gd name="T98" fmla="*/ 330 w 720"/>
              <a:gd name="T99" fmla="*/ 608 h 702"/>
              <a:gd name="T100" fmla="*/ 296 w 720"/>
              <a:gd name="T101" fmla="*/ 642 h 702"/>
              <a:gd name="T102" fmla="*/ 178 w 720"/>
              <a:gd name="T103" fmla="*/ 662 h 702"/>
              <a:gd name="T104" fmla="*/ 68 w 720"/>
              <a:gd name="T105" fmla="*/ 544 h 702"/>
              <a:gd name="T106" fmla="*/ 56 w 720"/>
              <a:gd name="T107" fmla="*/ 191 h 702"/>
              <a:gd name="T108" fmla="*/ 436 w 720"/>
              <a:gd name="T109" fmla="*/ 643 h 702"/>
              <a:gd name="T110" fmla="*/ 80 w 720"/>
              <a:gd name="T111" fmla="*/ 430 h 702"/>
              <a:gd name="T112" fmla="*/ 83 w 720"/>
              <a:gd name="T113" fmla="*/ 454 h 702"/>
              <a:gd name="T114" fmla="*/ 79 w 720"/>
              <a:gd name="T115" fmla="*/ 15 h 702"/>
              <a:gd name="T116" fmla="*/ 91 w 720"/>
              <a:gd name="T117" fmla="*/ 163 h 702"/>
              <a:gd name="T118" fmla="*/ 81 w 720"/>
              <a:gd name="T119" fmla="*/ 349 h 702"/>
              <a:gd name="T120" fmla="*/ 74 w 720"/>
              <a:gd name="T121" fmla="*/ 247 h 702"/>
              <a:gd name="T122" fmla="*/ 88 w 720"/>
              <a:gd name="T123" fmla="*/ 347 h 702"/>
              <a:gd name="T124" fmla="*/ 92 w 720"/>
              <a:gd name="T125" fmla="*/ 84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20" h="702">
                <a:moveTo>
                  <a:pt x="157" y="689"/>
                </a:moveTo>
                <a:lnTo>
                  <a:pt x="157" y="689"/>
                </a:lnTo>
                <a:lnTo>
                  <a:pt x="157" y="691"/>
                </a:lnTo>
                <a:lnTo>
                  <a:pt x="156" y="692"/>
                </a:lnTo>
                <a:lnTo>
                  <a:pt x="155" y="692"/>
                </a:lnTo>
                <a:lnTo>
                  <a:pt x="155" y="692"/>
                </a:lnTo>
                <a:lnTo>
                  <a:pt x="155" y="692"/>
                </a:lnTo>
                <a:lnTo>
                  <a:pt x="156" y="691"/>
                </a:lnTo>
                <a:lnTo>
                  <a:pt x="155" y="691"/>
                </a:lnTo>
                <a:lnTo>
                  <a:pt x="155" y="691"/>
                </a:lnTo>
                <a:lnTo>
                  <a:pt x="156" y="689"/>
                </a:lnTo>
                <a:lnTo>
                  <a:pt x="157" y="689"/>
                </a:lnTo>
                <a:lnTo>
                  <a:pt x="157" y="689"/>
                </a:lnTo>
                <a:close/>
                <a:moveTo>
                  <a:pt x="164" y="684"/>
                </a:moveTo>
                <a:lnTo>
                  <a:pt x="164" y="684"/>
                </a:lnTo>
                <a:lnTo>
                  <a:pt x="163" y="684"/>
                </a:lnTo>
                <a:lnTo>
                  <a:pt x="163" y="686"/>
                </a:lnTo>
                <a:lnTo>
                  <a:pt x="163" y="686"/>
                </a:lnTo>
                <a:lnTo>
                  <a:pt x="162" y="686"/>
                </a:lnTo>
                <a:lnTo>
                  <a:pt x="162" y="684"/>
                </a:lnTo>
                <a:lnTo>
                  <a:pt x="162" y="684"/>
                </a:lnTo>
                <a:lnTo>
                  <a:pt x="159" y="684"/>
                </a:lnTo>
                <a:lnTo>
                  <a:pt x="158" y="684"/>
                </a:lnTo>
                <a:lnTo>
                  <a:pt x="158" y="684"/>
                </a:lnTo>
                <a:lnTo>
                  <a:pt x="158" y="684"/>
                </a:lnTo>
                <a:lnTo>
                  <a:pt x="162" y="683"/>
                </a:lnTo>
                <a:lnTo>
                  <a:pt x="164" y="684"/>
                </a:lnTo>
                <a:lnTo>
                  <a:pt x="164" y="684"/>
                </a:lnTo>
                <a:close/>
                <a:moveTo>
                  <a:pt x="157" y="691"/>
                </a:moveTo>
                <a:lnTo>
                  <a:pt x="159" y="691"/>
                </a:lnTo>
                <a:lnTo>
                  <a:pt x="159" y="691"/>
                </a:lnTo>
                <a:lnTo>
                  <a:pt x="159" y="692"/>
                </a:lnTo>
                <a:lnTo>
                  <a:pt x="158" y="692"/>
                </a:lnTo>
                <a:lnTo>
                  <a:pt x="157" y="692"/>
                </a:lnTo>
                <a:lnTo>
                  <a:pt x="157" y="691"/>
                </a:lnTo>
                <a:lnTo>
                  <a:pt x="157" y="691"/>
                </a:lnTo>
                <a:close/>
                <a:moveTo>
                  <a:pt x="187" y="677"/>
                </a:moveTo>
                <a:lnTo>
                  <a:pt x="187" y="677"/>
                </a:lnTo>
                <a:lnTo>
                  <a:pt x="186" y="678"/>
                </a:lnTo>
                <a:lnTo>
                  <a:pt x="185" y="678"/>
                </a:lnTo>
                <a:lnTo>
                  <a:pt x="185" y="678"/>
                </a:lnTo>
                <a:lnTo>
                  <a:pt x="184" y="679"/>
                </a:lnTo>
                <a:lnTo>
                  <a:pt x="184" y="681"/>
                </a:lnTo>
                <a:lnTo>
                  <a:pt x="178" y="682"/>
                </a:lnTo>
                <a:lnTo>
                  <a:pt x="178" y="682"/>
                </a:lnTo>
                <a:lnTo>
                  <a:pt x="178" y="681"/>
                </a:lnTo>
                <a:lnTo>
                  <a:pt x="178" y="681"/>
                </a:lnTo>
                <a:lnTo>
                  <a:pt x="180" y="681"/>
                </a:lnTo>
                <a:lnTo>
                  <a:pt x="180" y="681"/>
                </a:lnTo>
                <a:lnTo>
                  <a:pt x="179" y="679"/>
                </a:lnTo>
                <a:lnTo>
                  <a:pt x="178" y="678"/>
                </a:lnTo>
                <a:lnTo>
                  <a:pt x="178" y="678"/>
                </a:lnTo>
                <a:lnTo>
                  <a:pt x="178" y="679"/>
                </a:lnTo>
                <a:lnTo>
                  <a:pt x="176" y="681"/>
                </a:lnTo>
                <a:lnTo>
                  <a:pt x="176" y="681"/>
                </a:lnTo>
                <a:lnTo>
                  <a:pt x="175" y="681"/>
                </a:lnTo>
                <a:lnTo>
                  <a:pt x="174" y="679"/>
                </a:lnTo>
                <a:lnTo>
                  <a:pt x="172" y="678"/>
                </a:lnTo>
                <a:lnTo>
                  <a:pt x="172" y="678"/>
                </a:lnTo>
                <a:lnTo>
                  <a:pt x="169" y="678"/>
                </a:lnTo>
                <a:lnTo>
                  <a:pt x="167" y="678"/>
                </a:lnTo>
                <a:lnTo>
                  <a:pt x="167" y="678"/>
                </a:lnTo>
                <a:lnTo>
                  <a:pt x="169" y="677"/>
                </a:lnTo>
                <a:lnTo>
                  <a:pt x="172" y="677"/>
                </a:lnTo>
                <a:lnTo>
                  <a:pt x="176" y="678"/>
                </a:lnTo>
                <a:lnTo>
                  <a:pt x="176" y="678"/>
                </a:lnTo>
                <a:lnTo>
                  <a:pt x="175" y="677"/>
                </a:lnTo>
                <a:lnTo>
                  <a:pt x="175" y="677"/>
                </a:lnTo>
                <a:lnTo>
                  <a:pt x="175" y="677"/>
                </a:lnTo>
                <a:lnTo>
                  <a:pt x="178" y="677"/>
                </a:lnTo>
                <a:lnTo>
                  <a:pt x="179" y="677"/>
                </a:lnTo>
                <a:lnTo>
                  <a:pt x="179" y="678"/>
                </a:lnTo>
                <a:lnTo>
                  <a:pt x="179" y="678"/>
                </a:lnTo>
                <a:lnTo>
                  <a:pt x="181" y="678"/>
                </a:lnTo>
                <a:lnTo>
                  <a:pt x="184" y="677"/>
                </a:lnTo>
                <a:lnTo>
                  <a:pt x="185" y="676"/>
                </a:lnTo>
                <a:lnTo>
                  <a:pt x="187" y="676"/>
                </a:lnTo>
                <a:lnTo>
                  <a:pt x="187" y="676"/>
                </a:lnTo>
                <a:lnTo>
                  <a:pt x="187" y="676"/>
                </a:lnTo>
                <a:lnTo>
                  <a:pt x="188" y="677"/>
                </a:lnTo>
                <a:lnTo>
                  <a:pt x="188" y="677"/>
                </a:lnTo>
                <a:lnTo>
                  <a:pt x="187" y="674"/>
                </a:lnTo>
                <a:lnTo>
                  <a:pt x="186" y="674"/>
                </a:lnTo>
                <a:lnTo>
                  <a:pt x="186" y="673"/>
                </a:lnTo>
                <a:lnTo>
                  <a:pt x="186" y="673"/>
                </a:lnTo>
                <a:lnTo>
                  <a:pt x="187" y="673"/>
                </a:lnTo>
                <a:lnTo>
                  <a:pt x="188" y="673"/>
                </a:lnTo>
                <a:lnTo>
                  <a:pt x="191" y="672"/>
                </a:lnTo>
                <a:lnTo>
                  <a:pt x="191" y="672"/>
                </a:lnTo>
                <a:lnTo>
                  <a:pt x="192" y="672"/>
                </a:lnTo>
                <a:lnTo>
                  <a:pt x="193" y="672"/>
                </a:lnTo>
                <a:lnTo>
                  <a:pt x="193" y="672"/>
                </a:lnTo>
                <a:lnTo>
                  <a:pt x="193" y="673"/>
                </a:lnTo>
                <a:lnTo>
                  <a:pt x="193" y="673"/>
                </a:lnTo>
                <a:lnTo>
                  <a:pt x="193" y="673"/>
                </a:lnTo>
                <a:lnTo>
                  <a:pt x="191" y="677"/>
                </a:lnTo>
                <a:lnTo>
                  <a:pt x="191" y="678"/>
                </a:lnTo>
                <a:lnTo>
                  <a:pt x="188" y="679"/>
                </a:lnTo>
                <a:lnTo>
                  <a:pt x="188" y="679"/>
                </a:lnTo>
                <a:lnTo>
                  <a:pt x="190" y="677"/>
                </a:lnTo>
                <a:lnTo>
                  <a:pt x="191" y="674"/>
                </a:lnTo>
                <a:lnTo>
                  <a:pt x="191" y="674"/>
                </a:lnTo>
                <a:lnTo>
                  <a:pt x="190" y="674"/>
                </a:lnTo>
                <a:lnTo>
                  <a:pt x="188" y="674"/>
                </a:lnTo>
                <a:lnTo>
                  <a:pt x="188" y="674"/>
                </a:lnTo>
                <a:lnTo>
                  <a:pt x="188" y="678"/>
                </a:lnTo>
                <a:lnTo>
                  <a:pt x="188" y="678"/>
                </a:lnTo>
                <a:lnTo>
                  <a:pt x="187" y="678"/>
                </a:lnTo>
                <a:lnTo>
                  <a:pt x="187" y="677"/>
                </a:lnTo>
                <a:lnTo>
                  <a:pt x="187" y="677"/>
                </a:lnTo>
                <a:close/>
                <a:moveTo>
                  <a:pt x="168" y="688"/>
                </a:moveTo>
                <a:lnTo>
                  <a:pt x="168" y="688"/>
                </a:lnTo>
                <a:lnTo>
                  <a:pt x="168" y="689"/>
                </a:lnTo>
                <a:lnTo>
                  <a:pt x="168" y="691"/>
                </a:lnTo>
                <a:lnTo>
                  <a:pt x="166" y="689"/>
                </a:lnTo>
                <a:lnTo>
                  <a:pt x="166" y="689"/>
                </a:lnTo>
                <a:lnTo>
                  <a:pt x="167" y="688"/>
                </a:lnTo>
                <a:lnTo>
                  <a:pt x="168" y="688"/>
                </a:lnTo>
                <a:lnTo>
                  <a:pt x="168" y="688"/>
                </a:lnTo>
                <a:close/>
                <a:moveTo>
                  <a:pt x="180" y="687"/>
                </a:moveTo>
                <a:lnTo>
                  <a:pt x="180" y="687"/>
                </a:lnTo>
                <a:lnTo>
                  <a:pt x="180" y="687"/>
                </a:lnTo>
                <a:lnTo>
                  <a:pt x="178" y="687"/>
                </a:lnTo>
                <a:lnTo>
                  <a:pt x="176" y="686"/>
                </a:lnTo>
                <a:lnTo>
                  <a:pt x="176" y="686"/>
                </a:lnTo>
                <a:lnTo>
                  <a:pt x="174" y="686"/>
                </a:lnTo>
                <a:lnTo>
                  <a:pt x="175" y="686"/>
                </a:lnTo>
                <a:lnTo>
                  <a:pt x="178" y="684"/>
                </a:lnTo>
                <a:lnTo>
                  <a:pt x="178" y="684"/>
                </a:lnTo>
                <a:lnTo>
                  <a:pt x="180" y="686"/>
                </a:lnTo>
                <a:lnTo>
                  <a:pt x="180" y="687"/>
                </a:lnTo>
                <a:lnTo>
                  <a:pt x="180" y="687"/>
                </a:lnTo>
                <a:close/>
                <a:moveTo>
                  <a:pt x="173" y="689"/>
                </a:moveTo>
                <a:lnTo>
                  <a:pt x="173" y="689"/>
                </a:lnTo>
                <a:lnTo>
                  <a:pt x="172" y="689"/>
                </a:lnTo>
                <a:lnTo>
                  <a:pt x="170" y="688"/>
                </a:lnTo>
                <a:lnTo>
                  <a:pt x="170" y="688"/>
                </a:lnTo>
                <a:lnTo>
                  <a:pt x="172" y="687"/>
                </a:lnTo>
                <a:lnTo>
                  <a:pt x="173" y="687"/>
                </a:lnTo>
                <a:lnTo>
                  <a:pt x="172" y="686"/>
                </a:lnTo>
                <a:lnTo>
                  <a:pt x="172" y="686"/>
                </a:lnTo>
                <a:lnTo>
                  <a:pt x="173" y="686"/>
                </a:lnTo>
                <a:lnTo>
                  <a:pt x="173" y="687"/>
                </a:lnTo>
                <a:lnTo>
                  <a:pt x="173" y="689"/>
                </a:lnTo>
                <a:lnTo>
                  <a:pt x="173" y="689"/>
                </a:lnTo>
                <a:close/>
                <a:moveTo>
                  <a:pt x="164" y="684"/>
                </a:moveTo>
                <a:lnTo>
                  <a:pt x="164" y="684"/>
                </a:lnTo>
                <a:lnTo>
                  <a:pt x="164" y="683"/>
                </a:lnTo>
                <a:lnTo>
                  <a:pt x="164" y="683"/>
                </a:lnTo>
                <a:lnTo>
                  <a:pt x="166" y="683"/>
                </a:lnTo>
                <a:lnTo>
                  <a:pt x="166" y="683"/>
                </a:lnTo>
                <a:lnTo>
                  <a:pt x="164" y="682"/>
                </a:lnTo>
                <a:lnTo>
                  <a:pt x="163" y="682"/>
                </a:lnTo>
                <a:lnTo>
                  <a:pt x="162" y="683"/>
                </a:lnTo>
                <a:lnTo>
                  <a:pt x="161" y="682"/>
                </a:lnTo>
                <a:lnTo>
                  <a:pt x="161" y="682"/>
                </a:lnTo>
                <a:lnTo>
                  <a:pt x="163" y="682"/>
                </a:lnTo>
                <a:lnTo>
                  <a:pt x="166" y="681"/>
                </a:lnTo>
                <a:lnTo>
                  <a:pt x="166" y="681"/>
                </a:lnTo>
                <a:lnTo>
                  <a:pt x="167" y="682"/>
                </a:lnTo>
                <a:lnTo>
                  <a:pt x="167" y="683"/>
                </a:lnTo>
                <a:lnTo>
                  <a:pt x="167" y="683"/>
                </a:lnTo>
                <a:lnTo>
                  <a:pt x="166" y="683"/>
                </a:lnTo>
                <a:lnTo>
                  <a:pt x="166" y="683"/>
                </a:lnTo>
                <a:lnTo>
                  <a:pt x="164" y="684"/>
                </a:lnTo>
                <a:lnTo>
                  <a:pt x="164" y="684"/>
                </a:lnTo>
                <a:close/>
                <a:moveTo>
                  <a:pt x="153" y="687"/>
                </a:moveTo>
                <a:lnTo>
                  <a:pt x="153" y="687"/>
                </a:lnTo>
                <a:lnTo>
                  <a:pt x="153" y="686"/>
                </a:lnTo>
                <a:lnTo>
                  <a:pt x="155" y="686"/>
                </a:lnTo>
                <a:lnTo>
                  <a:pt x="156" y="686"/>
                </a:lnTo>
                <a:lnTo>
                  <a:pt x="157" y="687"/>
                </a:lnTo>
                <a:lnTo>
                  <a:pt x="157" y="687"/>
                </a:lnTo>
                <a:lnTo>
                  <a:pt x="155" y="687"/>
                </a:lnTo>
                <a:lnTo>
                  <a:pt x="153" y="687"/>
                </a:lnTo>
                <a:lnTo>
                  <a:pt x="153" y="687"/>
                </a:lnTo>
                <a:close/>
                <a:moveTo>
                  <a:pt x="43" y="374"/>
                </a:moveTo>
                <a:lnTo>
                  <a:pt x="43" y="374"/>
                </a:lnTo>
                <a:lnTo>
                  <a:pt x="45" y="374"/>
                </a:lnTo>
                <a:lnTo>
                  <a:pt x="45" y="374"/>
                </a:lnTo>
                <a:lnTo>
                  <a:pt x="45" y="372"/>
                </a:lnTo>
                <a:lnTo>
                  <a:pt x="45" y="372"/>
                </a:lnTo>
                <a:lnTo>
                  <a:pt x="46" y="373"/>
                </a:lnTo>
                <a:lnTo>
                  <a:pt x="46" y="374"/>
                </a:lnTo>
                <a:lnTo>
                  <a:pt x="45" y="374"/>
                </a:lnTo>
                <a:lnTo>
                  <a:pt x="45" y="374"/>
                </a:lnTo>
                <a:lnTo>
                  <a:pt x="46" y="375"/>
                </a:lnTo>
                <a:lnTo>
                  <a:pt x="47" y="375"/>
                </a:lnTo>
                <a:lnTo>
                  <a:pt x="47" y="375"/>
                </a:lnTo>
                <a:lnTo>
                  <a:pt x="46" y="378"/>
                </a:lnTo>
                <a:lnTo>
                  <a:pt x="46" y="380"/>
                </a:lnTo>
                <a:lnTo>
                  <a:pt x="46" y="380"/>
                </a:lnTo>
                <a:lnTo>
                  <a:pt x="45" y="380"/>
                </a:lnTo>
                <a:lnTo>
                  <a:pt x="45" y="380"/>
                </a:lnTo>
                <a:lnTo>
                  <a:pt x="45" y="383"/>
                </a:lnTo>
                <a:lnTo>
                  <a:pt x="45" y="383"/>
                </a:lnTo>
                <a:lnTo>
                  <a:pt x="43" y="383"/>
                </a:lnTo>
                <a:lnTo>
                  <a:pt x="43" y="383"/>
                </a:lnTo>
                <a:lnTo>
                  <a:pt x="43" y="380"/>
                </a:lnTo>
                <a:lnTo>
                  <a:pt x="45" y="379"/>
                </a:lnTo>
                <a:lnTo>
                  <a:pt x="45" y="379"/>
                </a:lnTo>
                <a:lnTo>
                  <a:pt x="45" y="378"/>
                </a:lnTo>
                <a:lnTo>
                  <a:pt x="43" y="375"/>
                </a:lnTo>
                <a:lnTo>
                  <a:pt x="43" y="375"/>
                </a:lnTo>
                <a:lnTo>
                  <a:pt x="43" y="377"/>
                </a:lnTo>
                <a:lnTo>
                  <a:pt x="43" y="377"/>
                </a:lnTo>
                <a:lnTo>
                  <a:pt x="43" y="379"/>
                </a:lnTo>
                <a:lnTo>
                  <a:pt x="43" y="379"/>
                </a:lnTo>
                <a:lnTo>
                  <a:pt x="42" y="382"/>
                </a:lnTo>
                <a:lnTo>
                  <a:pt x="42" y="387"/>
                </a:lnTo>
                <a:lnTo>
                  <a:pt x="42" y="390"/>
                </a:lnTo>
                <a:lnTo>
                  <a:pt x="42" y="394"/>
                </a:lnTo>
                <a:lnTo>
                  <a:pt x="42" y="394"/>
                </a:lnTo>
                <a:lnTo>
                  <a:pt x="42" y="380"/>
                </a:lnTo>
                <a:lnTo>
                  <a:pt x="42" y="367"/>
                </a:lnTo>
                <a:lnTo>
                  <a:pt x="42" y="367"/>
                </a:lnTo>
                <a:lnTo>
                  <a:pt x="43" y="368"/>
                </a:lnTo>
                <a:lnTo>
                  <a:pt x="43" y="370"/>
                </a:lnTo>
                <a:lnTo>
                  <a:pt x="43" y="373"/>
                </a:lnTo>
                <a:lnTo>
                  <a:pt x="43" y="374"/>
                </a:lnTo>
                <a:lnTo>
                  <a:pt x="43" y="374"/>
                </a:lnTo>
                <a:close/>
                <a:moveTo>
                  <a:pt x="36" y="355"/>
                </a:moveTo>
                <a:lnTo>
                  <a:pt x="36" y="355"/>
                </a:lnTo>
                <a:lnTo>
                  <a:pt x="35" y="354"/>
                </a:lnTo>
                <a:lnTo>
                  <a:pt x="35" y="353"/>
                </a:lnTo>
                <a:lnTo>
                  <a:pt x="35" y="350"/>
                </a:lnTo>
                <a:lnTo>
                  <a:pt x="35" y="350"/>
                </a:lnTo>
                <a:lnTo>
                  <a:pt x="34" y="349"/>
                </a:lnTo>
                <a:lnTo>
                  <a:pt x="35" y="348"/>
                </a:lnTo>
                <a:lnTo>
                  <a:pt x="35" y="348"/>
                </a:lnTo>
                <a:lnTo>
                  <a:pt x="36" y="348"/>
                </a:lnTo>
                <a:lnTo>
                  <a:pt x="36" y="349"/>
                </a:lnTo>
                <a:lnTo>
                  <a:pt x="37" y="350"/>
                </a:lnTo>
                <a:lnTo>
                  <a:pt x="36" y="355"/>
                </a:lnTo>
                <a:lnTo>
                  <a:pt x="36" y="355"/>
                </a:lnTo>
                <a:close/>
                <a:moveTo>
                  <a:pt x="35" y="360"/>
                </a:moveTo>
                <a:lnTo>
                  <a:pt x="35" y="360"/>
                </a:lnTo>
                <a:lnTo>
                  <a:pt x="35" y="362"/>
                </a:lnTo>
                <a:lnTo>
                  <a:pt x="36" y="360"/>
                </a:lnTo>
                <a:lnTo>
                  <a:pt x="36" y="360"/>
                </a:lnTo>
                <a:lnTo>
                  <a:pt x="36" y="359"/>
                </a:lnTo>
                <a:lnTo>
                  <a:pt x="35" y="360"/>
                </a:lnTo>
                <a:lnTo>
                  <a:pt x="35" y="360"/>
                </a:lnTo>
                <a:lnTo>
                  <a:pt x="35" y="359"/>
                </a:lnTo>
                <a:lnTo>
                  <a:pt x="35" y="358"/>
                </a:lnTo>
                <a:lnTo>
                  <a:pt x="35" y="355"/>
                </a:lnTo>
                <a:lnTo>
                  <a:pt x="36" y="355"/>
                </a:lnTo>
                <a:lnTo>
                  <a:pt x="36" y="355"/>
                </a:lnTo>
                <a:lnTo>
                  <a:pt x="37" y="362"/>
                </a:lnTo>
                <a:lnTo>
                  <a:pt x="39" y="368"/>
                </a:lnTo>
                <a:lnTo>
                  <a:pt x="39" y="368"/>
                </a:lnTo>
                <a:lnTo>
                  <a:pt x="37" y="370"/>
                </a:lnTo>
                <a:lnTo>
                  <a:pt x="37" y="372"/>
                </a:lnTo>
                <a:lnTo>
                  <a:pt x="37" y="373"/>
                </a:lnTo>
                <a:lnTo>
                  <a:pt x="37" y="373"/>
                </a:lnTo>
                <a:lnTo>
                  <a:pt x="37" y="373"/>
                </a:lnTo>
                <a:lnTo>
                  <a:pt x="36" y="373"/>
                </a:lnTo>
                <a:lnTo>
                  <a:pt x="36" y="373"/>
                </a:lnTo>
                <a:lnTo>
                  <a:pt x="35" y="373"/>
                </a:lnTo>
                <a:lnTo>
                  <a:pt x="35" y="374"/>
                </a:lnTo>
                <a:lnTo>
                  <a:pt x="34" y="378"/>
                </a:lnTo>
                <a:lnTo>
                  <a:pt x="34" y="378"/>
                </a:lnTo>
                <a:lnTo>
                  <a:pt x="34" y="377"/>
                </a:lnTo>
                <a:lnTo>
                  <a:pt x="34" y="375"/>
                </a:lnTo>
                <a:lnTo>
                  <a:pt x="34" y="374"/>
                </a:lnTo>
                <a:lnTo>
                  <a:pt x="33" y="374"/>
                </a:lnTo>
                <a:lnTo>
                  <a:pt x="33" y="374"/>
                </a:lnTo>
                <a:lnTo>
                  <a:pt x="33" y="373"/>
                </a:lnTo>
                <a:lnTo>
                  <a:pt x="34" y="373"/>
                </a:lnTo>
                <a:lnTo>
                  <a:pt x="35" y="372"/>
                </a:lnTo>
                <a:lnTo>
                  <a:pt x="35" y="372"/>
                </a:lnTo>
                <a:lnTo>
                  <a:pt x="35" y="370"/>
                </a:lnTo>
                <a:lnTo>
                  <a:pt x="36" y="370"/>
                </a:lnTo>
                <a:lnTo>
                  <a:pt x="36" y="369"/>
                </a:lnTo>
                <a:lnTo>
                  <a:pt x="36" y="369"/>
                </a:lnTo>
                <a:lnTo>
                  <a:pt x="36" y="367"/>
                </a:lnTo>
                <a:lnTo>
                  <a:pt x="36" y="367"/>
                </a:lnTo>
                <a:lnTo>
                  <a:pt x="37" y="367"/>
                </a:lnTo>
                <a:lnTo>
                  <a:pt x="37" y="367"/>
                </a:lnTo>
                <a:lnTo>
                  <a:pt x="37" y="367"/>
                </a:lnTo>
                <a:lnTo>
                  <a:pt x="37" y="365"/>
                </a:lnTo>
                <a:lnTo>
                  <a:pt x="36" y="367"/>
                </a:lnTo>
                <a:lnTo>
                  <a:pt x="36" y="367"/>
                </a:lnTo>
                <a:lnTo>
                  <a:pt x="36" y="367"/>
                </a:lnTo>
                <a:lnTo>
                  <a:pt x="35" y="369"/>
                </a:lnTo>
                <a:lnTo>
                  <a:pt x="35" y="369"/>
                </a:lnTo>
                <a:lnTo>
                  <a:pt x="34" y="368"/>
                </a:lnTo>
                <a:lnTo>
                  <a:pt x="34" y="368"/>
                </a:lnTo>
                <a:lnTo>
                  <a:pt x="34" y="370"/>
                </a:lnTo>
                <a:lnTo>
                  <a:pt x="34" y="372"/>
                </a:lnTo>
                <a:lnTo>
                  <a:pt x="33" y="372"/>
                </a:lnTo>
                <a:lnTo>
                  <a:pt x="33" y="372"/>
                </a:lnTo>
                <a:lnTo>
                  <a:pt x="35" y="360"/>
                </a:lnTo>
                <a:lnTo>
                  <a:pt x="35" y="360"/>
                </a:lnTo>
                <a:close/>
                <a:moveTo>
                  <a:pt x="36" y="362"/>
                </a:moveTo>
                <a:lnTo>
                  <a:pt x="36" y="362"/>
                </a:lnTo>
                <a:lnTo>
                  <a:pt x="35" y="363"/>
                </a:lnTo>
                <a:lnTo>
                  <a:pt x="35" y="365"/>
                </a:lnTo>
                <a:lnTo>
                  <a:pt x="35" y="365"/>
                </a:lnTo>
                <a:lnTo>
                  <a:pt x="36" y="364"/>
                </a:lnTo>
                <a:lnTo>
                  <a:pt x="36" y="364"/>
                </a:lnTo>
                <a:lnTo>
                  <a:pt x="36" y="363"/>
                </a:lnTo>
                <a:lnTo>
                  <a:pt x="36" y="362"/>
                </a:lnTo>
                <a:lnTo>
                  <a:pt x="36" y="362"/>
                </a:lnTo>
                <a:close/>
                <a:moveTo>
                  <a:pt x="159" y="682"/>
                </a:moveTo>
                <a:lnTo>
                  <a:pt x="159" y="682"/>
                </a:lnTo>
                <a:lnTo>
                  <a:pt x="158" y="682"/>
                </a:lnTo>
                <a:lnTo>
                  <a:pt x="157" y="682"/>
                </a:lnTo>
                <a:lnTo>
                  <a:pt x="156" y="682"/>
                </a:lnTo>
                <a:lnTo>
                  <a:pt x="155" y="682"/>
                </a:lnTo>
                <a:lnTo>
                  <a:pt x="155" y="682"/>
                </a:lnTo>
                <a:lnTo>
                  <a:pt x="157" y="679"/>
                </a:lnTo>
                <a:lnTo>
                  <a:pt x="159" y="681"/>
                </a:lnTo>
                <a:lnTo>
                  <a:pt x="159" y="681"/>
                </a:lnTo>
                <a:lnTo>
                  <a:pt x="162" y="678"/>
                </a:lnTo>
                <a:lnTo>
                  <a:pt x="163" y="678"/>
                </a:lnTo>
                <a:lnTo>
                  <a:pt x="164" y="679"/>
                </a:lnTo>
                <a:lnTo>
                  <a:pt x="164" y="679"/>
                </a:lnTo>
                <a:lnTo>
                  <a:pt x="164" y="679"/>
                </a:lnTo>
                <a:lnTo>
                  <a:pt x="164" y="679"/>
                </a:lnTo>
                <a:lnTo>
                  <a:pt x="161" y="679"/>
                </a:lnTo>
                <a:lnTo>
                  <a:pt x="161" y="679"/>
                </a:lnTo>
                <a:lnTo>
                  <a:pt x="161" y="681"/>
                </a:lnTo>
                <a:lnTo>
                  <a:pt x="159" y="682"/>
                </a:lnTo>
                <a:lnTo>
                  <a:pt x="159" y="682"/>
                </a:lnTo>
                <a:close/>
                <a:moveTo>
                  <a:pt x="33" y="343"/>
                </a:moveTo>
                <a:lnTo>
                  <a:pt x="33" y="343"/>
                </a:lnTo>
                <a:lnTo>
                  <a:pt x="34" y="342"/>
                </a:lnTo>
                <a:lnTo>
                  <a:pt x="34" y="340"/>
                </a:lnTo>
                <a:lnTo>
                  <a:pt x="35" y="340"/>
                </a:lnTo>
                <a:lnTo>
                  <a:pt x="36" y="342"/>
                </a:lnTo>
                <a:lnTo>
                  <a:pt x="36" y="342"/>
                </a:lnTo>
                <a:lnTo>
                  <a:pt x="35" y="340"/>
                </a:lnTo>
                <a:lnTo>
                  <a:pt x="35" y="342"/>
                </a:lnTo>
                <a:lnTo>
                  <a:pt x="34" y="343"/>
                </a:lnTo>
                <a:lnTo>
                  <a:pt x="33" y="343"/>
                </a:lnTo>
                <a:lnTo>
                  <a:pt x="33" y="343"/>
                </a:lnTo>
                <a:close/>
                <a:moveTo>
                  <a:pt x="37" y="348"/>
                </a:moveTo>
                <a:lnTo>
                  <a:pt x="37" y="345"/>
                </a:lnTo>
                <a:lnTo>
                  <a:pt x="37" y="345"/>
                </a:lnTo>
                <a:lnTo>
                  <a:pt x="39" y="345"/>
                </a:lnTo>
                <a:lnTo>
                  <a:pt x="39" y="347"/>
                </a:lnTo>
                <a:lnTo>
                  <a:pt x="37" y="348"/>
                </a:lnTo>
                <a:lnTo>
                  <a:pt x="37" y="348"/>
                </a:lnTo>
                <a:lnTo>
                  <a:pt x="37" y="348"/>
                </a:lnTo>
                <a:close/>
                <a:moveTo>
                  <a:pt x="152" y="691"/>
                </a:moveTo>
                <a:lnTo>
                  <a:pt x="153" y="691"/>
                </a:lnTo>
                <a:lnTo>
                  <a:pt x="155" y="693"/>
                </a:lnTo>
                <a:lnTo>
                  <a:pt x="152" y="693"/>
                </a:lnTo>
                <a:lnTo>
                  <a:pt x="152" y="693"/>
                </a:lnTo>
                <a:lnTo>
                  <a:pt x="152" y="692"/>
                </a:lnTo>
                <a:lnTo>
                  <a:pt x="152" y="691"/>
                </a:lnTo>
                <a:lnTo>
                  <a:pt x="152" y="691"/>
                </a:lnTo>
                <a:close/>
                <a:moveTo>
                  <a:pt x="33" y="379"/>
                </a:moveTo>
                <a:lnTo>
                  <a:pt x="33" y="379"/>
                </a:lnTo>
                <a:lnTo>
                  <a:pt x="31" y="378"/>
                </a:lnTo>
                <a:lnTo>
                  <a:pt x="29" y="377"/>
                </a:lnTo>
                <a:lnTo>
                  <a:pt x="29" y="377"/>
                </a:lnTo>
                <a:lnTo>
                  <a:pt x="30" y="369"/>
                </a:lnTo>
                <a:lnTo>
                  <a:pt x="30" y="364"/>
                </a:lnTo>
                <a:lnTo>
                  <a:pt x="30" y="364"/>
                </a:lnTo>
                <a:lnTo>
                  <a:pt x="31" y="367"/>
                </a:lnTo>
                <a:lnTo>
                  <a:pt x="31" y="369"/>
                </a:lnTo>
                <a:lnTo>
                  <a:pt x="30" y="375"/>
                </a:lnTo>
                <a:lnTo>
                  <a:pt x="30" y="375"/>
                </a:lnTo>
                <a:lnTo>
                  <a:pt x="31" y="377"/>
                </a:lnTo>
                <a:lnTo>
                  <a:pt x="33" y="379"/>
                </a:lnTo>
                <a:lnTo>
                  <a:pt x="33" y="379"/>
                </a:lnTo>
                <a:close/>
                <a:moveTo>
                  <a:pt x="14" y="569"/>
                </a:moveTo>
                <a:lnTo>
                  <a:pt x="14" y="569"/>
                </a:lnTo>
                <a:lnTo>
                  <a:pt x="13" y="567"/>
                </a:lnTo>
                <a:lnTo>
                  <a:pt x="13" y="566"/>
                </a:lnTo>
                <a:lnTo>
                  <a:pt x="13" y="559"/>
                </a:lnTo>
                <a:lnTo>
                  <a:pt x="13" y="559"/>
                </a:lnTo>
                <a:lnTo>
                  <a:pt x="14" y="561"/>
                </a:lnTo>
                <a:lnTo>
                  <a:pt x="14" y="562"/>
                </a:lnTo>
                <a:lnTo>
                  <a:pt x="13" y="564"/>
                </a:lnTo>
                <a:lnTo>
                  <a:pt x="13" y="564"/>
                </a:lnTo>
                <a:lnTo>
                  <a:pt x="14" y="567"/>
                </a:lnTo>
                <a:lnTo>
                  <a:pt x="14" y="569"/>
                </a:lnTo>
                <a:lnTo>
                  <a:pt x="14" y="569"/>
                </a:lnTo>
                <a:close/>
                <a:moveTo>
                  <a:pt x="193" y="679"/>
                </a:moveTo>
                <a:lnTo>
                  <a:pt x="193" y="679"/>
                </a:lnTo>
                <a:lnTo>
                  <a:pt x="192" y="679"/>
                </a:lnTo>
                <a:lnTo>
                  <a:pt x="193" y="681"/>
                </a:lnTo>
                <a:lnTo>
                  <a:pt x="193" y="682"/>
                </a:lnTo>
                <a:lnTo>
                  <a:pt x="192" y="682"/>
                </a:lnTo>
                <a:lnTo>
                  <a:pt x="192" y="682"/>
                </a:lnTo>
                <a:lnTo>
                  <a:pt x="193" y="683"/>
                </a:lnTo>
                <a:lnTo>
                  <a:pt x="193" y="683"/>
                </a:lnTo>
                <a:lnTo>
                  <a:pt x="193" y="683"/>
                </a:lnTo>
                <a:lnTo>
                  <a:pt x="192" y="683"/>
                </a:lnTo>
                <a:lnTo>
                  <a:pt x="191" y="683"/>
                </a:lnTo>
                <a:lnTo>
                  <a:pt x="191" y="683"/>
                </a:lnTo>
                <a:lnTo>
                  <a:pt x="188" y="683"/>
                </a:lnTo>
                <a:lnTo>
                  <a:pt x="188" y="683"/>
                </a:lnTo>
                <a:lnTo>
                  <a:pt x="187" y="682"/>
                </a:lnTo>
                <a:lnTo>
                  <a:pt x="187" y="682"/>
                </a:lnTo>
                <a:lnTo>
                  <a:pt x="191" y="683"/>
                </a:lnTo>
                <a:lnTo>
                  <a:pt x="191" y="683"/>
                </a:lnTo>
                <a:lnTo>
                  <a:pt x="191" y="682"/>
                </a:lnTo>
                <a:lnTo>
                  <a:pt x="191" y="682"/>
                </a:lnTo>
                <a:lnTo>
                  <a:pt x="190" y="681"/>
                </a:lnTo>
                <a:lnTo>
                  <a:pt x="190" y="681"/>
                </a:lnTo>
                <a:lnTo>
                  <a:pt x="191" y="681"/>
                </a:lnTo>
                <a:lnTo>
                  <a:pt x="192" y="679"/>
                </a:lnTo>
                <a:lnTo>
                  <a:pt x="192" y="678"/>
                </a:lnTo>
                <a:lnTo>
                  <a:pt x="192" y="678"/>
                </a:lnTo>
                <a:lnTo>
                  <a:pt x="193" y="678"/>
                </a:lnTo>
                <a:lnTo>
                  <a:pt x="194" y="678"/>
                </a:lnTo>
                <a:lnTo>
                  <a:pt x="196" y="678"/>
                </a:lnTo>
                <a:lnTo>
                  <a:pt x="197" y="678"/>
                </a:lnTo>
                <a:lnTo>
                  <a:pt x="197" y="678"/>
                </a:lnTo>
                <a:lnTo>
                  <a:pt x="197" y="679"/>
                </a:lnTo>
                <a:lnTo>
                  <a:pt x="197" y="679"/>
                </a:lnTo>
                <a:lnTo>
                  <a:pt x="194" y="679"/>
                </a:lnTo>
                <a:lnTo>
                  <a:pt x="193" y="679"/>
                </a:lnTo>
                <a:lnTo>
                  <a:pt x="193" y="679"/>
                </a:lnTo>
                <a:lnTo>
                  <a:pt x="193" y="679"/>
                </a:lnTo>
                <a:close/>
                <a:moveTo>
                  <a:pt x="30" y="390"/>
                </a:moveTo>
                <a:lnTo>
                  <a:pt x="30" y="390"/>
                </a:lnTo>
                <a:lnTo>
                  <a:pt x="29" y="389"/>
                </a:lnTo>
                <a:lnTo>
                  <a:pt x="30" y="387"/>
                </a:lnTo>
                <a:lnTo>
                  <a:pt x="30" y="387"/>
                </a:lnTo>
                <a:lnTo>
                  <a:pt x="29" y="387"/>
                </a:lnTo>
                <a:lnTo>
                  <a:pt x="29" y="387"/>
                </a:lnTo>
                <a:lnTo>
                  <a:pt x="29" y="387"/>
                </a:lnTo>
                <a:lnTo>
                  <a:pt x="29" y="385"/>
                </a:lnTo>
                <a:lnTo>
                  <a:pt x="29" y="384"/>
                </a:lnTo>
                <a:lnTo>
                  <a:pt x="28" y="382"/>
                </a:lnTo>
                <a:lnTo>
                  <a:pt x="28" y="382"/>
                </a:lnTo>
                <a:lnTo>
                  <a:pt x="28" y="380"/>
                </a:lnTo>
                <a:lnTo>
                  <a:pt x="29" y="380"/>
                </a:lnTo>
                <a:lnTo>
                  <a:pt x="29" y="379"/>
                </a:lnTo>
                <a:lnTo>
                  <a:pt x="29" y="379"/>
                </a:lnTo>
                <a:lnTo>
                  <a:pt x="29" y="382"/>
                </a:lnTo>
                <a:lnTo>
                  <a:pt x="30" y="383"/>
                </a:lnTo>
                <a:lnTo>
                  <a:pt x="31" y="385"/>
                </a:lnTo>
                <a:lnTo>
                  <a:pt x="31" y="385"/>
                </a:lnTo>
                <a:lnTo>
                  <a:pt x="30" y="388"/>
                </a:lnTo>
                <a:lnTo>
                  <a:pt x="30" y="390"/>
                </a:lnTo>
                <a:lnTo>
                  <a:pt x="30" y="390"/>
                </a:lnTo>
                <a:close/>
                <a:moveTo>
                  <a:pt x="48" y="111"/>
                </a:moveTo>
                <a:lnTo>
                  <a:pt x="48" y="111"/>
                </a:lnTo>
                <a:lnTo>
                  <a:pt x="50" y="113"/>
                </a:lnTo>
                <a:lnTo>
                  <a:pt x="51" y="114"/>
                </a:lnTo>
                <a:lnTo>
                  <a:pt x="51" y="116"/>
                </a:lnTo>
                <a:lnTo>
                  <a:pt x="48" y="116"/>
                </a:lnTo>
                <a:lnTo>
                  <a:pt x="48" y="116"/>
                </a:lnTo>
                <a:lnTo>
                  <a:pt x="50" y="116"/>
                </a:lnTo>
                <a:lnTo>
                  <a:pt x="50" y="114"/>
                </a:lnTo>
                <a:lnTo>
                  <a:pt x="50" y="114"/>
                </a:lnTo>
                <a:lnTo>
                  <a:pt x="50" y="114"/>
                </a:lnTo>
                <a:lnTo>
                  <a:pt x="50" y="114"/>
                </a:lnTo>
                <a:lnTo>
                  <a:pt x="48" y="115"/>
                </a:lnTo>
                <a:lnTo>
                  <a:pt x="48" y="115"/>
                </a:lnTo>
                <a:lnTo>
                  <a:pt x="48" y="116"/>
                </a:lnTo>
                <a:lnTo>
                  <a:pt x="50" y="118"/>
                </a:lnTo>
                <a:lnTo>
                  <a:pt x="51" y="119"/>
                </a:lnTo>
                <a:lnTo>
                  <a:pt x="51" y="120"/>
                </a:lnTo>
                <a:lnTo>
                  <a:pt x="51" y="120"/>
                </a:lnTo>
                <a:lnTo>
                  <a:pt x="48" y="118"/>
                </a:lnTo>
                <a:lnTo>
                  <a:pt x="47" y="115"/>
                </a:lnTo>
                <a:lnTo>
                  <a:pt x="47" y="115"/>
                </a:lnTo>
                <a:lnTo>
                  <a:pt x="47" y="114"/>
                </a:lnTo>
                <a:lnTo>
                  <a:pt x="48" y="111"/>
                </a:lnTo>
                <a:lnTo>
                  <a:pt x="48" y="111"/>
                </a:lnTo>
                <a:close/>
                <a:moveTo>
                  <a:pt x="46" y="161"/>
                </a:moveTo>
                <a:lnTo>
                  <a:pt x="46" y="161"/>
                </a:lnTo>
                <a:lnTo>
                  <a:pt x="46" y="164"/>
                </a:lnTo>
                <a:lnTo>
                  <a:pt x="46" y="165"/>
                </a:lnTo>
                <a:lnTo>
                  <a:pt x="45" y="165"/>
                </a:lnTo>
                <a:lnTo>
                  <a:pt x="45" y="165"/>
                </a:lnTo>
                <a:lnTo>
                  <a:pt x="45" y="164"/>
                </a:lnTo>
                <a:lnTo>
                  <a:pt x="46" y="163"/>
                </a:lnTo>
                <a:lnTo>
                  <a:pt x="46" y="163"/>
                </a:lnTo>
                <a:lnTo>
                  <a:pt x="45" y="163"/>
                </a:lnTo>
                <a:lnTo>
                  <a:pt x="43" y="164"/>
                </a:lnTo>
                <a:lnTo>
                  <a:pt x="43" y="164"/>
                </a:lnTo>
                <a:lnTo>
                  <a:pt x="42" y="164"/>
                </a:lnTo>
                <a:lnTo>
                  <a:pt x="42" y="164"/>
                </a:lnTo>
                <a:lnTo>
                  <a:pt x="43" y="160"/>
                </a:lnTo>
                <a:lnTo>
                  <a:pt x="43" y="159"/>
                </a:lnTo>
                <a:lnTo>
                  <a:pt x="42" y="159"/>
                </a:lnTo>
                <a:lnTo>
                  <a:pt x="42" y="159"/>
                </a:lnTo>
                <a:lnTo>
                  <a:pt x="42" y="159"/>
                </a:lnTo>
                <a:lnTo>
                  <a:pt x="42" y="158"/>
                </a:lnTo>
                <a:lnTo>
                  <a:pt x="45" y="156"/>
                </a:lnTo>
                <a:lnTo>
                  <a:pt x="45" y="156"/>
                </a:lnTo>
                <a:lnTo>
                  <a:pt x="45" y="159"/>
                </a:lnTo>
                <a:lnTo>
                  <a:pt x="45" y="159"/>
                </a:lnTo>
                <a:lnTo>
                  <a:pt x="46" y="159"/>
                </a:lnTo>
                <a:lnTo>
                  <a:pt x="46" y="159"/>
                </a:lnTo>
                <a:lnTo>
                  <a:pt x="46" y="161"/>
                </a:lnTo>
                <a:lnTo>
                  <a:pt x="46" y="161"/>
                </a:lnTo>
                <a:close/>
                <a:moveTo>
                  <a:pt x="53" y="153"/>
                </a:moveTo>
                <a:lnTo>
                  <a:pt x="53" y="153"/>
                </a:lnTo>
                <a:lnTo>
                  <a:pt x="54" y="155"/>
                </a:lnTo>
                <a:lnTo>
                  <a:pt x="54" y="158"/>
                </a:lnTo>
                <a:lnTo>
                  <a:pt x="53" y="161"/>
                </a:lnTo>
                <a:lnTo>
                  <a:pt x="53" y="161"/>
                </a:lnTo>
                <a:lnTo>
                  <a:pt x="52" y="161"/>
                </a:lnTo>
                <a:lnTo>
                  <a:pt x="50" y="160"/>
                </a:lnTo>
                <a:lnTo>
                  <a:pt x="50" y="160"/>
                </a:lnTo>
                <a:lnTo>
                  <a:pt x="50" y="160"/>
                </a:lnTo>
                <a:lnTo>
                  <a:pt x="51" y="159"/>
                </a:lnTo>
                <a:lnTo>
                  <a:pt x="52" y="159"/>
                </a:lnTo>
                <a:lnTo>
                  <a:pt x="52" y="159"/>
                </a:lnTo>
                <a:lnTo>
                  <a:pt x="52" y="159"/>
                </a:lnTo>
                <a:lnTo>
                  <a:pt x="52" y="159"/>
                </a:lnTo>
                <a:lnTo>
                  <a:pt x="51" y="159"/>
                </a:lnTo>
                <a:lnTo>
                  <a:pt x="51" y="159"/>
                </a:lnTo>
                <a:lnTo>
                  <a:pt x="51" y="158"/>
                </a:lnTo>
                <a:lnTo>
                  <a:pt x="51" y="158"/>
                </a:lnTo>
                <a:lnTo>
                  <a:pt x="51" y="158"/>
                </a:lnTo>
                <a:lnTo>
                  <a:pt x="50" y="156"/>
                </a:lnTo>
                <a:lnTo>
                  <a:pt x="48" y="158"/>
                </a:lnTo>
                <a:lnTo>
                  <a:pt x="48" y="158"/>
                </a:lnTo>
                <a:lnTo>
                  <a:pt x="48" y="158"/>
                </a:lnTo>
                <a:lnTo>
                  <a:pt x="50" y="158"/>
                </a:lnTo>
                <a:lnTo>
                  <a:pt x="50" y="158"/>
                </a:lnTo>
                <a:lnTo>
                  <a:pt x="47" y="160"/>
                </a:lnTo>
                <a:lnTo>
                  <a:pt x="47" y="161"/>
                </a:lnTo>
                <a:lnTo>
                  <a:pt x="47" y="161"/>
                </a:lnTo>
                <a:lnTo>
                  <a:pt x="47" y="161"/>
                </a:lnTo>
                <a:lnTo>
                  <a:pt x="46" y="160"/>
                </a:lnTo>
                <a:lnTo>
                  <a:pt x="46" y="159"/>
                </a:lnTo>
                <a:lnTo>
                  <a:pt x="47" y="158"/>
                </a:lnTo>
                <a:lnTo>
                  <a:pt x="47" y="158"/>
                </a:lnTo>
                <a:lnTo>
                  <a:pt x="47" y="155"/>
                </a:lnTo>
                <a:lnTo>
                  <a:pt x="46" y="154"/>
                </a:lnTo>
                <a:lnTo>
                  <a:pt x="47" y="153"/>
                </a:lnTo>
                <a:lnTo>
                  <a:pt x="47" y="153"/>
                </a:lnTo>
                <a:lnTo>
                  <a:pt x="47" y="153"/>
                </a:lnTo>
                <a:lnTo>
                  <a:pt x="48" y="154"/>
                </a:lnTo>
                <a:lnTo>
                  <a:pt x="48" y="156"/>
                </a:lnTo>
                <a:lnTo>
                  <a:pt x="50" y="156"/>
                </a:lnTo>
                <a:lnTo>
                  <a:pt x="50" y="156"/>
                </a:lnTo>
                <a:lnTo>
                  <a:pt x="48" y="154"/>
                </a:lnTo>
                <a:lnTo>
                  <a:pt x="48" y="153"/>
                </a:lnTo>
                <a:lnTo>
                  <a:pt x="50" y="151"/>
                </a:lnTo>
                <a:lnTo>
                  <a:pt x="50" y="151"/>
                </a:lnTo>
                <a:lnTo>
                  <a:pt x="48" y="150"/>
                </a:lnTo>
                <a:lnTo>
                  <a:pt x="47" y="150"/>
                </a:lnTo>
                <a:lnTo>
                  <a:pt x="47" y="150"/>
                </a:lnTo>
                <a:lnTo>
                  <a:pt x="48" y="149"/>
                </a:lnTo>
                <a:lnTo>
                  <a:pt x="48" y="148"/>
                </a:lnTo>
                <a:lnTo>
                  <a:pt x="48" y="148"/>
                </a:lnTo>
                <a:lnTo>
                  <a:pt x="48" y="146"/>
                </a:lnTo>
                <a:lnTo>
                  <a:pt x="47" y="145"/>
                </a:lnTo>
                <a:lnTo>
                  <a:pt x="47" y="144"/>
                </a:lnTo>
                <a:lnTo>
                  <a:pt x="47" y="144"/>
                </a:lnTo>
                <a:lnTo>
                  <a:pt x="50" y="145"/>
                </a:lnTo>
                <a:lnTo>
                  <a:pt x="50" y="148"/>
                </a:lnTo>
                <a:lnTo>
                  <a:pt x="50" y="148"/>
                </a:lnTo>
                <a:lnTo>
                  <a:pt x="52" y="150"/>
                </a:lnTo>
                <a:lnTo>
                  <a:pt x="54" y="150"/>
                </a:lnTo>
                <a:lnTo>
                  <a:pt x="54" y="150"/>
                </a:lnTo>
                <a:lnTo>
                  <a:pt x="54" y="151"/>
                </a:lnTo>
                <a:lnTo>
                  <a:pt x="53" y="151"/>
                </a:lnTo>
                <a:lnTo>
                  <a:pt x="52" y="151"/>
                </a:lnTo>
                <a:lnTo>
                  <a:pt x="52" y="153"/>
                </a:lnTo>
                <a:lnTo>
                  <a:pt x="52" y="153"/>
                </a:lnTo>
                <a:lnTo>
                  <a:pt x="53" y="154"/>
                </a:lnTo>
                <a:lnTo>
                  <a:pt x="53" y="153"/>
                </a:lnTo>
                <a:lnTo>
                  <a:pt x="53" y="153"/>
                </a:lnTo>
                <a:close/>
                <a:moveTo>
                  <a:pt x="41" y="120"/>
                </a:moveTo>
                <a:lnTo>
                  <a:pt x="41" y="120"/>
                </a:lnTo>
                <a:lnTo>
                  <a:pt x="41" y="119"/>
                </a:lnTo>
                <a:lnTo>
                  <a:pt x="42" y="118"/>
                </a:lnTo>
                <a:lnTo>
                  <a:pt x="42" y="118"/>
                </a:lnTo>
                <a:lnTo>
                  <a:pt x="41" y="115"/>
                </a:lnTo>
                <a:lnTo>
                  <a:pt x="41" y="115"/>
                </a:lnTo>
                <a:lnTo>
                  <a:pt x="42" y="113"/>
                </a:lnTo>
                <a:lnTo>
                  <a:pt x="43" y="110"/>
                </a:lnTo>
                <a:lnTo>
                  <a:pt x="43" y="110"/>
                </a:lnTo>
                <a:lnTo>
                  <a:pt x="45" y="113"/>
                </a:lnTo>
                <a:lnTo>
                  <a:pt x="45" y="114"/>
                </a:lnTo>
                <a:lnTo>
                  <a:pt x="43" y="115"/>
                </a:lnTo>
                <a:lnTo>
                  <a:pt x="43" y="118"/>
                </a:lnTo>
                <a:lnTo>
                  <a:pt x="43" y="118"/>
                </a:lnTo>
                <a:lnTo>
                  <a:pt x="41" y="120"/>
                </a:lnTo>
                <a:lnTo>
                  <a:pt x="41" y="120"/>
                </a:lnTo>
                <a:close/>
                <a:moveTo>
                  <a:pt x="43" y="128"/>
                </a:moveTo>
                <a:lnTo>
                  <a:pt x="43" y="128"/>
                </a:lnTo>
                <a:lnTo>
                  <a:pt x="42" y="128"/>
                </a:lnTo>
                <a:lnTo>
                  <a:pt x="42" y="126"/>
                </a:lnTo>
                <a:lnTo>
                  <a:pt x="42" y="125"/>
                </a:lnTo>
                <a:lnTo>
                  <a:pt x="42" y="125"/>
                </a:lnTo>
                <a:lnTo>
                  <a:pt x="42" y="125"/>
                </a:lnTo>
                <a:lnTo>
                  <a:pt x="41" y="123"/>
                </a:lnTo>
                <a:lnTo>
                  <a:pt x="41" y="120"/>
                </a:lnTo>
                <a:lnTo>
                  <a:pt x="41" y="120"/>
                </a:lnTo>
                <a:lnTo>
                  <a:pt x="42" y="121"/>
                </a:lnTo>
                <a:lnTo>
                  <a:pt x="42" y="121"/>
                </a:lnTo>
                <a:lnTo>
                  <a:pt x="43" y="119"/>
                </a:lnTo>
                <a:lnTo>
                  <a:pt x="43" y="119"/>
                </a:lnTo>
                <a:lnTo>
                  <a:pt x="45" y="121"/>
                </a:lnTo>
                <a:lnTo>
                  <a:pt x="45" y="123"/>
                </a:lnTo>
                <a:lnTo>
                  <a:pt x="43" y="125"/>
                </a:lnTo>
                <a:lnTo>
                  <a:pt x="45" y="128"/>
                </a:lnTo>
                <a:lnTo>
                  <a:pt x="45" y="128"/>
                </a:lnTo>
                <a:lnTo>
                  <a:pt x="43" y="128"/>
                </a:lnTo>
                <a:lnTo>
                  <a:pt x="43" y="128"/>
                </a:lnTo>
                <a:close/>
                <a:moveTo>
                  <a:pt x="45" y="181"/>
                </a:moveTo>
                <a:lnTo>
                  <a:pt x="45" y="180"/>
                </a:lnTo>
                <a:lnTo>
                  <a:pt x="45" y="180"/>
                </a:lnTo>
                <a:lnTo>
                  <a:pt x="47" y="180"/>
                </a:lnTo>
                <a:lnTo>
                  <a:pt x="48" y="183"/>
                </a:lnTo>
                <a:lnTo>
                  <a:pt x="48" y="183"/>
                </a:lnTo>
                <a:lnTo>
                  <a:pt x="46" y="181"/>
                </a:lnTo>
                <a:lnTo>
                  <a:pt x="45" y="181"/>
                </a:lnTo>
                <a:lnTo>
                  <a:pt x="45" y="181"/>
                </a:lnTo>
                <a:close/>
                <a:moveTo>
                  <a:pt x="53" y="181"/>
                </a:moveTo>
                <a:lnTo>
                  <a:pt x="53" y="181"/>
                </a:lnTo>
                <a:lnTo>
                  <a:pt x="53" y="180"/>
                </a:lnTo>
                <a:lnTo>
                  <a:pt x="54" y="178"/>
                </a:lnTo>
                <a:lnTo>
                  <a:pt x="54" y="178"/>
                </a:lnTo>
                <a:lnTo>
                  <a:pt x="53" y="178"/>
                </a:lnTo>
                <a:lnTo>
                  <a:pt x="53" y="176"/>
                </a:lnTo>
                <a:lnTo>
                  <a:pt x="53" y="176"/>
                </a:lnTo>
                <a:lnTo>
                  <a:pt x="54" y="176"/>
                </a:lnTo>
                <a:lnTo>
                  <a:pt x="54" y="175"/>
                </a:lnTo>
                <a:lnTo>
                  <a:pt x="54" y="175"/>
                </a:lnTo>
                <a:lnTo>
                  <a:pt x="56" y="179"/>
                </a:lnTo>
                <a:lnTo>
                  <a:pt x="54" y="180"/>
                </a:lnTo>
                <a:lnTo>
                  <a:pt x="53" y="181"/>
                </a:lnTo>
                <a:lnTo>
                  <a:pt x="53" y="181"/>
                </a:lnTo>
                <a:close/>
                <a:moveTo>
                  <a:pt x="54" y="175"/>
                </a:moveTo>
                <a:lnTo>
                  <a:pt x="54" y="175"/>
                </a:lnTo>
                <a:lnTo>
                  <a:pt x="53" y="174"/>
                </a:lnTo>
                <a:lnTo>
                  <a:pt x="53" y="173"/>
                </a:lnTo>
                <a:lnTo>
                  <a:pt x="53" y="171"/>
                </a:lnTo>
                <a:lnTo>
                  <a:pt x="53" y="170"/>
                </a:lnTo>
                <a:lnTo>
                  <a:pt x="53" y="170"/>
                </a:lnTo>
                <a:lnTo>
                  <a:pt x="52" y="170"/>
                </a:lnTo>
                <a:lnTo>
                  <a:pt x="53" y="168"/>
                </a:lnTo>
                <a:lnTo>
                  <a:pt x="53" y="165"/>
                </a:lnTo>
                <a:lnTo>
                  <a:pt x="52" y="164"/>
                </a:lnTo>
                <a:lnTo>
                  <a:pt x="52" y="164"/>
                </a:lnTo>
                <a:lnTo>
                  <a:pt x="53" y="164"/>
                </a:lnTo>
                <a:lnTo>
                  <a:pt x="54" y="165"/>
                </a:lnTo>
                <a:lnTo>
                  <a:pt x="54" y="169"/>
                </a:lnTo>
                <a:lnTo>
                  <a:pt x="54" y="169"/>
                </a:lnTo>
                <a:lnTo>
                  <a:pt x="54" y="173"/>
                </a:lnTo>
                <a:lnTo>
                  <a:pt x="54" y="175"/>
                </a:lnTo>
                <a:lnTo>
                  <a:pt x="54" y="175"/>
                </a:lnTo>
                <a:close/>
                <a:moveTo>
                  <a:pt x="51" y="176"/>
                </a:moveTo>
                <a:lnTo>
                  <a:pt x="51" y="176"/>
                </a:lnTo>
                <a:lnTo>
                  <a:pt x="51" y="176"/>
                </a:lnTo>
                <a:lnTo>
                  <a:pt x="51" y="175"/>
                </a:lnTo>
                <a:lnTo>
                  <a:pt x="51" y="175"/>
                </a:lnTo>
                <a:lnTo>
                  <a:pt x="50" y="175"/>
                </a:lnTo>
                <a:lnTo>
                  <a:pt x="48" y="176"/>
                </a:lnTo>
                <a:lnTo>
                  <a:pt x="48" y="176"/>
                </a:lnTo>
                <a:lnTo>
                  <a:pt x="48" y="175"/>
                </a:lnTo>
                <a:lnTo>
                  <a:pt x="47" y="174"/>
                </a:lnTo>
                <a:lnTo>
                  <a:pt x="47" y="175"/>
                </a:lnTo>
                <a:lnTo>
                  <a:pt x="47" y="175"/>
                </a:lnTo>
                <a:lnTo>
                  <a:pt x="46" y="175"/>
                </a:lnTo>
                <a:lnTo>
                  <a:pt x="46" y="174"/>
                </a:lnTo>
                <a:lnTo>
                  <a:pt x="47" y="173"/>
                </a:lnTo>
                <a:lnTo>
                  <a:pt x="47" y="173"/>
                </a:lnTo>
                <a:lnTo>
                  <a:pt x="47" y="170"/>
                </a:lnTo>
                <a:lnTo>
                  <a:pt x="47" y="170"/>
                </a:lnTo>
                <a:lnTo>
                  <a:pt x="48" y="170"/>
                </a:lnTo>
                <a:lnTo>
                  <a:pt x="48" y="170"/>
                </a:lnTo>
                <a:lnTo>
                  <a:pt x="50" y="169"/>
                </a:lnTo>
                <a:lnTo>
                  <a:pt x="50" y="168"/>
                </a:lnTo>
                <a:lnTo>
                  <a:pt x="50" y="168"/>
                </a:lnTo>
                <a:lnTo>
                  <a:pt x="50" y="166"/>
                </a:lnTo>
                <a:lnTo>
                  <a:pt x="51" y="165"/>
                </a:lnTo>
                <a:lnTo>
                  <a:pt x="51" y="165"/>
                </a:lnTo>
                <a:lnTo>
                  <a:pt x="51" y="165"/>
                </a:lnTo>
                <a:lnTo>
                  <a:pt x="50" y="171"/>
                </a:lnTo>
                <a:lnTo>
                  <a:pt x="50" y="171"/>
                </a:lnTo>
                <a:lnTo>
                  <a:pt x="48" y="173"/>
                </a:lnTo>
                <a:lnTo>
                  <a:pt x="48" y="174"/>
                </a:lnTo>
                <a:lnTo>
                  <a:pt x="48" y="174"/>
                </a:lnTo>
                <a:lnTo>
                  <a:pt x="48" y="174"/>
                </a:lnTo>
                <a:lnTo>
                  <a:pt x="50" y="173"/>
                </a:lnTo>
                <a:lnTo>
                  <a:pt x="51" y="171"/>
                </a:lnTo>
                <a:lnTo>
                  <a:pt x="52" y="171"/>
                </a:lnTo>
                <a:lnTo>
                  <a:pt x="52" y="171"/>
                </a:lnTo>
                <a:lnTo>
                  <a:pt x="52" y="173"/>
                </a:lnTo>
                <a:lnTo>
                  <a:pt x="51" y="174"/>
                </a:lnTo>
                <a:lnTo>
                  <a:pt x="51" y="175"/>
                </a:lnTo>
                <a:lnTo>
                  <a:pt x="51" y="176"/>
                </a:lnTo>
                <a:lnTo>
                  <a:pt x="51" y="176"/>
                </a:lnTo>
                <a:close/>
                <a:moveTo>
                  <a:pt x="42" y="111"/>
                </a:moveTo>
                <a:lnTo>
                  <a:pt x="42" y="111"/>
                </a:lnTo>
                <a:lnTo>
                  <a:pt x="42" y="113"/>
                </a:lnTo>
                <a:lnTo>
                  <a:pt x="42" y="111"/>
                </a:lnTo>
                <a:lnTo>
                  <a:pt x="42" y="111"/>
                </a:lnTo>
                <a:lnTo>
                  <a:pt x="42" y="106"/>
                </a:lnTo>
                <a:lnTo>
                  <a:pt x="42" y="99"/>
                </a:lnTo>
                <a:lnTo>
                  <a:pt x="42" y="99"/>
                </a:lnTo>
                <a:lnTo>
                  <a:pt x="42" y="98"/>
                </a:lnTo>
                <a:lnTo>
                  <a:pt x="42" y="99"/>
                </a:lnTo>
                <a:lnTo>
                  <a:pt x="42" y="99"/>
                </a:lnTo>
                <a:lnTo>
                  <a:pt x="43" y="105"/>
                </a:lnTo>
                <a:lnTo>
                  <a:pt x="42" y="111"/>
                </a:lnTo>
                <a:lnTo>
                  <a:pt x="42" y="111"/>
                </a:lnTo>
                <a:close/>
                <a:moveTo>
                  <a:pt x="43" y="173"/>
                </a:moveTo>
                <a:lnTo>
                  <a:pt x="43" y="173"/>
                </a:lnTo>
                <a:lnTo>
                  <a:pt x="42" y="171"/>
                </a:lnTo>
                <a:lnTo>
                  <a:pt x="41" y="171"/>
                </a:lnTo>
                <a:lnTo>
                  <a:pt x="41" y="169"/>
                </a:lnTo>
                <a:lnTo>
                  <a:pt x="41" y="169"/>
                </a:lnTo>
                <a:lnTo>
                  <a:pt x="41" y="170"/>
                </a:lnTo>
                <a:lnTo>
                  <a:pt x="42" y="170"/>
                </a:lnTo>
                <a:lnTo>
                  <a:pt x="43" y="170"/>
                </a:lnTo>
                <a:lnTo>
                  <a:pt x="43" y="170"/>
                </a:lnTo>
                <a:lnTo>
                  <a:pt x="43" y="170"/>
                </a:lnTo>
                <a:lnTo>
                  <a:pt x="45" y="169"/>
                </a:lnTo>
                <a:lnTo>
                  <a:pt x="45" y="169"/>
                </a:lnTo>
                <a:lnTo>
                  <a:pt x="46" y="169"/>
                </a:lnTo>
                <a:lnTo>
                  <a:pt x="46" y="169"/>
                </a:lnTo>
                <a:lnTo>
                  <a:pt x="45" y="170"/>
                </a:lnTo>
                <a:lnTo>
                  <a:pt x="45" y="173"/>
                </a:lnTo>
                <a:lnTo>
                  <a:pt x="45" y="176"/>
                </a:lnTo>
                <a:lnTo>
                  <a:pt x="45" y="176"/>
                </a:lnTo>
                <a:lnTo>
                  <a:pt x="43" y="176"/>
                </a:lnTo>
                <a:lnTo>
                  <a:pt x="43" y="176"/>
                </a:lnTo>
                <a:lnTo>
                  <a:pt x="43" y="178"/>
                </a:lnTo>
                <a:lnTo>
                  <a:pt x="42" y="178"/>
                </a:lnTo>
                <a:lnTo>
                  <a:pt x="42" y="178"/>
                </a:lnTo>
                <a:lnTo>
                  <a:pt x="42" y="175"/>
                </a:lnTo>
                <a:lnTo>
                  <a:pt x="42" y="175"/>
                </a:lnTo>
                <a:lnTo>
                  <a:pt x="43" y="174"/>
                </a:lnTo>
                <a:lnTo>
                  <a:pt x="43" y="173"/>
                </a:lnTo>
                <a:lnTo>
                  <a:pt x="43" y="173"/>
                </a:lnTo>
                <a:close/>
                <a:moveTo>
                  <a:pt x="37" y="171"/>
                </a:moveTo>
                <a:lnTo>
                  <a:pt x="37" y="171"/>
                </a:lnTo>
                <a:lnTo>
                  <a:pt x="37" y="171"/>
                </a:lnTo>
                <a:lnTo>
                  <a:pt x="37" y="170"/>
                </a:lnTo>
                <a:lnTo>
                  <a:pt x="37" y="168"/>
                </a:lnTo>
                <a:lnTo>
                  <a:pt x="36" y="166"/>
                </a:lnTo>
                <a:lnTo>
                  <a:pt x="36" y="166"/>
                </a:lnTo>
                <a:lnTo>
                  <a:pt x="37" y="165"/>
                </a:lnTo>
                <a:lnTo>
                  <a:pt x="37" y="163"/>
                </a:lnTo>
                <a:lnTo>
                  <a:pt x="37" y="163"/>
                </a:lnTo>
                <a:lnTo>
                  <a:pt x="39" y="166"/>
                </a:lnTo>
                <a:lnTo>
                  <a:pt x="39" y="169"/>
                </a:lnTo>
                <a:lnTo>
                  <a:pt x="39" y="169"/>
                </a:lnTo>
                <a:lnTo>
                  <a:pt x="39" y="169"/>
                </a:lnTo>
                <a:lnTo>
                  <a:pt x="37" y="169"/>
                </a:lnTo>
                <a:lnTo>
                  <a:pt x="37" y="171"/>
                </a:lnTo>
                <a:lnTo>
                  <a:pt x="37" y="171"/>
                </a:lnTo>
                <a:close/>
                <a:moveTo>
                  <a:pt x="48" y="129"/>
                </a:moveTo>
                <a:lnTo>
                  <a:pt x="48" y="129"/>
                </a:lnTo>
                <a:lnTo>
                  <a:pt x="47" y="128"/>
                </a:lnTo>
                <a:lnTo>
                  <a:pt x="47" y="128"/>
                </a:lnTo>
                <a:lnTo>
                  <a:pt x="47" y="128"/>
                </a:lnTo>
                <a:lnTo>
                  <a:pt x="47" y="126"/>
                </a:lnTo>
                <a:lnTo>
                  <a:pt x="48" y="125"/>
                </a:lnTo>
                <a:lnTo>
                  <a:pt x="48" y="125"/>
                </a:lnTo>
                <a:lnTo>
                  <a:pt x="51" y="126"/>
                </a:lnTo>
                <a:lnTo>
                  <a:pt x="52" y="126"/>
                </a:lnTo>
                <a:lnTo>
                  <a:pt x="52" y="128"/>
                </a:lnTo>
                <a:lnTo>
                  <a:pt x="52" y="128"/>
                </a:lnTo>
                <a:lnTo>
                  <a:pt x="51" y="128"/>
                </a:lnTo>
                <a:lnTo>
                  <a:pt x="48" y="126"/>
                </a:lnTo>
                <a:lnTo>
                  <a:pt x="48" y="126"/>
                </a:lnTo>
                <a:lnTo>
                  <a:pt x="50" y="129"/>
                </a:lnTo>
                <a:lnTo>
                  <a:pt x="51" y="129"/>
                </a:lnTo>
                <a:lnTo>
                  <a:pt x="51" y="129"/>
                </a:lnTo>
                <a:lnTo>
                  <a:pt x="51" y="129"/>
                </a:lnTo>
                <a:lnTo>
                  <a:pt x="52" y="129"/>
                </a:lnTo>
                <a:lnTo>
                  <a:pt x="51" y="129"/>
                </a:lnTo>
                <a:lnTo>
                  <a:pt x="51" y="130"/>
                </a:lnTo>
                <a:lnTo>
                  <a:pt x="51" y="130"/>
                </a:lnTo>
                <a:lnTo>
                  <a:pt x="51" y="130"/>
                </a:lnTo>
                <a:lnTo>
                  <a:pt x="50" y="130"/>
                </a:lnTo>
                <a:lnTo>
                  <a:pt x="50" y="129"/>
                </a:lnTo>
                <a:lnTo>
                  <a:pt x="48" y="129"/>
                </a:lnTo>
                <a:lnTo>
                  <a:pt x="48" y="129"/>
                </a:lnTo>
                <a:lnTo>
                  <a:pt x="50" y="133"/>
                </a:lnTo>
                <a:lnTo>
                  <a:pt x="48" y="135"/>
                </a:lnTo>
                <a:lnTo>
                  <a:pt x="48" y="135"/>
                </a:lnTo>
                <a:lnTo>
                  <a:pt x="47" y="134"/>
                </a:lnTo>
                <a:lnTo>
                  <a:pt x="46" y="133"/>
                </a:lnTo>
                <a:lnTo>
                  <a:pt x="46" y="133"/>
                </a:lnTo>
                <a:lnTo>
                  <a:pt x="47" y="130"/>
                </a:lnTo>
                <a:lnTo>
                  <a:pt x="48" y="129"/>
                </a:lnTo>
                <a:lnTo>
                  <a:pt x="48" y="129"/>
                </a:lnTo>
                <a:close/>
                <a:moveTo>
                  <a:pt x="43" y="58"/>
                </a:moveTo>
                <a:lnTo>
                  <a:pt x="43" y="58"/>
                </a:lnTo>
                <a:lnTo>
                  <a:pt x="42" y="58"/>
                </a:lnTo>
                <a:lnTo>
                  <a:pt x="42" y="55"/>
                </a:lnTo>
                <a:lnTo>
                  <a:pt x="42" y="51"/>
                </a:lnTo>
                <a:lnTo>
                  <a:pt x="42" y="51"/>
                </a:lnTo>
                <a:lnTo>
                  <a:pt x="43" y="53"/>
                </a:lnTo>
                <a:lnTo>
                  <a:pt x="43" y="54"/>
                </a:lnTo>
                <a:lnTo>
                  <a:pt x="43" y="58"/>
                </a:lnTo>
                <a:lnTo>
                  <a:pt x="43" y="58"/>
                </a:lnTo>
                <a:close/>
                <a:moveTo>
                  <a:pt x="54" y="81"/>
                </a:moveTo>
                <a:lnTo>
                  <a:pt x="54" y="81"/>
                </a:lnTo>
                <a:lnTo>
                  <a:pt x="56" y="80"/>
                </a:lnTo>
                <a:lnTo>
                  <a:pt x="56" y="76"/>
                </a:lnTo>
                <a:lnTo>
                  <a:pt x="56" y="76"/>
                </a:lnTo>
                <a:lnTo>
                  <a:pt x="57" y="78"/>
                </a:lnTo>
                <a:lnTo>
                  <a:pt x="57" y="79"/>
                </a:lnTo>
                <a:lnTo>
                  <a:pt x="57" y="80"/>
                </a:lnTo>
                <a:lnTo>
                  <a:pt x="57" y="81"/>
                </a:lnTo>
                <a:lnTo>
                  <a:pt x="57" y="81"/>
                </a:lnTo>
                <a:lnTo>
                  <a:pt x="57" y="83"/>
                </a:lnTo>
                <a:lnTo>
                  <a:pt x="58" y="84"/>
                </a:lnTo>
                <a:lnTo>
                  <a:pt x="58" y="84"/>
                </a:lnTo>
                <a:lnTo>
                  <a:pt x="59" y="83"/>
                </a:lnTo>
                <a:lnTo>
                  <a:pt x="58" y="80"/>
                </a:lnTo>
                <a:lnTo>
                  <a:pt x="58" y="78"/>
                </a:lnTo>
                <a:lnTo>
                  <a:pt x="58" y="78"/>
                </a:lnTo>
                <a:lnTo>
                  <a:pt x="58" y="78"/>
                </a:lnTo>
                <a:lnTo>
                  <a:pt x="58" y="78"/>
                </a:lnTo>
                <a:lnTo>
                  <a:pt x="58" y="76"/>
                </a:lnTo>
                <a:lnTo>
                  <a:pt x="57" y="75"/>
                </a:lnTo>
                <a:lnTo>
                  <a:pt x="57" y="75"/>
                </a:lnTo>
                <a:lnTo>
                  <a:pt x="57" y="74"/>
                </a:lnTo>
                <a:lnTo>
                  <a:pt x="58" y="73"/>
                </a:lnTo>
                <a:lnTo>
                  <a:pt x="58" y="73"/>
                </a:lnTo>
                <a:lnTo>
                  <a:pt x="57" y="69"/>
                </a:lnTo>
                <a:lnTo>
                  <a:pt x="57" y="69"/>
                </a:lnTo>
                <a:lnTo>
                  <a:pt x="57" y="68"/>
                </a:lnTo>
                <a:lnTo>
                  <a:pt x="58" y="68"/>
                </a:lnTo>
                <a:lnTo>
                  <a:pt x="59" y="68"/>
                </a:lnTo>
                <a:lnTo>
                  <a:pt x="59" y="66"/>
                </a:lnTo>
                <a:lnTo>
                  <a:pt x="59" y="66"/>
                </a:lnTo>
                <a:lnTo>
                  <a:pt x="58" y="66"/>
                </a:lnTo>
                <a:lnTo>
                  <a:pt x="58" y="68"/>
                </a:lnTo>
                <a:lnTo>
                  <a:pt x="58" y="68"/>
                </a:lnTo>
                <a:lnTo>
                  <a:pt x="57" y="66"/>
                </a:lnTo>
                <a:lnTo>
                  <a:pt x="57" y="65"/>
                </a:lnTo>
                <a:lnTo>
                  <a:pt x="57" y="63"/>
                </a:lnTo>
                <a:lnTo>
                  <a:pt x="57" y="63"/>
                </a:lnTo>
                <a:lnTo>
                  <a:pt x="59" y="65"/>
                </a:lnTo>
                <a:lnTo>
                  <a:pt x="59" y="65"/>
                </a:lnTo>
                <a:lnTo>
                  <a:pt x="60" y="65"/>
                </a:lnTo>
                <a:lnTo>
                  <a:pt x="60" y="65"/>
                </a:lnTo>
                <a:lnTo>
                  <a:pt x="58" y="61"/>
                </a:lnTo>
                <a:lnTo>
                  <a:pt x="58" y="61"/>
                </a:lnTo>
                <a:lnTo>
                  <a:pt x="59" y="61"/>
                </a:lnTo>
                <a:lnTo>
                  <a:pt x="59" y="59"/>
                </a:lnTo>
                <a:lnTo>
                  <a:pt x="60" y="55"/>
                </a:lnTo>
                <a:lnTo>
                  <a:pt x="60" y="55"/>
                </a:lnTo>
                <a:lnTo>
                  <a:pt x="62" y="59"/>
                </a:lnTo>
                <a:lnTo>
                  <a:pt x="62" y="59"/>
                </a:lnTo>
                <a:lnTo>
                  <a:pt x="63" y="59"/>
                </a:lnTo>
                <a:lnTo>
                  <a:pt x="63" y="56"/>
                </a:lnTo>
                <a:lnTo>
                  <a:pt x="63" y="56"/>
                </a:lnTo>
                <a:lnTo>
                  <a:pt x="64" y="59"/>
                </a:lnTo>
                <a:lnTo>
                  <a:pt x="64" y="63"/>
                </a:lnTo>
                <a:lnTo>
                  <a:pt x="64" y="70"/>
                </a:lnTo>
                <a:lnTo>
                  <a:pt x="64" y="70"/>
                </a:lnTo>
                <a:lnTo>
                  <a:pt x="64" y="70"/>
                </a:lnTo>
                <a:lnTo>
                  <a:pt x="63" y="71"/>
                </a:lnTo>
                <a:lnTo>
                  <a:pt x="63" y="71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3" y="73"/>
                </a:lnTo>
                <a:lnTo>
                  <a:pt x="63" y="73"/>
                </a:lnTo>
                <a:lnTo>
                  <a:pt x="64" y="75"/>
                </a:lnTo>
                <a:lnTo>
                  <a:pt x="64" y="75"/>
                </a:lnTo>
                <a:lnTo>
                  <a:pt x="64" y="78"/>
                </a:lnTo>
                <a:lnTo>
                  <a:pt x="63" y="80"/>
                </a:lnTo>
                <a:lnTo>
                  <a:pt x="63" y="80"/>
                </a:lnTo>
                <a:lnTo>
                  <a:pt x="64" y="88"/>
                </a:lnTo>
                <a:lnTo>
                  <a:pt x="64" y="88"/>
                </a:lnTo>
                <a:lnTo>
                  <a:pt x="62" y="95"/>
                </a:lnTo>
                <a:lnTo>
                  <a:pt x="62" y="95"/>
                </a:lnTo>
                <a:lnTo>
                  <a:pt x="63" y="96"/>
                </a:lnTo>
                <a:lnTo>
                  <a:pt x="63" y="96"/>
                </a:lnTo>
                <a:lnTo>
                  <a:pt x="62" y="103"/>
                </a:lnTo>
                <a:lnTo>
                  <a:pt x="62" y="105"/>
                </a:lnTo>
                <a:lnTo>
                  <a:pt x="62" y="108"/>
                </a:lnTo>
                <a:lnTo>
                  <a:pt x="62" y="108"/>
                </a:lnTo>
                <a:lnTo>
                  <a:pt x="60" y="110"/>
                </a:lnTo>
                <a:lnTo>
                  <a:pt x="60" y="110"/>
                </a:lnTo>
                <a:lnTo>
                  <a:pt x="60" y="109"/>
                </a:lnTo>
                <a:lnTo>
                  <a:pt x="60" y="108"/>
                </a:lnTo>
                <a:lnTo>
                  <a:pt x="60" y="106"/>
                </a:lnTo>
                <a:lnTo>
                  <a:pt x="59" y="106"/>
                </a:lnTo>
                <a:lnTo>
                  <a:pt x="59" y="106"/>
                </a:lnTo>
                <a:lnTo>
                  <a:pt x="62" y="111"/>
                </a:lnTo>
                <a:lnTo>
                  <a:pt x="62" y="111"/>
                </a:lnTo>
                <a:lnTo>
                  <a:pt x="60" y="114"/>
                </a:lnTo>
                <a:lnTo>
                  <a:pt x="60" y="118"/>
                </a:lnTo>
                <a:lnTo>
                  <a:pt x="60" y="124"/>
                </a:lnTo>
                <a:lnTo>
                  <a:pt x="60" y="124"/>
                </a:lnTo>
                <a:lnTo>
                  <a:pt x="59" y="125"/>
                </a:lnTo>
                <a:lnTo>
                  <a:pt x="58" y="126"/>
                </a:lnTo>
                <a:lnTo>
                  <a:pt x="58" y="126"/>
                </a:lnTo>
                <a:lnTo>
                  <a:pt x="58" y="129"/>
                </a:lnTo>
                <a:lnTo>
                  <a:pt x="57" y="129"/>
                </a:lnTo>
                <a:lnTo>
                  <a:pt x="57" y="130"/>
                </a:lnTo>
                <a:lnTo>
                  <a:pt x="57" y="130"/>
                </a:lnTo>
                <a:lnTo>
                  <a:pt x="56" y="129"/>
                </a:lnTo>
                <a:lnTo>
                  <a:pt x="56" y="128"/>
                </a:lnTo>
                <a:lnTo>
                  <a:pt x="56" y="125"/>
                </a:lnTo>
                <a:lnTo>
                  <a:pt x="56" y="125"/>
                </a:lnTo>
                <a:lnTo>
                  <a:pt x="56" y="120"/>
                </a:lnTo>
                <a:lnTo>
                  <a:pt x="56" y="120"/>
                </a:lnTo>
                <a:lnTo>
                  <a:pt x="56" y="119"/>
                </a:lnTo>
                <a:lnTo>
                  <a:pt x="56" y="119"/>
                </a:lnTo>
                <a:lnTo>
                  <a:pt x="57" y="116"/>
                </a:lnTo>
                <a:lnTo>
                  <a:pt x="57" y="116"/>
                </a:lnTo>
                <a:lnTo>
                  <a:pt x="57" y="114"/>
                </a:lnTo>
                <a:lnTo>
                  <a:pt x="57" y="114"/>
                </a:lnTo>
                <a:lnTo>
                  <a:pt x="57" y="111"/>
                </a:lnTo>
                <a:lnTo>
                  <a:pt x="56" y="109"/>
                </a:lnTo>
                <a:lnTo>
                  <a:pt x="56" y="109"/>
                </a:lnTo>
                <a:lnTo>
                  <a:pt x="58" y="110"/>
                </a:lnTo>
                <a:lnTo>
                  <a:pt x="58" y="110"/>
                </a:lnTo>
                <a:lnTo>
                  <a:pt x="58" y="109"/>
                </a:lnTo>
                <a:lnTo>
                  <a:pt x="58" y="109"/>
                </a:lnTo>
                <a:lnTo>
                  <a:pt x="58" y="109"/>
                </a:lnTo>
                <a:lnTo>
                  <a:pt x="57" y="109"/>
                </a:lnTo>
                <a:lnTo>
                  <a:pt x="57" y="109"/>
                </a:lnTo>
                <a:lnTo>
                  <a:pt x="56" y="106"/>
                </a:lnTo>
                <a:lnTo>
                  <a:pt x="54" y="105"/>
                </a:lnTo>
                <a:lnTo>
                  <a:pt x="54" y="105"/>
                </a:lnTo>
                <a:lnTo>
                  <a:pt x="56" y="99"/>
                </a:lnTo>
                <a:lnTo>
                  <a:pt x="57" y="94"/>
                </a:lnTo>
                <a:lnTo>
                  <a:pt x="57" y="94"/>
                </a:lnTo>
                <a:lnTo>
                  <a:pt x="56" y="91"/>
                </a:lnTo>
                <a:lnTo>
                  <a:pt x="53" y="89"/>
                </a:lnTo>
                <a:lnTo>
                  <a:pt x="53" y="89"/>
                </a:lnTo>
                <a:lnTo>
                  <a:pt x="54" y="84"/>
                </a:lnTo>
                <a:lnTo>
                  <a:pt x="56" y="84"/>
                </a:lnTo>
                <a:lnTo>
                  <a:pt x="56" y="84"/>
                </a:lnTo>
                <a:lnTo>
                  <a:pt x="56" y="83"/>
                </a:lnTo>
                <a:lnTo>
                  <a:pt x="54" y="81"/>
                </a:lnTo>
                <a:lnTo>
                  <a:pt x="54" y="81"/>
                </a:lnTo>
                <a:close/>
                <a:moveTo>
                  <a:pt x="56" y="103"/>
                </a:moveTo>
                <a:lnTo>
                  <a:pt x="56" y="103"/>
                </a:lnTo>
                <a:lnTo>
                  <a:pt x="57" y="101"/>
                </a:lnTo>
                <a:lnTo>
                  <a:pt x="57" y="101"/>
                </a:lnTo>
                <a:lnTo>
                  <a:pt x="56" y="103"/>
                </a:lnTo>
                <a:lnTo>
                  <a:pt x="56" y="103"/>
                </a:lnTo>
                <a:lnTo>
                  <a:pt x="56" y="105"/>
                </a:lnTo>
                <a:lnTo>
                  <a:pt x="56" y="105"/>
                </a:lnTo>
                <a:lnTo>
                  <a:pt x="58" y="105"/>
                </a:lnTo>
                <a:lnTo>
                  <a:pt x="59" y="104"/>
                </a:lnTo>
                <a:lnTo>
                  <a:pt x="59" y="104"/>
                </a:lnTo>
                <a:lnTo>
                  <a:pt x="58" y="104"/>
                </a:lnTo>
                <a:lnTo>
                  <a:pt x="57" y="104"/>
                </a:lnTo>
                <a:lnTo>
                  <a:pt x="57" y="104"/>
                </a:lnTo>
                <a:lnTo>
                  <a:pt x="56" y="103"/>
                </a:lnTo>
                <a:lnTo>
                  <a:pt x="56" y="103"/>
                </a:lnTo>
                <a:close/>
                <a:moveTo>
                  <a:pt x="57" y="99"/>
                </a:moveTo>
                <a:lnTo>
                  <a:pt x="57" y="99"/>
                </a:lnTo>
                <a:lnTo>
                  <a:pt x="57" y="100"/>
                </a:lnTo>
                <a:lnTo>
                  <a:pt x="58" y="100"/>
                </a:lnTo>
                <a:lnTo>
                  <a:pt x="59" y="101"/>
                </a:lnTo>
                <a:lnTo>
                  <a:pt x="59" y="101"/>
                </a:lnTo>
                <a:lnTo>
                  <a:pt x="58" y="103"/>
                </a:lnTo>
                <a:lnTo>
                  <a:pt x="59" y="103"/>
                </a:lnTo>
                <a:lnTo>
                  <a:pt x="59" y="103"/>
                </a:lnTo>
                <a:lnTo>
                  <a:pt x="59" y="103"/>
                </a:lnTo>
                <a:lnTo>
                  <a:pt x="59" y="101"/>
                </a:lnTo>
                <a:lnTo>
                  <a:pt x="60" y="101"/>
                </a:lnTo>
                <a:lnTo>
                  <a:pt x="60" y="100"/>
                </a:lnTo>
                <a:lnTo>
                  <a:pt x="60" y="100"/>
                </a:lnTo>
                <a:lnTo>
                  <a:pt x="59" y="100"/>
                </a:lnTo>
                <a:lnTo>
                  <a:pt x="59" y="100"/>
                </a:lnTo>
                <a:lnTo>
                  <a:pt x="58" y="99"/>
                </a:lnTo>
                <a:lnTo>
                  <a:pt x="57" y="99"/>
                </a:lnTo>
                <a:lnTo>
                  <a:pt x="57" y="99"/>
                </a:lnTo>
                <a:close/>
                <a:moveTo>
                  <a:pt x="58" y="95"/>
                </a:moveTo>
                <a:lnTo>
                  <a:pt x="58" y="95"/>
                </a:lnTo>
                <a:lnTo>
                  <a:pt x="57" y="96"/>
                </a:lnTo>
                <a:lnTo>
                  <a:pt x="56" y="99"/>
                </a:lnTo>
                <a:lnTo>
                  <a:pt x="56" y="99"/>
                </a:lnTo>
                <a:lnTo>
                  <a:pt x="58" y="98"/>
                </a:lnTo>
                <a:lnTo>
                  <a:pt x="59" y="98"/>
                </a:lnTo>
                <a:lnTo>
                  <a:pt x="59" y="98"/>
                </a:lnTo>
                <a:lnTo>
                  <a:pt x="58" y="96"/>
                </a:lnTo>
                <a:lnTo>
                  <a:pt x="58" y="95"/>
                </a:lnTo>
                <a:lnTo>
                  <a:pt x="58" y="95"/>
                </a:lnTo>
                <a:close/>
                <a:moveTo>
                  <a:pt x="62" y="69"/>
                </a:moveTo>
                <a:lnTo>
                  <a:pt x="62" y="69"/>
                </a:lnTo>
                <a:lnTo>
                  <a:pt x="63" y="69"/>
                </a:lnTo>
                <a:lnTo>
                  <a:pt x="63" y="69"/>
                </a:lnTo>
                <a:lnTo>
                  <a:pt x="63" y="66"/>
                </a:lnTo>
                <a:lnTo>
                  <a:pt x="62" y="65"/>
                </a:lnTo>
                <a:lnTo>
                  <a:pt x="62" y="65"/>
                </a:lnTo>
                <a:lnTo>
                  <a:pt x="62" y="68"/>
                </a:lnTo>
                <a:lnTo>
                  <a:pt x="62" y="69"/>
                </a:lnTo>
                <a:lnTo>
                  <a:pt x="62" y="69"/>
                </a:lnTo>
                <a:close/>
                <a:moveTo>
                  <a:pt x="60" y="86"/>
                </a:moveTo>
                <a:lnTo>
                  <a:pt x="60" y="86"/>
                </a:lnTo>
                <a:lnTo>
                  <a:pt x="59" y="90"/>
                </a:lnTo>
                <a:lnTo>
                  <a:pt x="59" y="91"/>
                </a:lnTo>
                <a:lnTo>
                  <a:pt x="60" y="91"/>
                </a:lnTo>
                <a:lnTo>
                  <a:pt x="60" y="91"/>
                </a:lnTo>
                <a:lnTo>
                  <a:pt x="60" y="89"/>
                </a:lnTo>
                <a:lnTo>
                  <a:pt x="60" y="88"/>
                </a:lnTo>
                <a:lnTo>
                  <a:pt x="60" y="86"/>
                </a:lnTo>
                <a:lnTo>
                  <a:pt x="60" y="86"/>
                </a:lnTo>
                <a:close/>
                <a:moveTo>
                  <a:pt x="56" y="85"/>
                </a:moveTo>
                <a:lnTo>
                  <a:pt x="56" y="85"/>
                </a:lnTo>
                <a:lnTo>
                  <a:pt x="54" y="86"/>
                </a:lnTo>
                <a:lnTo>
                  <a:pt x="54" y="89"/>
                </a:lnTo>
                <a:lnTo>
                  <a:pt x="57" y="90"/>
                </a:lnTo>
                <a:lnTo>
                  <a:pt x="58" y="91"/>
                </a:lnTo>
                <a:lnTo>
                  <a:pt x="58" y="91"/>
                </a:lnTo>
                <a:lnTo>
                  <a:pt x="58" y="90"/>
                </a:lnTo>
                <a:lnTo>
                  <a:pt x="57" y="89"/>
                </a:lnTo>
                <a:lnTo>
                  <a:pt x="56" y="88"/>
                </a:lnTo>
                <a:lnTo>
                  <a:pt x="56" y="85"/>
                </a:lnTo>
                <a:lnTo>
                  <a:pt x="56" y="85"/>
                </a:lnTo>
                <a:close/>
                <a:moveTo>
                  <a:pt x="34" y="339"/>
                </a:moveTo>
                <a:lnTo>
                  <a:pt x="34" y="339"/>
                </a:lnTo>
                <a:lnTo>
                  <a:pt x="34" y="338"/>
                </a:lnTo>
                <a:lnTo>
                  <a:pt x="34" y="338"/>
                </a:lnTo>
                <a:lnTo>
                  <a:pt x="33" y="337"/>
                </a:lnTo>
                <a:lnTo>
                  <a:pt x="33" y="335"/>
                </a:lnTo>
                <a:lnTo>
                  <a:pt x="33" y="335"/>
                </a:lnTo>
                <a:lnTo>
                  <a:pt x="34" y="337"/>
                </a:lnTo>
                <a:lnTo>
                  <a:pt x="35" y="338"/>
                </a:lnTo>
                <a:lnTo>
                  <a:pt x="36" y="338"/>
                </a:lnTo>
                <a:lnTo>
                  <a:pt x="36" y="338"/>
                </a:lnTo>
                <a:lnTo>
                  <a:pt x="36" y="339"/>
                </a:lnTo>
                <a:lnTo>
                  <a:pt x="34" y="339"/>
                </a:lnTo>
                <a:lnTo>
                  <a:pt x="34" y="339"/>
                </a:lnTo>
                <a:close/>
                <a:moveTo>
                  <a:pt x="50" y="0"/>
                </a:moveTo>
                <a:lnTo>
                  <a:pt x="50" y="0"/>
                </a:lnTo>
                <a:lnTo>
                  <a:pt x="51" y="1"/>
                </a:lnTo>
                <a:lnTo>
                  <a:pt x="51" y="3"/>
                </a:lnTo>
                <a:lnTo>
                  <a:pt x="51" y="5"/>
                </a:lnTo>
                <a:lnTo>
                  <a:pt x="51" y="5"/>
                </a:lnTo>
                <a:lnTo>
                  <a:pt x="50" y="5"/>
                </a:lnTo>
                <a:lnTo>
                  <a:pt x="50" y="4"/>
                </a:lnTo>
                <a:lnTo>
                  <a:pt x="50" y="0"/>
                </a:lnTo>
                <a:lnTo>
                  <a:pt x="50" y="0"/>
                </a:lnTo>
                <a:close/>
                <a:moveTo>
                  <a:pt x="48" y="111"/>
                </a:moveTo>
                <a:lnTo>
                  <a:pt x="48" y="111"/>
                </a:lnTo>
                <a:lnTo>
                  <a:pt x="48" y="110"/>
                </a:lnTo>
                <a:lnTo>
                  <a:pt x="50" y="109"/>
                </a:lnTo>
                <a:lnTo>
                  <a:pt x="50" y="109"/>
                </a:lnTo>
                <a:lnTo>
                  <a:pt x="50" y="108"/>
                </a:lnTo>
                <a:lnTo>
                  <a:pt x="50" y="108"/>
                </a:lnTo>
                <a:lnTo>
                  <a:pt x="51" y="109"/>
                </a:lnTo>
                <a:lnTo>
                  <a:pt x="51" y="110"/>
                </a:lnTo>
                <a:lnTo>
                  <a:pt x="50" y="110"/>
                </a:lnTo>
                <a:lnTo>
                  <a:pt x="51" y="111"/>
                </a:lnTo>
                <a:lnTo>
                  <a:pt x="51" y="111"/>
                </a:lnTo>
                <a:lnTo>
                  <a:pt x="50" y="113"/>
                </a:lnTo>
                <a:lnTo>
                  <a:pt x="50" y="111"/>
                </a:lnTo>
                <a:lnTo>
                  <a:pt x="50" y="110"/>
                </a:lnTo>
                <a:lnTo>
                  <a:pt x="48" y="111"/>
                </a:lnTo>
                <a:lnTo>
                  <a:pt x="48" y="111"/>
                </a:lnTo>
                <a:close/>
                <a:moveTo>
                  <a:pt x="54" y="106"/>
                </a:moveTo>
                <a:lnTo>
                  <a:pt x="54" y="106"/>
                </a:lnTo>
                <a:lnTo>
                  <a:pt x="56" y="108"/>
                </a:lnTo>
                <a:lnTo>
                  <a:pt x="56" y="108"/>
                </a:lnTo>
                <a:lnTo>
                  <a:pt x="56" y="108"/>
                </a:lnTo>
                <a:lnTo>
                  <a:pt x="56" y="110"/>
                </a:lnTo>
                <a:lnTo>
                  <a:pt x="56" y="113"/>
                </a:lnTo>
                <a:lnTo>
                  <a:pt x="56" y="113"/>
                </a:lnTo>
                <a:lnTo>
                  <a:pt x="54" y="111"/>
                </a:lnTo>
                <a:lnTo>
                  <a:pt x="54" y="110"/>
                </a:lnTo>
                <a:lnTo>
                  <a:pt x="54" y="106"/>
                </a:lnTo>
                <a:lnTo>
                  <a:pt x="54" y="106"/>
                </a:lnTo>
                <a:close/>
                <a:moveTo>
                  <a:pt x="42" y="93"/>
                </a:moveTo>
                <a:lnTo>
                  <a:pt x="42" y="91"/>
                </a:lnTo>
                <a:lnTo>
                  <a:pt x="42" y="91"/>
                </a:lnTo>
                <a:lnTo>
                  <a:pt x="43" y="91"/>
                </a:lnTo>
                <a:lnTo>
                  <a:pt x="43" y="90"/>
                </a:lnTo>
                <a:lnTo>
                  <a:pt x="43" y="90"/>
                </a:lnTo>
                <a:lnTo>
                  <a:pt x="43" y="90"/>
                </a:lnTo>
                <a:lnTo>
                  <a:pt x="42" y="90"/>
                </a:lnTo>
                <a:lnTo>
                  <a:pt x="42" y="90"/>
                </a:lnTo>
                <a:lnTo>
                  <a:pt x="42" y="90"/>
                </a:lnTo>
                <a:lnTo>
                  <a:pt x="42" y="89"/>
                </a:lnTo>
                <a:lnTo>
                  <a:pt x="43" y="88"/>
                </a:lnTo>
                <a:lnTo>
                  <a:pt x="43" y="88"/>
                </a:lnTo>
                <a:lnTo>
                  <a:pt x="41" y="88"/>
                </a:lnTo>
                <a:lnTo>
                  <a:pt x="41" y="88"/>
                </a:lnTo>
                <a:lnTo>
                  <a:pt x="42" y="86"/>
                </a:lnTo>
                <a:lnTo>
                  <a:pt x="42" y="85"/>
                </a:lnTo>
                <a:lnTo>
                  <a:pt x="42" y="81"/>
                </a:lnTo>
                <a:lnTo>
                  <a:pt x="42" y="81"/>
                </a:lnTo>
                <a:lnTo>
                  <a:pt x="43" y="83"/>
                </a:lnTo>
                <a:lnTo>
                  <a:pt x="43" y="84"/>
                </a:lnTo>
                <a:lnTo>
                  <a:pt x="43" y="84"/>
                </a:lnTo>
                <a:lnTo>
                  <a:pt x="45" y="84"/>
                </a:lnTo>
                <a:lnTo>
                  <a:pt x="45" y="84"/>
                </a:lnTo>
                <a:lnTo>
                  <a:pt x="43" y="86"/>
                </a:lnTo>
                <a:lnTo>
                  <a:pt x="43" y="86"/>
                </a:lnTo>
                <a:lnTo>
                  <a:pt x="45" y="86"/>
                </a:lnTo>
                <a:lnTo>
                  <a:pt x="45" y="86"/>
                </a:lnTo>
                <a:lnTo>
                  <a:pt x="45" y="89"/>
                </a:lnTo>
                <a:lnTo>
                  <a:pt x="45" y="93"/>
                </a:lnTo>
                <a:lnTo>
                  <a:pt x="45" y="93"/>
                </a:lnTo>
                <a:lnTo>
                  <a:pt x="43" y="93"/>
                </a:lnTo>
                <a:lnTo>
                  <a:pt x="42" y="93"/>
                </a:lnTo>
                <a:lnTo>
                  <a:pt x="42" y="93"/>
                </a:lnTo>
                <a:close/>
                <a:moveTo>
                  <a:pt x="204" y="679"/>
                </a:moveTo>
                <a:lnTo>
                  <a:pt x="204" y="679"/>
                </a:lnTo>
                <a:lnTo>
                  <a:pt x="204" y="681"/>
                </a:lnTo>
                <a:lnTo>
                  <a:pt x="203" y="682"/>
                </a:lnTo>
                <a:lnTo>
                  <a:pt x="202" y="682"/>
                </a:lnTo>
                <a:lnTo>
                  <a:pt x="202" y="682"/>
                </a:lnTo>
                <a:lnTo>
                  <a:pt x="202" y="681"/>
                </a:lnTo>
                <a:lnTo>
                  <a:pt x="204" y="679"/>
                </a:lnTo>
                <a:lnTo>
                  <a:pt x="204" y="679"/>
                </a:lnTo>
                <a:close/>
                <a:moveTo>
                  <a:pt x="47" y="98"/>
                </a:moveTo>
                <a:lnTo>
                  <a:pt x="47" y="98"/>
                </a:lnTo>
                <a:lnTo>
                  <a:pt x="48" y="94"/>
                </a:lnTo>
                <a:lnTo>
                  <a:pt x="48" y="93"/>
                </a:lnTo>
                <a:lnTo>
                  <a:pt x="47" y="93"/>
                </a:lnTo>
                <a:lnTo>
                  <a:pt x="47" y="93"/>
                </a:lnTo>
                <a:lnTo>
                  <a:pt x="47" y="91"/>
                </a:lnTo>
                <a:lnTo>
                  <a:pt x="47" y="90"/>
                </a:lnTo>
                <a:lnTo>
                  <a:pt x="48" y="90"/>
                </a:lnTo>
                <a:lnTo>
                  <a:pt x="48" y="89"/>
                </a:lnTo>
                <a:lnTo>
                  <a:pt x="48" y="89"/>
                </a:lnTo>
                <a:lnTo>
                  <a:pt x="48" y="88"/>
                </a:lnTo>
                <a:lnTo>
                  <a:pt x="47" y="86"/>
                </a:lnTo>
                <a:lnTo>
                  <a:pt x="47" y="85"/>
                </a:lnTo>
                <a:lnTo>
                  <a:pt x="47" y="84"/>
                </a:lnTo>
                <a:lnTo>
                  <a:pt x="47" y="84"/>
                </a:lnTo>
                <a:lnTo>
                  <a:pt x="48" y="85"/>
                </a:lnTo>
                <a:lnTo>
                  <a:pt x="50" y="89"/>
                </a:lnTo>
                <a:lnTo>
                  <a:pt x="50" y="89"/>
                </a:lnTo>
                <a:lnTo>
                  <a:pt x="50" y="94"/>
                </a:lnTo>
                <a:lnTo>
                  <a:pt x="48" y="96"/>
                </a:lnTo>
                <a:lnTo>
                  <a:pt x="47" y="98"/>
                </a:lnTo>
                <a:lnTo>
                  <a:pt x="47" y="98"/>
                </a:lnTo>
                <a:close/>
                <a:moveTo>
                  <a:pt x="48" y="99"/>
                </a:moveTo>
                <a:lnTo>
                  <a:pt x="48" y="99"/>
                </a:lnTo>
                <a:lnTo>
                  <a:pt x="50" y="100"/>
                </a:lnTo>
                <a:lnTo>
                  <a:pt x="50" y="101"/>
                </a:lnTo>
                <a:lnTo>
                  <a:pt x="50" y="104"/>
                </a:lnTo>
                <a:lnTo>
                  <a:pt x="50" y="106"/>
                </a:lnTo>
                <a:lnTo>
                  <a:pt x="50" y="106"/>
                </a:lnTo>
                <a:lnTo>
                  <a:pt x="48" y="106"/>
                </a:lnTo>
                <a:lnTo>
                  <a:pt x="48" y="108"/>
                </a:lnTo>
                <a:lnTo>
                  <a:pt x="48" y="108"/>
                </a:lnTo>
                <a:lnTo>
                  <a:pt x="47" y="106"/>
                </a:lnTo>
                <a:lnTo>
                  <a:pt x="47" y="104"/>
                </a:lnTo>
                <a:lnTo>
                  <a:pt x="48" y="101"/>
                </a:lnTo>
                <a:lnTo>
                  <a:pt x="48" y="99"/>
                </a:lnTo>
                <a:lnTo>
                  <a:pt x="48" y="99"/>
                </a:lnTo>
                <a:close/>
                <a:moveTo>
                  <a:pt x="53" y="94"/>
                </a:moveTo>
                <a:lnTo>
                  <a:pt x="53" y="94"/>
                </a:lnTo>
                <a:lnTo>
                  <a:pt x="52" y="91"/>
                </a:lnTo>
                <a:lnTo>
                  <a:pt x="52" y="91"/>
                </a:lnTo>
                <a:lnTo>
                  <a:pt x="53" y="91"/>
                </a:lnTo>
                <a:lnTo>
                  <a:pt x="53" y="93"/>
                </a:lnTo>
                <a:lnTo>
                  <a:pt x="53" y="94"/>
                </a:lnTo>
                <a:lnTo>
                  <a:pt x="54" y="94"/>
                </a:lnTo>
                <a:lnTo>
                  <a:pt x="54" y="94"/>
                </a:lnTo>
                <a:lnTo>
                  <a:pt x="53" y="99"/>
                </a:lnTo>
                <a:lnTo>
                  <a:pt x="53" y="103"/>
                </a:lnTo>
                <a:lnTo>
                  <a:pt x="53" y="103"/>
                </a:lnTo>
                <a:lnTo>
                  <a:pt x="52" y="103"/>
                </a:lnTo>
                <a:lnTo>
                  <a:pt x="52" y="100"/>
                </a:lnTo>
                <a:lnTo>
                  <a:pt x="53" y="94"/>
                </a:lnTo>
                <a:lnTo>
                  <a:pt x="53" y="94"/>
                </a:lnTo>
                <a:close/>
                <a:moveTo>
                  <a:pt x="7" y="3"/>
                </a:moveTo>
                <a:lnTo>
                  <a:pt x="7" y="3"/>
                </a:lnTo>
                <a:lnTo>
                  <a:pt x="11" y="5"/>
                </a:lnTo>
                <a:lnTo>
                  <a:pt x="13" y="6"/>
                </a:lnTo>
                <a:lnTo>
                  <a:pt x="14" y="8"/>
                </a:lnTo>
                <a:lnTo>
                  <a:pt x="14" y="8"/>
                </a:lnTo>
                <a:lnTo>
                  <a:pt x="14" y="11"/>
                </a:lnTo>
                <a:lnTo>
                  <a:pt x="14" y="11"/>
                </a:lnTo>
                <a:lnTo>
                  <a:pt x="16" y="14"/>
                </a:lnTo>
                <a:lnTo>
                  <a:pt x="17" y="15"/>
                </a:lnTo>
                <a:lnTo>
                  <a:pt x="16" y="16"/>
                </a:lnTo>
                <a:lnTo>
                  <a:pt x="16" y="16"/>
                </a:lnTo>
                <a:lnTo>
                  <a:pt x="18" y="20"/>
                </a:lnTo>
                <a:lnTo>
                  <a:pt x="18" y="20"/>
                </a:lnTo>
                <a:lnTo>
                  <a:pt x="18" y="30"/>
                </a:lnTo>
                <a:lnTo>
                  <a:pt x="18" y="35"/>
                </a:lnTo>
                <a:lnTo>
                  <a:pt x="17" y="39"/>
                </a:lnTo>
                <a:lnTo>
                  <a:pt x="17" y="39"/>
                </a:lnTo>
                <a:lnTo>
                  <a:pt x="17" y="38"/>
                </a:lnTo>
                <a:lnTo>
                  <a:pt x="17" y="38"/>
                </a:lnTo>
                <a:lnTo>
                  <a:pt x="16" y="38"/>
                </a:lnTo>
                <a:lnTo>
                  <a:pt x="16" y="39"/>
                </a:lnTo>
                <a:lnTo>
                  <a:pt x="16" y="40"/>
                </a:lnTo>
                <a:lnTo>
                  <a:pt x="16" y="40"/>
                </a:lnTo>
                <a:lnTo>
                  <a:pt x="13" y="43"/>
                </a:lnTo>
                <a:lnTo>
                  <a:pt x="13" y="45"/>
                </a:lnTo>
                <a:lnTo>
                  <a:pt x="13" y="45"/>
                </a:lnTo>
                <a:lnTo>
                  <a:pt x="16" y="43"/>
                </a:lnTo>
                <a:lnTo>
                  <a:pt x="17" y="40"/>
                </a:lnTo>
                <a:lnTo>
                  <a:pt x="17" y="40"/>
                </a:lnTo>
                <a:lnTo>
                  <a:pt x="17" y="41"/>
                </a:lnTo>
                <a:lnTo>
                  <a:pt x="17" y="44"/>
                </a:lnTo>
                <a:lnTo>
                  <a:pt x="17" y="48"/>
                </a:lnTo>
                <a:lnTo>
                  <a:pt x="17" y="48"/>
                </a:lnTo>
                <a:lnTo>
                  <a:pt x="16" y="46"/>
                </a:lnTo>
                <a:lnTo>
                  <a:pt x="16" y="48"/>
                </a:lnTo>
                <a:lnTo>
                  <a:pt x="14" y="46"/>
                </a:lnTo>
                <a:lnTo>
                  <a:pt x="14" y="46"/>
                </a:lnTo>
                <a:lnTo>
                  <a:pt x="14" y="48"/>
                </a:lnTo>
                <a:lnTo>
                  <a:pt x="14" y="49"/>
                </a:lnTo>
                <a:lnTo>
                  <a:pt x="14" y="49"/>
                </a:lnTo>
                <a:lnTo>
                  <a:pt x="16" y="49"/>
                </a:lnTo>
                <a:lnTo>
                  <a:pt x="17" y="48"/>
                </a:lnTo>
                <a:lnTo>
                  <a:pt x="18" y="48"/>
                </a:lnTo>
                <a:lnTo>
                  <a:pt x="18" y="50"/>
                </a:lnTo>
                <a:lnTo>
                  <a:pt x="18" y="50"/>
                </a:lnTo>
                <a:lnTo>
                  <a:pt x="18" y="49"/>
                </a:lnTo>
                <a:lnTo>
                  <a:pt x="17" y="50"/>
                </a:lnTo>
                <a:lnTo>
                  <a:pt x="16" y="51"/>
                </a:lnTo>
                <a:lnTo>
                  <a:pt x="16" y="53"/>
                </a:lnTo>
                <a:lnTo>
                  <a:pt x="16" y="53"/>
                </a:lnTo>
                <a:lnTo>
                  <a:pt x="17" y="53"/>
                </a:lnTo>
                <a:lnTo>
                  <a:pt x="17" y="51"/>
                </a:lnTo>
                <a:lnTo>
                  <a:pt x="17" y="51"/>
                </a:lnTo>
                <a:lnTo>
                  <a:pt x="17" y="51"/>
                </a:lnTo>
                <a:lnTo>
                  <a:pt x="17" y="53"/>
                </a:lnTo>
                <a:lnTo>
                  <a:pt x="18" y="56"/>
                </a:lnTo>
                <a:lnTo>
                  <a:pt x="18" y="56"/>
                </a:lnTo>
                <a:lnTo>
                  <a:pt x="17" y="56"/>
                </a:lnTo>
                <a:lnTo>
                  <a:pt x="16" y="58"/>
                </a:lnTo>
                <a:lnTo>
                  <a:pt x="16" y="58"/>
                </a:lnTo>
                <a:lnTo>
                  <a:pt x="17" y="59"/>
                </a:lnTo>
                <a:lnTo>
                  <a:pt x="16" y="60"/>
                </a:lnTo>
                <a:lnTo>
                  <a:pt x="14" y="64"/>
                </a:lnTo>
                <a:lnTo>
                  <a:pt x="14" y="64"/>
                </a:lnTo>
                <a:lnTo>
                  <a:pt x="13" y="59"/>
                </a:lnTo>
                <a:lnTo>
                  <a:pt x="12" y="58"/>
                </a:lnTo>
                <a:lnTo>
                  <a:pt x="10" y="56"/>
                </a:lnTo>
                <a:lnTo>
                  <a:pt x="10" y="56"/>
                </a:lnTo>
                <a:lnTo>
                  <a:pt x="11" y="56"/>
                </a:lnTo>
                <a:lnTo>
                  <a:pt x="11" y="55"/>
                </a:lnTo>
                <a:lnTo>
                  <a:pt x="11" y="55"/>
                </a:lnTo>
                <a:lnTo>
                  <a:pt x="11" y="55"/>
                </a:lnTo>
                <a:lnTo>
                  <a:pt x="10" y="55"/>
                </a:lnTo>
                <a:lnTo>
                  <a:pt x="8" y="55"/>
                </a:lnTo>
                <a:lnTo>
                  <a:pt x="8" y="55"/>
                </a:lnTo>
                <a:lnTo>
                  <a:pt x="8" y="53"/>
                </a:lnTo>
                <a:lnTo>
                  <a:pt x="8" y="50"/>
                </a:lnTo>
                <a:lnTo>
                  <a:pt x="8" y="50"/>
                </a:lnTo>
                <a:lnTo>
                  <a:pt x="8" y="50"/>
                </a:lnTo>
                <a:lnTo>
                  <a:pt x="10" y="51"/>
                </a:lnTo>
                <a:lnTo>
                  <a:pt x="10" y="53"/>
                </a:lnTo>
                <a:lnTo>
                  <a:pt x="10" y="53"/>
                </a:lnTo>
                <a:lnTo>
                  <a:pt x="11" y="53"/>
                </a:lnTo>
                <a:lnTo>
                  <a:pt x="11" y="51"/>
                </a:lnTo>
                <a:lnTo>
                  <a:pt x="10" y="48"/>
                </a:lnTo>
                <a:lnTo>
                  <a:pt x="10" y="48"/>
                </a:lnTo>
                <a:lnTo>
                  <a:pt x="10" y="48"/>
                </a:lnTo>
                <a:lnTo>
                  <a:pt x="10" y="46"/>
                </a:lnTo>
                <a:lnTo>
                  <a:pt x="11" y="46"/>
                </a:lnTo>
                <a:lnTo>
                  <a:pt x="11" y="45"/>
                </a:lnTo>
                <a:lnTo>
                  <a:pt x="8" y="43"/>
                </a:lnTo>
                <a:lnTo>
                  <a:pt x="8" y="43"/>
                </a:lnTo>
                <a:lnTo>
                  <a:pt x="8" y="43"/>
                </a:lnTo>
                <a:lnTo>
                  <a:pt x="8" y="44"/>
                </a:lnTo>
                <a:lnTo>
                  <a:pt x="8" y="45"/>
                </a:lnTo>
                <a:lnTo>
                  <a:pt x="8" y="45"/>
                </a:lnTo>
                <a:lnTo>
                  <a:pt x="7" y="46"/>
                </a:lnTo>
                <a:lnTo>
                  <a:pt x="7" y="46"/>
                </a:lnTo>
                <a:lnTo>
                  <a:pt x="7" y="49"/>
                </a:lnTo>
                <a:lnTo>
                  <a:pt x="7" y="51"/>
                </a:lnTo>
                <a:lnTo>
                  <a:pt x="7" y="51"/>
                </a:lnTo>
                <a:lnTo>
                  <a:pt x="6" y="35"/>
                </a:lnTo>
                <a:lnTo>
                  <a:pt x="6" y="35"/>
                </a:lnTo>
                <a:lnTo>
                  <a:pt x="10" y="35"/>
                </a:lnTo>
                <a:lnTo>
                  <a:pt x="12" y="35"/>
                </a:lnTo>
                <a:lnTo>
                  <a:pt x="12" y="35"/>
                </a:lnTo>
                <a:lnTo>
                  <a:pt x="12" y="33"/>
                </a:lnTo>
                <a:lnTo>
                  <a:pt x="11" y="31"/>
                </a:lnTo>
                <a:lnTo>
                  <a:pt x="11" y="31"/>
                </a:lnTo>
                <a:lnTo>
                  <a:pt x="11" y="31"/>
                </a:lnTo>
                <a:lnTo>
                  <a:pt x="10" y="31"/>
                </a:lnTo>
                <a:lnTo>
                  <a:pt x="10" y="33"/>
                </a:lnTo>
                <a:lnTo>
                  <a:pt x="8" y="31"/>
                </a:lnTo>
                <a:lnTo>
                  <a:pt x="8" y="29"/>
                </a:lnTo>
                <a:lnTo>
                  <a:pt x="8" y="29"/>
                </a:lnTo>
                <a:lnTo>
                  <a:pt x="7" y="29"/>
                </a:lnTo>
                <a:lnTo>
                  <a:pt x="6" y="30"/>
                </a:lnTo>
                <a:lnTo>
                  <a:pt x="6" y="33"/>
                </a:lnTo>
                <a:lnTo>
                  <a:pt x="6" y="33"/>
                </a:lnTo>
                <a:lnTo>
                  <a:pt x="5" y="31"/>
                </a:lnTo>
                <a:lnTo>
                  <a:pt x="5" y="29"/>
                </a:lnTo>
                <a:lnTo>
                  <a:pt x="5" y="24"/>
                </a:lnTo>
                <a:lnTo>
                  <a:pt x="5" y="24"/>
                </a:lnTo>
                <a:lnTo>
                  <a:pt x="6" y="25"/>
                </a:lnTo>
                <a:lnTo>
                  <a:pt x="6" y="25"/>
                </a:lnTo>
                <a:lnTo>
                  <a:pt x="6" y="23"/>
                </a:lnTo>
                <a:lnTo>
                  <a:pt x="5" y="21"/>
                </a:lnTo>
                <a:lnTo>
                  <a:pt x="5" y="21"/>
                </a:lnTo>
                <a:lnTo>
                  <a:pt x="4" y="23"/>
                </a:lnTo>
                <a:lnTo>
                  <a:pt x="4" y="23"/>
                </a:lnTo>
                <a:lnTo>
                  <a:pt x="2" y="18"/>
                </a:lnTo>
                <a:lnTo>
                  <a:pt x="1" y="13"/>
                </a:lnTo>
                <a:lnTo>
                  <a:pt x="1" y="13"/>
                </a:lnTo>
                <a:lnTo>
                  <a:pt x="2" y="13"/>
                </a:lnTo>
                <a:lnTo>
                  <a:pt x="4" y="11"/>
                </a:lnTo>
                <a:lnTo>
                  <a:pt x="4" y="11"/>
                </a:lnTo>
                <a:lnTo>
                  <a:pt x="4" y="10"/>
                </a:lnTo>
                <a:lnTo>
                  <a:pt x="2" y="10"/>
                </a:lnTo>
                <a:lnTo>
                  <a:pt x="1" y="10"/>
                </a:lnTo>
                <a:lnTo>
                  <a:pt x="1" y="10"/>
                </a:lnTo>
                <a:lnTo>
                  <a:pt x="1" y="10"/>
                </a:lnTo>
                <a:lnTo>
                  <a:pt x="0" y="10"/>
                </a:lnTo>
                <a:lnTo>
                  <a:pt x="0" y="9"/>
                </a:lnTo>
                <a:lnTo>
                  <a:pt x="1" y="6"/>
                </a:lnTo>
                <a:lnTo>
                  <a:pt x="1" y="6"/>
                </a:lnTo>
                <a:lnTo>
                  <a:pt x="4" y="5"/>
                </a:lnTo>
                <a:lnTo>
                  <a:pt x="7" y="3"/>
                </a:lnTo>
                <a:lnTo>
                  <a:pt x="7" y="3"/>
                </a:lnTo>
                <a:close/>
                <a:moveTo>
                  <a:pt x="13" y="46"/>
                </a:moveTo>
                <a:lnTo>
                  <a:pt x="13" y="46"/>
                </a:lnTo>
                <a:lnTo>
                  <a:pt x="12" y="46"/>
                </a:lnTo>
                <a:lnTo>
                  <a:pt x="11" y="48"/>
                </a:lnTo>
                <a:lnTo>
                  <a:pt x="11" y="50"/>
                </a:lnTo>
                <a:lnTo>
                  <a:pt x="12" y="50"/>
                </a:lnTo>
                <a:lnTo>
                  <a:pt x="12" y="50"/>
                </a:lnTo>
                <a:lnTo>
                  <a:pt x="12" y="49"/>
                </a:lnTo>
                <a:lnTo>
                  <a:pt x="13" y="46"/>
                </a:lnTo>
                <a:lnTo>
                  <a:pt x="13" y="46"/>
                </a:lnTo>
                <a:close/>
                <a:moveTo>
                  <a:pt x="12" y="35"/>
                </a:moveTo>
                <a:lnTo>
                  <a:pt x="12" y="35"/>
                </a:lnTo>
                <a:lnTo>
                  <a:pt x="11" y="36"/>
                </a:lnTo>
                <a:lnTo>
                  <a:pt x="7" y="36"/>
                </a:lnTo>
                <a:lnTo>
                  <a:pt x="7" y="36"/>
                </a:lnTo>
                <a:lnTo>
                  <a:pt x="8" y="38"/>
                </a:lnTo>
                <a:lnTo>
                  <a:pt x="10" y="39"/>
                </a:lnTo>
                <a:lnTo>
                  <a:pt x="11" y="39"/>
                </a:lnTo>
                <a:lnTo>
                  <a:pt x="11" y="39"/>
                </a:lnTo>
                <a:lnTo>
                  <a:pt x="10" y="40"/>
                </a:lnTo>
                <a:lnTo>
                  <a:pt x="10" y="41"/>
                </a:lnTo>
                <a:lnTo>
                  <a:pt x="11" y="44"/>
                </a:lnTo>
                <a:lnTo>
                  <a:pt x="12" y="44"/>
                </a:lnTo>
                <a:lnTo>
                  <a:pt x="12" y="44"/>
                </a:lnTo>
                <a:lnTo>
                  <a:pt x="12" y="43"/>
                </a:lnTo>
                <a:lnTo>
                  <a:pt x="11" y="41"/>
                </a:lnTo>
                <a:lnTo>
                  <a:pt x="11" y="41"/>
                </a:lnTo>
                <a:lnTo>
                  <a:pt x="13" y="38"/>
                </a:lnTo>
                <a:lnTo>
                  <a:pt x="13" y="36"/>
                </a:lnTo>
                <a:lnTo>
                  <a:pt x="12" y="35"/>
                </a:lnTo>
                <a:lnTo>
                  <a:pt x="12" y="35"/>
                </a:lnTo>
                <a:close/>
                <a:moveTo>
                  <a:pt x="10" y="23"/>
                </a:moveTo>
                <a:lnTo>
                  <a:pt x="10" y="23"/>
                </a:lnTo>
                <a:lnTo>
                  <a:pt x="8" y="25"/>
                </a:lnTo>
                <a:lnTo>
                  <a:pt x="10" y="26"/>
                </a:lnTo>
                <a:lnTo>
                  <a:pt x="10" y="26"/>
                </a:lnTo>
                <a:lnTo>
                  <a:pt x="10" y="29"/>
                </a:lnTo>
                <a:lnTo>
                  <a:pt x="10" y="30"/>
                </a:lnTo>
                <a:lnTo>
                  <a:pt x="11" y="30"/>
                </a:lnTo>
                <a:lnTo>
                  <a:pt x="11" y="30"/>
                </a:lnTo>
                <a:lnTo>
                  <a:pt x="11" y="29"/>
                </a:lnTo>
                <a:lnTo>
                  <a:pt x="11" y="28"/>
                </a:lnTo>
                <a:lnTo>
                  <a:pt x="12" y="26"/>
                </a:lnTo>
                <a:lnTo>
                  <a:pt x="12" y="26"/>
                </a:lnTo>
                <a:lnTo>
                  <a:pt x="11" y="26"/>
                </a:lnTo>
                <a:lnTo>
                  <a:pt x="10" y="25"/>
                </a:lnTo>
                <a:lnTo>
                  <a:pt x="10" y="23"/>
                </a:lnTo>
                <a:lnTo>
                  <a:pt x="10" y="23"/>
                </a:lnTo>
                <a:close/>
                <a:moveTo>
                  <a:pt x="12" y="24"/>
                </a:moveTo>
                <a:lnTo>
                  <a:pt x="12" y="24"/>
                </a:lnTo>
                <a:lnTo>
                  <a:pt x="13" y="23"/>
                </a:lnTo>
                <a:lnTo>
                  <a:pt x="14" y="21"/>
                </a:lnTo>
                <a:lnTo>
                  <a:pt x="14" y="21"/>
                </a:lnTo>
                <a:lnTo>
                  <a:pt x="13" y="21"/>
                </a:lnTo>
                <a:lnTo>
                  <a:pt x="12" y="21"/>
                </a:lnTo>
                <a:lnTo>
                  <a:pt x="12" y="24"/>
                </a:lnTo>
                <a:lnTo>
                  <a:pt x="12" y="24"/>
                </a:lnTo>
                <a:close/>
                <a:moveTo>
                  <a:pt x="8" y="19"/>
                </a:moveTo>
                <a:lnTo>
                  <a:pt x="8" y="19"/>
                </a:lnTo>
                <a:lnTo>
                  <a:pt x="8" y="21"/>
                </a:lnTo>
                <a:lnTo>
                  <a:pt x="10" y="21"/>
                </a:lnTo>
                <a:lnTo>
                  <a:pt x="10" y="21"/>
                </a:lnTo>
                <a:lnTo>
                  <a:pt x="10" y="20"/>
                </a:lnTo>
                <a:lnTo>
                  <a:pt x="11" y="19"/>
                </a:lnTo>
                <a:lnTo>
                  <a:pt x="8" y="19"/>
                </a:lnTo>
                <a:close/>
                <a:moveTo>
                  <a:pt x="6" y="18"/>
                </a:moveTo>
                <a:lnTo>
                  <a:pt x="6" y="18"/>
                </a:lnTo>
                <a:lnTo>
                  <a:pt x="8" y="18"/>
                </a:lnTo>
                <a:lnTo>
                  <a:pt x="10" y="18"/>
                </a:lnTo>
                <a:lnTo>
                  <a:pt x="10" y="16"/>
                </a:lnTo>
                <a:lnTo>
                  <a:pt x="10" y="16"/>
                </a:lnTo>
                <a:lnTo>
                  <a:pt x="7" y="16"/>
                </a:lnTo>
                <a:lnTo>
                  <a:pt x="6" y="16"/>
                </a:lnTo>
                <a:lnTo>
                  <a:pt x="6" y="18"/>
                </a:lnTo>
                <a:lnTo>
                  <a:pt x="6" y="18"/>
                </a:lnTo>
                <a:close/>
                <a:moveTo>
                  <a:pt x="4" y="9"/>
                </a:moveTo>
                <a:lnTo>
                  <a:pt x="4" y="9"/>
                </a:lnTo>
                <a:lnTo>
                  <a:pt x="4" y="9"/>
                </a:lnTo>
                <a:lnTo>
                  <a:pt x="4" y="10"/>
                </a:lnTo>
                <a:lnTo>
                  <a:pt x="4" y="10"/>
                </a:lnTo>
                <a:lnTo>
                  <a:pt x="6" y="9"/>
                </a:lnTo>
                <a:lnTo>
                  <a:pt x="6" y="8"/>
                </a:lnTo>
                <a:lnTo>
                  <a:pt x="6" y="8"/>
                </a:lnTo>
                <a:lnTo>
                  <a:pt x="6" y="8"/>
                </a:lnTo>
                <a:lnTo>
                  <a:pt x="5" y="8"/>
                </a:lnTo>
                <a:lnTo>
                  <a:pt x="5" y="9"/>
                </a:lnTo>
                <a:lnTo>
                  <a:pt x="4" y="9"/>
                </a:lnTo>
                <a:lnTo>
                  <a:pt x="4" y="9"/>
                </a:lnTo>
                <a:close/>
                <a:moveTo>
                  <a:pt x="35" y="294"/>
                </a:moveTo>
                <a:lnTo>
                  <a:pt x="35" y="294"/>
                </a:lnTo>
                <a:lnTo>
                  <a:pt x="35" y="297"/>
                </a:lnTo>
                <a:lnTo>
                  <a:pt x="34" y="298"/>
                </a:lnTo>
                <a:lnTo>
                  <a:pt x="34" y="299"/>
                </a:lnTo>
                <a:lnTo>
                  <a:pt x="34" y="299"/>
                </a:lnTo>
                <a:lnTo>
                  <a:pt x="34" y="295"/>
                </a:lnTo>
                <a:lnTo>
                  <a:pt x="34" y="293"/>
                </a:lnTo>
                <a:lnTo>
                  <a:pt x="34" y="293"/>
                </a:lnTo>
                <a:lnTo>
                  <a:pt x="35" y="293"/>
                </a:lnTo>
                <a:lnTo>
                  <a:pt x="35" y="294"/>
                </a:lnTo>
                <a:lnTo>
                  <a:pt x="35" y="294"/>
                </a:lnTo>
                <a:close/>
                <a:moveTo>
                  <a:pt x="33" y="295"/>
                </a:moveTo>
                <a:lnTo>
                  <a:pt x="33" y="295"/>
                </a:lnTo>
                <a:lnTo>
                  <a:pt x="31" y="297"/>
                </a:lnTo>
                <a:lnTo>
                  <a:pt x="31" y="295"/>
                </a:lnTo>
                <a:lnTo>
                  <a:pt x="31" y="293"/>
                </a:lnTo>
                <a:lnTo>
                  <a:pt x="31" y="292"/>
                </a:lnTo>
                <a:lnTo>
                  <a:pt x="31" y="292"/>
                </a:lnTo>
                <a:lnTo>
                  <a:pt x="33" y="293"/>
                </a:lnTo>
                <a:lnTo>
                  <a:pt x="31" y="294"/>
                </a:lnTo>
                <a:lnTo>
                  <a:pt x="31" y="295"/>
                </a:lnTo>
                <a:lnTo>
                  <a:pt x="33" y="295"/>
                </a:lnTo>
                <a:lnTo>
                  <a:pt x="33" y="295"/>
                </a:lnTo>
                <a:close/>
                <a:moveTo>
                  <a:pt x="31" y="275"/>
                </a:moveTo>
                <a:lnTo>
                  <a:pt x="31" y="275"/>
                </a:lnTo>
                <a:lnTo>
                  <a:pt x="34" y="279"/>
                </a:lnTo>
                <a:lnTo>
                  <a:pt x="34" y="282"/>
                </a:lnTo>
                <a:lnTo>
                  <a:pt x="33" y="283"/>
                </a:lnTo>
                <a:lnTo>
                  <a:pt x="33" y="283"/>
                </a:lnTo>
                <a:lnTo>
                  <a:pt x="34" y="287"/>
                </a:lnTo>
                <a:lnTo>
                  <a:pt x="34" y="287"/>
                </a:lnTo>
                <a:lnTo>
                  <a:pt x="34" y="287"/>
                </a:lnTo>
                <a:lnTo>
                  <a:pt x="34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4"/>
                </a:lnTo>
                <a:lnTo>
                  <a:pt x="33" y="282"/>
                </a:lnTo>
                <a:lnTo>
                  <a:pt x="33" y="280"/>
                </a:lnTo>
                <a:lnTo>
                  <a:pt x="33" y="279"/>
                </a:lnTo>
                <a:lnTo>
                  <a:pt x="31" y="279"/>
                </a:lnTo>
                <a:lnTo>
                  <a:pt x="31" y="279"/>
                </a:lnTo>
                <a:lnTo>
                  <a:pt x="31" y="278"/>
                </a:lnTo>
                <a:lnTo>
                  <a:pt x="31" y="275"/>
                </a:lnTo>
                <a:lnTo>
                  <a:pt x="31" y="275"/>
                </a:lnTo>
                <a:close/>
                <a:moveTo>
                  <a:pt x="34" y="300"/>
                </a:moveTo>
                <a:lnTo>
                  <a:pt x="34" y="300"/>
                </a:lnTo>
                <a:lnTo>
                  <a:pt x="34" y="303"/>
                </a:lnTo>
                <a:lnTo>
                  <a:pt x="34" y="304"/>
                </a:lnTo>
                <a:lnTo>
                  <a:pt x="35" y="305"/>
                </a:lnTo>
                <a:lnTo>
                  <a:pt x="35" y="307"/>
                </a:lnTo>
                <a:lnTo>
                  <a:pt x="35" y="307"/>
                </a:lnTo>
                <a:lnTo>
                  <a:pt x="34" y="305"/>
                </a:lnTo>
                <a:lnTo>
                  <a:pt x="33" y="304"/>
                </a:lnTo>
                <a:lnTo>
                  <a:pt x="33" y="303"/>
                </a:lnTo>
                <a:lnTo>
                  <a:pt x="33" y="302"/>
                </a:lnTo>
                <a:lnTo>
                  <a:pt x="33" y="302"/>
                </a:lnTo>
                <a:lnTo>
                  <a:pt x="34" y="300"/>
                </a:lnTo>
                <a:lnTo>
                  <a:pt x="35" y="299"/>
                </a:lnTo>
                <a:lnTo>
                  <a:pt x="35" y="300"/>
                </a:lnTo>
                <a:lnTo>
                  <a:pt x="35" y="300"/>
                </a:lnTo>
                <a:lnTo>
                  <a:pt x="36" y="299"/>
                </a:lnTo>
                <a:lnTo>
                  <a:pt x="35" y="299"/>
                </a:lnTo>
                <a:lnTo>
                  <a:pt x="35" y="298"/>
                </a:lnTo>
                <a:lnTo>
                  <a:pt x="35" y="298"/>
                </a:lnTo>
                <a:lnTo>
                  <a:pt x="35" y="298"/>
                </a:lnTo>
                <a:lnTo>
                  <a:pt x="36" y="298"/>
                </a:lnTo>
                <a:lnTo>
                  <a:pt x="37" y="299"/>
                </a:lnTo>
                <a:lnTo>
                  <a:pt x="36" y="302"/>
                </a:lnTo>
                <a:lnTo>
                  <a:pt x="36" y="302"/>
                </a:lnTo>
                <a:lnTo>
                  <a:pt x="35" y="302"/>
                </a:lnTo>
                <a:lnTo>
                  <a:pt x="34" y="300"/>
                </a:lnTo>
                <a:lnTo>
                  <a:pt x="34" y="300"/>
                </a:lnTo>
                <a:close/>
                <a:moveTo>
                  <a:pt x="37" y="284"/>
                </a:moveTo>
                <a:lnTo>
                  <a:pt x="37" y="284"/>
                </a:lnTo>
                <a:lnTo>
                  <a:pt x="36" y="294"/>
                </a:lnTo>
                <a:lnTo>
                  <a:pt x="36" y="294"/>
                </a:lnTo>
                <a:lnTo>
                  <a:pt x="35" y="293"/>
                </a:lnTo>
                <a:lnTo>
                  <a:pt x="34" y="292"/>
                </a:lnTo>
                <a:lnTo>
                  <a:pt x="34" y="288"/>
                </a:lnTo>
                <a:lnTo>
                  <a:pt x="34" y="288"/>
                </a:lnTo>
                <a:lnTo>
                  <a:pt x="35" y="288"/>
                </a:lnTo>
                <a:lnTo>
                  <a:pt x="35" y="289"/>
                </a:lnTo>
                <a:lnTo>
                  <a:pt x="35" y="290"/>
                </a:lnTo>
                <a:lnTo>
                  <a:pt x="35" y="290"/>
                </a:lnTo>
                <a:lnTo>
                  <a:pt x="35" y="290"/>
                </a:lnTo>
                <a:lnTo>
                  <a:pt x="36" y="289"/>
                </a:lnTo>
                <a:lnTo>
                  <a:pt x="36" y="287"/>
                </a:lnTo>
                <a:lnTo>
                  <a:pt x="36" y="285"/>
                </a:lnTo>
                <a:lnTo>
                  <a:pt x="37" y="284"/>
                </a:lnTo>
                <a:lnTo>
                  <a:pt x="37" y="284"/>
                </a:lnTo>
                <a:close/>
                <a:moveTo>
                  <a:pt x="39" y="155"/>
                </a:moveTo>
                <a:lnTo>
                  <a:pt x="39" y="155"/>
                </a:lnTo>
                <a:lnTo>
                  <a:pt x="37" y="155"/>
                </a:lnTo>
                <a:lnTo>
                  <a:pt x="37" y="155"/>
                </a:lnTo>
                <a:lnTo>
                  <a:pt x="37" y="155"/>
                </a:lnTo>
                <a:lnTo>
                  <a:pt x="36" y="155"/>
                </a:lnTo>
                <a:lnTo>
                  <a:pt x="36" y="154"/>
                </a:lnTo>
                <a:lnTo>
                  <a:pt x="39" y="153"/>
                </a:lnTo>
                <a:lnTo>
                  <a:pt x="39" y="155"/>
                </a:lnTo>
                <a:close/>
                <a:moveTo>
                  <a:pt x="36" y="310"/>
                </a:moveTo>
                <a:lnTo>
                  <a:pt x="36" y="310"/>
                </a:lnTo>
                <a:lnTo>
                  <a:pt x="36" y="308"/>
                </a:lnTo>
                <a:lnTo>
                  <a:pt x="36" y="305"/>
                </a:lnTo>
                <a:lnTo>
                  <a:pt x="36" y="305"/>
                </a:lnTo>
                <a:lnTo>
                  <a:pt x="36" y="305"/>
                </a:lnTo>
                <a:lnTo>
                  <a:pt x="37" y="307"/>
                </a:lnTo>
                <a:lnTo>
                  <a:pt x="37" y="307"/>
                </a:lnTo>
                <a:lnTo>
                  <a:pt x="39" y="307"/>
                </a:lnTo>
                <a:lnTo>
                  <a:pt x="39" y="307"/>
                </a:lnTo>
                <a:lnTo>
                  <a:pt x="37" y="309"/>
                </a:lnTo>
                <a:lnTo>
                  <a:pt x="37" y="310"/>
                </a:lnTo>
                <a:lnTo>
                  <a:pt x="36" y="310"/>
                </a:lnTo>
                <a:lnTo>
                  <a:pt x="36" y="310"/>
                </a:lnTo>
                <a:close/>
                <a:moveTo>
                  <a:pt x="29" y="334"/>
                </a:moveTo>
                <a:lnTo>
                  <a:pt x="29" y="334"/>
                </a:lnTo>
                <a:lnTo>
                  <a:pt x="28" y="333"/>
                </a:lnTo>
                <a:lnTo>
                  <a:pt x="28" y="330"/>
                </a:lnTo>
                <a:lnTo>
                  <a:pt x="28" y="328"/>
                </a:lnTo>
                <a:lnTo>
                  <a:pt x="29" y="327"/>
                </a:lnTo>
                <a:lnTo>
                  <a:pt x="29" y="327"/>
                </a:lnTo>
                <a:lnTo>
                  <a:pt x="30" y="327"/>
                </a:lnTo>
                <a:lnTo>
                  <a:pt x="30" y="327"/>
                </a:lnTo>
                <a:lnTo>
                  <a:pt x="29" y="328"/>
                </a:lnTo>
                <a:lnTo>
                  <a:pt x="29" y="328"/>
                </a:lnTo>
                <a:lnTo>
                  <a:pt x="29" y="332"/>
                </a:lnTo>
                <a:lnTo>
                  <a:pt x="29" y="334"/>
                </a:lnTo>
                <a:lnTo>
                  <a:pt x="29" y="334"/>
                </a:lnTo>
                <a:close/>
                <a:moveTo>
                  <a:pt x="37" y="278"/>
                </a:moveTo>
                <a:lnTo>
                  <a:pt x="37" y="278"/>
                </a:lnTo>
                <a:lnTo>
                  <a:pt x="36" y="277"/>
                </a:lnTo>
                <a:lnTo>
                  <a:pt x="35" y="275"/>
                </a:lnTo>
                <a:lnTo>
                  <a:pt x="34" y="275"/>
                </a:lnTo>
                <a:lnTo>
                  <a:pt x="34" y="273"/>
                </a:lnTo>
                <a:lnTo>
                  <a:pt x="34" y="273"/>
                </a:lnTo>
                <a:lnTo>
                  <a:pt x="35" y="274"/>
                </a:lnTo>
                <a:lnTo>
                  <a:pt x="37" y="275"/>
                </a:lnTo>
                <a:lnTo>
                  <a:pt x="37" y="275"/>
                </a:lnTo>
                <a:lnTo>
                  <a:pt x="39" y="279"/>
                </a:lnTo>
                <a:lnTo>
                  <a:pt x="37" y="280"/>
                </a:lnTo>
                <a:lnTo>
                  <a:pt x="36" y="282"/>
                </a:lnTo>
                <a:lnTo>
                  <a:pt x="36" y="282"/>
                </a:lnTo>
                <a:lnTo>
                  <a:pt x="36" y="278"/>
                </a:lnTo>
                <a:lnTo>
                  <a:pt x="36" y="278"/>
                </a:lnTo>
                <a:lnTo>
                  <a:pt x="37" y="278"/>
                </a:lnTo>
                <a:lnTo>
                  <a:pt x="37" y="278"/>
                </a:lnTo>
                <a:close/>
                <a:moveTo>
                  <a:pt x="28" y="323"/>
                </a:moveTo>
                <a:lnTo>
                  <a:pt x="28" y="323"/>
                </a:lnTo>
                <a:lnTo>
                  <a:pt x="28" y="322"/>
                </a:lnTo>
                <a:lnTo>
                  <a:pt x="28" y="319"/>
                </a:lnTo>
                <a:lnTo>
                  <a:pt x="28" y="315"/>
                </a:lnTo>
                <a:lnTo>
                  <a:pt x="28" y="315"/>
                </a:lnTo>
                <a:lnTo>
                  <a:pt x="29" y="319"/>
                </a:lnTo>
                <a:lnTo>
                  <a:pt x="28" y="323"/>
                </a:lnTo>
                <a:lnTo>
                  <a:pt x="28" y="323"/>
                </a:lnTo>
                <a:close/>
                <a:moveTo>
                  <a:pt x="34" y="317"/>
                </a:moveTo>
                <a:lnTo>
                  <a:pt x="34" y="317"/>
                </a:lnTo>
                <a:lnTo>
                  <a:pt x="34" y="315"/>
                </a:lnTo>
                <a:lnTo>
                  <a:pt x="34" y="313"/>
                </a:lnTo>
                <a:lnTo>
                  <a:pt x="34" y="313"/>
                </a:lnTo>
                <a:lnTo>
                  <a:pt x="35" y="314"/>
                </a:lnTo>
                <a:lnTo>
                  <a:pt x="36" y="315"/>
                </a:lnTo>
                <a:lnTo>
                  <a:pt x="36" y="315"/>
                </a:lnTo>
                <a:lnTo>
                  <a:pt x="35" y="317"/>
                </a:lnTo>
                <a:lnTo>
                  <a:pt x="34" y="317"/>
                </a:lnTo>
                <a:lnTo>
                  <a:pt x="34" y="317"/>
                </a:lnTo>
                <a:close/>
                <a:moveTo>
                  <a:pt x="35" y="333"/>
                </a:moveTo>
                <a:lnTo>
                  <a:pt x="35" y="333"/>
                </a:lnTo>
                <a:lnTo>
                  <a:pt x="34" y="333"/>
                </a:lnTo>
                <a:lnTo>
                  <a:pt x="33" y="334"/>
                </a:lnTo>
                <a:lnTo>
                  <a:pt x="33" y="334"/>
                </a:lnTo>
                <a:lnTo>
                  <a:pt x="33" y="333"/>
                </a:lnTo>
                <a:lnTo>
                  <a:pt x="33" y="332"/>
                </a:lnTo>
                <a:lnTo>
                  <a:pt x="33" y="329"/>
                </a:lnTo>
                <a:lnTo>
                  <a:pt x="33" y="328"/>
                </a:lnTo>
                <a:lnTo>
                  <a:pt x="33" y="328"/>
                </a:lnTo>
                <a:lnTo>
                  <a:pt x="34" y="327"/>
                </a:lnTo>
                <a:lnTo>
                  <a:pt x="35" y="325"/>
                </a:lnTo>
                <a:lnTo>
                  <a:pt x="35" y="325"/>
                </a:lnTo>
                <a:lnTo>
                  <a:pt x="34" y="325"/>
                </a:lnTo>
                <a:lnTo>
                  <a:pt x="34" y="325"/>
                </a:lnTo>
                <a:lnTo>
                  <a:pt x="33" y="325"/>
                </a:lnTo>
                <a:lnTo>
                  <a:pt x="33" y="325"/>
                </a:lnTo>
                <a:lnTo>
                  <a:pt x="33" y="323"/>
                </a:lnTo>
                <a:lnTo>
                  <a:pt x="33" y="323"/>
                </a:lnTo>
                <a:lnTo>
                  <a:pt x="34" y="324"/>
                </a:lnTo>
                <a:lnTo>
                  <a:pt x="35" y="324"/>
                </a:lnTo>
                <a:lnTo>
                  <a:pt x="35" y="323"/>
                </a:lnTo>
                <a:lnTo>
                  <a:pt x="35" y="323"/>
                </a:lnTo>
                <a:lnTo>
                  <a:pt x="36" y="325"/>
                </a:lnTo>
                <a:lnTo>
                  <a:pt x="36" y="327"/>
                </a:lnTo>
                <a:lnTo>
                  <a:pt x="36" y="327"/>
                </a:lnTo>
                <a:lnTo>
                  <a:pt x="36" y="327"/>
                </a:lnTo>
                <a:lnTo>
                  <a:pt x="36" y="328"/>
                </a:lnTo>
                <a:lnTo>
                  <a:pt x="36" y="329"/>
                </a:lnTo>
                <a:lnTo>
                  <a:pt x="36" y="329"/>
                </a:lnTo>
                <a:lnTo>
                  <a:pt x="36" y="329"/>
                </a:lnTo>
                <a:lnTo>
                  <a:pt x="36" y="328"/>
                </a:lnTo>
                <a:lnTo>
                  <a:pt x="36" y="328"/>
                </a:lnTo>
                <a:lnTo>
                  <a:pt x="34" y="328"/>
                </a:lnTo>
                <a:lnTo>
                  <a:pt x="34" y="328"/>
                </a:lnTo>
                <a:lnTo>
                  <a:pt x="36" y="330"/>
                </a:lnTo>
                <a:lnTo>
                  <a:pt x="37" y="332"/>
                </a:lnTo>
                <a:lnTo>
                  <a:pt x="37" y="334"/>
                </a:lnTo>
                <a:lnTo>
                  <a:pt x="37" y="334"/>
                </a:lnTo>
                <a:lnTo>
                  <a:pt x="36" y="334"/>
                </a:lnTo>
                <a:lnTo>
                  <a:pt x="36" y="334"/>
                </a:lnTo>
                <a:lnTo>
                  <a:pt x="36" y="337"/>
                </a:lnTo>
                <a:lnTo>
                  <a:pt x="36" y="337"/>
                </a:lnTo>
                <a:lnTo>
                  <a:pt x="34" y="335"/>
                </a:lnTo>
                <a:lnTo>
                  <a:pt x="34" y="335"/>
                </a:lnTo>
                <a:lnTo>
                  <a:pt x="35" y="334"/>
                </a:lnTo>
                <a:lnTo>
                  <a:pt x="35" y="333"/>
                </a:lnTo>
                <a:lnTo>
                  <a:pt x="35" y="333"/>
                </a:lnTo>
                <a:close/>
                <a:moveTo>
                  <a:pt x="27" y="309"/>
                </a:moveTo>
                <a:lnTo>
                  <a:pt x="27" y="309"/>
                </a:lnTo>
                <a:lnTo>
                  <a:pt x="28" y="307"/>
                </a:lnTo>
                <a:lnTo>
                  <a:pt x="27" y="303"/>
                </a:lnTo>
                <a:lnTo>
                  <a:pt x="27" y="303"/>
                </a:lnTo>
                <a:lnTo>
                  <a:pt x="28" y="300"/>
                </a:lnTo>
                <a:lnTo>
                  <a:pt x="28" y="300"/>
                </a:lnTo>
                <a:lnTo>
                  <a:pt x="27" y="299"/>
                </a:lnTo>
                <a:lnTo>
                  <a:pt x="27" y="299"/>
                </a:lnTo>
                <a:lnTo>
                  <a:pt x="27" y="282"/>
                </a:lnTo>
                <a:lnTo>
                  <a:pt x="27" y="282"/>
                </a:lnTo>
                <a:lnTo>
                  <a:pt x="29" y="283"/>
                </a:lnTo>
                <a:lnTo>
                  <a:pt x="29" y="284"/>
                </a:lnTo>
                <a:lnTo>
                  <a:pt x="28" y="287"/>
                </a:lnTo>
                <a:lnTo>
                  <a:pt x="28" y="287"/>
                </a:lnTo>
                <a:lnTo>
                  <a:pt x="29" y="289"/>
                </a:lnTo>
                <a:lnTo>
                  <a:pt x="29" y="292"/>
                </a:lnTo>
                <a:lnTo>
                  <a:pt x="29" y="292"/>
                </a:lnTo>
                <a:lnTo>
                  <a:pt x="29" y="292"/>
                </a:lnTo>
                <a:lnTo>
                  <a:pt x="30" y="292"/>
                </a:lnTo>
                <a:lnTo>
                  <a:pt x="30" y="292"/>
                </a:lnTo>
                <a:lnTo>
                  <a:pt x="30" y="292"/>
                </a:lnTo>
                <a:lnTo>
                  <a:pt x="30" y="293"/>
                </a:lnTo>
                <a:lnTo>
                  <a:pt x="28" y="294"/>
                </a:lnTo>
                <a:lnTo>
                  <a:pt x="28" y="294"/>
                </a:lnTo>
                <a:lnTo>
                  <a:pt x="28" y="300"/>
                </a:lnTo>
                <a:lnTo>
                  <a:pt x="29" y="307"/>
                </a:lnTo>
                <a:lnTo>
                  <a:pt x="29" y="307"/>
                </a:lnTo>
                <a:lnTo>
                  <a:pt x="28" y="308"/>
                </a:lnTo>
                <a:lnTo>
                  <a:pt x="27" y="309"/>
                </a:lnTo>
                <a:lnTo>
                  <a:pt x="27" y="309"/>
                </a:lnTo>
                <a:close/>
                <a:moveTo>
                  <a:pt x="37" y="150"/>
                </a:moveTo>
                <a:lnTo>
                  <a:pt x="37" y="150"/>
                </a:lnTo>
                <a:lnTo>
                  <a:pt x="36" y="150"/>
                </a:lnTo>
                <a:lnTo>
                  <a:pt x="36" y="149"/>
                </a:lnTo>
                <a:lnTo>
                  <a:pt x="36" y="145"/>
                </a:lnTo>
                <a:lnTo>
                  <a:pt x="36" y="145"/>
                </a:lnTo>
                <a:lnTo>
                  <a:pt x="37" y="146"/>
                </a:lnTo>
                <a:lnTo>
                  <a:pt x="37" y="148"/>
                </a:lnTo>
                <a:lnTo>
                  <a:pt x="37" y="149"/>
                </a:lnTo>
                <a:lnTo>
                  <a:pt x="37" y="150"/>
                </a:lnTo>
                <a:lnTo>
                  <a:pt x="37" y="150"/>
                </a:lnTo>
                <a:close/>
                <a:moveTo>
                  <a:pt x="52" y="144"/>
                </a:moveTo>
                <a:lnTo>
                  <a:pt x="52" y="144"/>
                </a:lnTo>
                <a:lnTo>
                  <a:pt x="52" y="145"/>
                </a:lnTo>
                <a:lnTo>
                  <a:pt x="51" y="146"/>
                </a:lnTo>
                <a:lnTo>
                  <a:pt x="51" y="146"/>
                </a:lnTo>
                <a:lnTo>
                  <a:pt x="50" y="146"/>
                </a:lnTo>
                <a:lnTo>
                  <a:pt x="51" y="145"/>
                </a:lnTo>
                <a:lnTo>
                  <a:pt x="52" y="144"/>
                </a:lnTo>
                <a:lnTo>
                  <a:pt x="52" y="144"/>
                </a:lnTo>
                <a:lnTo>
                  <a:pt x="51" y="139"/>
                </a:lnTo>
                <a:lnTo>
                  <a:pt x="51" y="139"/>
                </a:lnTo>
                <a:lnTo>
                  <a:pt x="52" y="136"/>
                </a:lnTo>
                <a:lnTo>
                  <a:pt x="51" y="134"/>
                </a:lnTo>
                <a:lnTo>
                  <a:pt x="51" y="134"/>
                </a:lnTo>
                <a:lnTo>
                  <a:pt x="52" y="133"/>
                </a:lnTo>
                <a:lnTo>
                  <a:pt x="52" y="131"/>
                </a:lnTo>
                <a:lnTo>
                  <a:pt x="52" y="131"/>
                </a:lnTo>
                <a:lnTo>
                  <a:pt x="53" y="133"/>
                </a:lnTo>
                <a:lnTo>
                  <a:pt x="53" y="134"/>
                </a:lnTo>
                <a:lnTo>
                  <a:pt x="52" y="139"/>
                </a:lnTo>
                <a:lnTo>
                  <a:pt x="52" y="139"/>
                </a:lnTo>
                <a:lnTo>
                  <a:pt x="52" y="144"/>
                </a:lnTo>
                <a:lnTo>
                  <a:pt x="52" y="144"/>
                </a:lnTo>
                <a:close/>
                <a:moveTo>
                  <a:pt x="41" y="149"/>
                </a:moveTo>
                <a:lnTo>
                  <a:pt x="41" y="149"/>
                </a:lnTo>
                <a:lnTo>
                  <a:pt x="42" y="149"/>
                </a:lnTo>
                <a:lnTo>
                  <a:pt x="42" y="149"/>
                </a:lnTo>
                <a:lnTo>
                  <a:pt x="42" y="150"/>
                </a:lnTo>
                <a:lnTo>
                  <a:pt x="43" y="150"/>
                </a:lnTo>
                <a:lnTo>
                  <a:pt x="43" y="150"/>
                </a:lnTo>
                <a:lnTo>
                  <a:pt x="43" y="151"/>
                </a:lnTo>
                <a:lnTo>
                  <a:pt x="42" y="151"/>
                </a:lnTo>
                <a:lnTo>
                  <a:pt x="42" y="151"/>
                </a:lnTo>
                <a:lnTo>
                  <a:pt x="41" y="150"/>
                </a:lnTo>
                <a:lnTo>
                  <a:pt x="41" y="150"/>
                </a:lnTo>
                <a:lnTo>
                  <a:pt x="41" y="149"/>
                </a:lnTo>
                <a:lnTo>
                  <a:pt x="41" y="149"/>
                </a:lnTo>
                <a:close/>
                <a:moveTo>
                  <a:pt x="42" y="151"/>
                </a:moveTo>
                <a:lnTo>
                  <a:pt x="42" y="151"/>
                </a:lnTo>
                <a:lnTo>
                  <a:pt x="43" y="153"/>
                </a:lnTo>
                <a:lnTo>
                  <a:pt x="45" y="153"/>
                </a:lnTo>
                <a:lnTo>
                  <a:pt x="46" y="153"/>
                </a:lnTo>
                <a:lnTo>
                  <a:pt x="46" y="154"/>
                </a:lnTo>
                <a:lnTo>
                  <a:pt x="46" y="154"/>
                </a:lnTo>
                <a:lnTo>
                  <a:pt x="45" y="154"/>
                </a:lnTo>
                <a:lnTo>
                  <a:pt x="43" y="153"/>
                </a:lnTo>
                <a:lnTo>
                  <a:pt x="43" y="153"/>
                </a:lnTo>
                <a:lnTo>
                  <a:pt x="42" y="154"/>
                </a:lnTo>
                <a:lnTo>
                  <a:pt x="42" y="154"/>
                </a:lnTo>
                <a:lnTo>
                  <a:pt x="42" y="153"/>
                </a:lnTo>
                <a:lnTo>
                  <a:pt x="42" y="151"/>
                </a:lnTo>
                <a:lnTo>
                  <a:pt x="42" y="151"/>
                </a:lnTo>
                <a:close/>
                <a:moveTo>
                  <a:pt x="52" y="149"/>
                </a:moveTo>
                <a:lnTo>
                  <a:pt x="52" y="149"/>
                </a:lnTo>
                <a:lnTo>
                  <a:pt x="53" y="148"/>
                </a:lnTo>
                <a:lnTo>
                  <a:pt x="53" y="146"/>
                </a:lnTo>
                <a:lnTo>
                  <a:pt x="53" y="145"/>
                </a:lnTo>
                <a:lnTo>
                  <a:pt x="53" y="145"/>
                </a:lnTo>
                <a:lnTo>
                  <a:pt x="53" y="145"/>
                </a:lnTo>
                <a:lnTo>
                  <a:pt x="54" y="148"/>
                </a:lnTo>
                <a:lnTo>
                  <a:pt x="53" y="149"/>
                </a:lnTo>
                <a:lnTo>
                  <a:pt x="52" y="149"/>
                </a:lnTo>
                <a:lnTo>
                  <a:pt x="52" y="149"/>
                </a:lnTo>
                <a:close/>
                <a:moveTo>
                  <a:pt x="23" y="247"/>
                </a:moveTo>
                <a:lnTo>
                  <a:pt x="23" y="247"/>
                </a:lnTo>
                <a:lnTo>
                  <a:pt x="23" y="244"/>
                </a:lnTo>
                <a:lnTo>
                  <a:pt x="23" y="243"/>
                </a:lnTo>
                <a:lnTo>
                  <a:pt x="23" y="243"/>
                </a:lnTo>
                <a:lnTo>
                  <a:pt x="24" y="243"/>
                </a:lnTo>
                <a:lnTo>
                  <a:pt x="24" y="244"/>
                </a:lnTo>
                <a:lnTo>
                  <a:pt x="24" y="245"/>
                </a:lnTo>
                <a:lnTo>
                  <a:pt x="27" y="245"/>
                </a:lnTo>
                <a:lnTo>
                  <a:pt x="27" y="245"/>
                </a:lnTo>
                <a:lnTo>
                  <a:pt x="27" y="247"/>
                </a:lnTo>
                <a:lnTo>
                  <a:pt x="25" y="247"/>
                </a:lnTo>
                <a:lnTo>
                  <a:pt x="23" y="247"/>
                </a:lnTo>
                <a:lnTo>
                  <a:pt x="23" y="247"/>
                </a:lnTo>
                <a:close/>
                <a:moveTo>
                  <a:pt x="23" y="180"/>
                </a:moveTo>
                <a:lnTo>
                  <a:pt x="23" y="180"/>
                </a:lnTo>
                <a:lnTo>
                  <a:pt x="23" y="178"/>
                </a:lnTo>
                <a:lnTo>
                  <a:pt x="23" y="175"/>
                </a:lnTo>
                <a:lnTo>
                  <a:pt x="23" y="170"/>
                </a:lnTo>
                <a:lnTo>
                  <a:pt x="23" y="170"/>
                </a:lnTo>
                <a:lnTo>
                  <a:pt x="23" y="166"/>
                </a:lnTo>
                <a:lnTo>
                  <a:pt x="22" y="165"/>
                </a:lnTo>
                <a:lnTo>
                  <a:pt x="22" y="164"/>
                </a:lnTo>
                <a:lnTo>
                  <a:pt x="22" y="164"/>
                </a:lnTo>
                <a:lnTo>
                  <a:pt x="23" y="164"/>
                </a:lnTo>
                <a:lnTo>
                  <a:pt x="23" y="165"/>
                </a:lnTo>
                <a:lnTo>
                  <a:pt x="23" y="168"/>
                </a:lnTo>
                <a:lnTo>
                  <a:pt x="23" y="168"/>
                </a:lnTo>
                <a:lnTo>
                  <a:pt x="24" y="170"/>
                </a:lnTo>
                <a:lnTo>
                  <a:pt x="24" y="170"/>
                </a:lnTo>
                <a:lnTo>
                  <a:pt x="24" y="171"/>
                </a:lnTo>
                <a:lnTo>
                  <a:pt x="24" y="171"/>
                </a:lnTo>
                <a:lnTo>
                  <a:pt x="24" y="171"/>
                </a:lnTo>
                <a:lnTo>
                  <a:pt x="24" y="173"/>
                </a:lnTo>
                <a:lnTo>
                  <a:pt x="24" y="174"/>
                </a:lnTo>
                <a:lnTo>
                  <a:pt x="23" y="175"/>
                </a:lnTo>
                <a:lnTo>
                  <a:pt x="23" y="175"/>
                </a:lnTo>
                <a:lnTo>
                  <a:pt x="24" y="178"/>
                </a:lnTo>
                <a:lnTo>
                  <a:pt x="23" y="180"/>
                </a:lnTo>
                <a:lnTo>
                  <a:pt x="23" y="180"/>
                </a:lnTo>
                <a:close/>
                <a:moveTo>
                  <a:pt x="48" y="140"/>
                </a:moveTo>
                <a:lnTo>
                  <a:pt x="48" y="140"/>
                </a:lnTo>
                <a:lnTo>
                  <a:pt x="50" y="141"/>
                </a:lnTo>
                <a:lnTo>
                  <a:pt x="50" y="143"/>
                </a:lnTo>
                <a:lnTo>
                  <a:pt x="50" y="143"/>
                </a:lnTo>
                <a:lnTo>
                  <a:pt x="48" y="143"/>
                </a:lnTo>
                <a:lnTo>
                  <a:pt x="48" y="143"/>
                </a:lnTo>
                <a:lnTo>
                  <a:pt x="48" y="140"/>
                </a:lnTo>
                <a:lnTo>
                  <a:pt x="48" y="140"/>
                </a:lnTo>
                <a:close/>
                <a:moveTo>
                  <a:pt x="41" y="134"/>
                </a:moveTo>
                <a:lnTo>
                  <a:pt x="41" y="134"/>
                </a:lnTo>
                <a:lnTo>
                  <a:pt x="42" y="130"/>
                </a:lnTo>
                <a:lnTo>
                  <a:pt x="42" y="130"/>
                </a:lnTo>
                <a:lnTo>
                  <a:pt x="45" y="133"/>
                </a:lnTo>
                <a:lnTo>
                  <a:pt x="45" y="135"/>
                </a:lnTo>
                <a:lnTo>
                  <a:pt x="45" y="141"/>
                </a:lnTo>
                <a:lnTo>
                  <a:pt x="45" y="141"/>
                </a:lnTo>
                <a:lnTo>
                  <a:pt x="46" y="143"/>
                </a:lnTo>
                <a:lnTo>
                  <a:pt x="46" y="143"/>
                </a:lnTo>
                <a:lnTo>
                  <a:pt x="46" y="143"/>
                </a:lnTo>
                <a:lnTo>
                  <a:pt x="46" y="144"/>
                </a:lnTo>
                <a:lnTo>
                  <a:pt x="46" y="145"/>
                </a:lnTo>
                <a:lnTo>
                  <a:pt x="47" y="148"/>
                </a:lnTo>
                <a:lnTo>
                  <a:pt x="47" y="148"/>
                </a:lnTo>
                <a:lnTo>
                  <a:pt x="47" y="149"/>
                </a:lnTo>
                <a:lnTo>
                  <a:pt x="46" y="150"/>
                </a:lnTo>
                <a:lnTo>
                  <a:pt x="45" y="151"/>
                </a:lnTo>
                <a:lnTo>
                  <a:pt x="45" y="151"/>
                </a:lnTo>
                <a:lnTo>
                  <a:pt x="45" y="149"/>
                </a:lnTo>
                <a:lnTo>
                  <a:pt x="45" y="148"/>
                </a:lnTo>
                <a:lnTo>
                  <a:pt x="45" y="146"/>
                </a:lnTo>
                <a:lnTo>
                  <a:pt x="45" y="144"/>
                </a:lnTo>
                <a:lnTo>
                  <a:pt x="45" y="144"/>
                </a:lnTo>
                <a:lnTo>
                  <a:pt x="43" y="143"/>
                </a:lnTo>
                <a:lnTo>
                  <a:pt x="42" y="143"/>
                </a:lnTo>
                <a:lnTo>
                  <a:pt x="42" y="141"/>
                </a:lnTo>
                <a:lnTo>
                  <a:pt x="42" y="141"/>
                </a:lnTo>
                <a:lnTo>
                  <a:pt x="43" y="141"/>
                </a:lnTo>
                <a:lnTo>
                  <a:pt x="43" y="141"/>
                </a:lnTo>
                <a:lnTo>
                  <a:pt x="43" y="136"/>
                </a:lnTo>
                <a:lnTo>
                  <a:pt x="43" y="135"/>
                </a:lnTo>
                <a:lnTo>
                  <a:pt x="41" y="134"/>
                </a:lnTo>
                <a:lnTo>
                  <a:pt x="41" y="134"/>
                </a:lnTo>
                <a:close/>
                <a:moveTo>
                  <a:pt x="28" y="145"/>
                </a:moveTo>
                <a:lnTo>
                  <a:pt x="28" y="145"/>
                </a:lnTo>
                <a:lnTo>
                  <a:pt x="27" y="144"/>
                </a:lnTo>
                <a:lnTo>
                  <a:pt x="25" y="143"/>
                </a:lnTo>
                <a:lnTo>
                  <a:pt x="27" y="139"/>
                </a:lnTo>
                <a:lnTo>
                  <a:pt x="27" y="139"/>
                </a:lnTo>
                <a:lnTo>
                  <a:pt x="25" y="136"/>
                </a:lnTo>
                <a:lnTo>
                  <a:pt x="25" y="135"/>
                </a:lnTo>
                <a:lnTo>
                  <a:pt x="27" y="134"/>
                </a:lnTo>
                <a:lnTo>
                  <a:pt x="27" y="134"/>
                </a:lnTo>
                <a:lnTo>
                  <a:pt x="28" y="140"/>
                </a:lnTo>
                <a:lnTo>
                  <a:pt x="28" y="145"/>
                </a:lnTo>
                <a:lnTo>
                  <a:pt x="28" y="145"/>
                </a:lnTo>
                <a:close/>
                <a:moveTo>
                  <a:pt x="482" y="638"/>
                </a:moveTo>
                <a:lnTo>
                  <a:pt x="482" y="638"/>
                </a:lnTo>
                <a:lnTo>
                  <a:pt x="476" y="639"/>
                </a:lnTo>
                <a:lnTo>
                  <a:pt x="471" y="639"/>
                </a:lnTo>
                <a:lnTo>
                  <a:pt x="471" y="639"/>
                </a:lnTo>
                <a:lnTo>
                  <a:pt x="476" y="638"/>
                </a:lnTo>
                <a:lnTo>
                  <a:pt x="482" y="638"/>
                </a:lnTo>
                <a:lnTo>
                  <a:pt x="482" y="638"/>
                </a:lnTo>
                <a:close/>
                <a:moveTo>
                  <a:pt x="71" y="377"/>
                </a:moveTo>
                <a:lnTo>
                  <a:pt x="71" y="377"/>
                </a:lnTo>
                <a:lnTo>
                  <a:pt x="70" y="375"/>
                </a:lnTo>
                <a:lnTo>
                  <a:pt x="70" y="375"/>
                </a:lnTo>
                <a:lnTo>
                  <a:pt x="71" y="373"/>
                </a:lnTo>
                <a:lnTo>
                  <a:pt x="71" y="373"/>
                </a:lnTo>
                <a:lnTo>
                  <a:pt x="71" y="373"/>
                </a:lnTo>
                <a:lnTo>
                  <a:pt x="72" y="374"/>
                </a:lnTo>
                <a:lnTo>
                  <a:pt x="71" y="377"/>
                </a:lnTo>
                <a:lnTo>
                  <a:pt x="71" y="377"/>
                </a:lnTo>
                <a:close/>
                <a:moveTo>
                  <a:pt x="69" y="372"/>
                </a:moveTo>
                <a:lnTo>
                  <a:pt x="69" y="378"/>
                </a:lnTo>
                <a:lnTo>
                  <a:pt x="69" y="378"/>
                </a:lnTo>
                <a:lnTo>
                  <a:pt x="68" y="377"/>
                </a:lnTo>
                <a:lnTo>
                  <a:pt x="68" y="374"/>
                </a:lnTo>
                <a:lnTo>
                  <a:pt x="68" y="373"/>
                </a:lnTo>
                <a:lnTo>
                  <a:pt x="69" y="372"/>
                </a:lnTo>
                <a:lnTo>
                  <a:pt x="69" y="372"/>
                </a:lnTo>
                <a:close/>
                <a:moveTo>
                  <a:pt x="75" y="373"/>
                </a:moveTo>
                <a:lnTo>
                  <a:pt x="75" y="373"/>
                </a:lnTo>
                <a:lnTo>
                  <a:pt x="75" y="373"/>
                </a:lnTo>
                <a:lnTo>
                  <a:pt x="75" y="374"/>
                </a:lnTo>
                <a:lnTo>
                  <a:pt x="75" y="375"/>
                </a:lnTo>
                <a:lnTo>
                  <a:pt x="75" y="375"/>
                </a:lnTo>
                <a:lnTo>
                  <a:pt x="74" y="375"/>
                </a:lnTo>
                <a:lnTo>
                  <a:pt x="74" y="374"/>
                </a:lnTo>
                <a:lnTo>
                  <a:pt x="75" y="373"/>
                </a:lnTo>
                <a:lnTo>
                  <a:pt x="75" y="373"/>
                </a:lnTo>
                <a:close/>
                <a:moveTo>
                  <a:pt x="68" y="409"/>
                </a:moveTo>
                <a:lnTo>
                  <a:pt x="68" y="409"/>
                </a:lnTo>
                <a:lnTo>
                  <a:pt x="68" y="410"/>
                </a:lnTo>
                <a:lnTo>
                  <a:pt x="68" y="410"/>
                </a:lnTo>
                <a:lnTo>
                  <a:pt x="68" y="413"/>
                </a:lnTo>
                <a:lnTo>
                  <a:pt x="68" y="413"/>
                </a:lnTo>
                <a:lnTo>
                  <a:pt x="66" y="413"/>
                </a:lnTo>
                <a:lnTo>
                  <a:pt x="66" y="412"/>
                </a:lnTo>
                <a:lnTo>
                  <a:pt x="68" y="409"/>
                </a:lnTo>
                <a:lnTo>
                  <a:pt x="68" y="409"/>
                </a:lnTo>
                <a:close/>
                <a:moveTo>
                  <a:pt x="80" y="372"/>
                </a:moveTo>
                <a:lnTo>
                  <a:pt x="80" y="372"/>
                </a:lnTo>
                <a:lnTo>
                  <a:pt x="80" y="367"/>
                </a:lnTo>
                <a:lnTo>
                  <a:pt x="80" y="362"/>
                </a:lnTo>
                <a:lnTo>
                  <a:pt x="80" y="362"/>
                </a:lnTo>
                <a:lnTo>
                  <a:pt x="81" y="362"/>
                </a:lnTo>
                <a:lnTo>
                  <a:pt x="81" y="362"/>
                </a:lnTo>
                <a:lnTo>
                  <a:pt x="81" y="360"/>
                </a:lnTo>
                <a:lnTo>
                  <a:pt x="82" y="360"/>
                </a:lnTo>
                <a:lnTo>
                  <a:pt x="82" y="360"/>
                </a:lnTo>
                <a:lnTo>
                  <a:pt x="82" y="363"/>
                </a:lnTo>
                <a:lnTo>
                  <a:pt x="81" y="365"/>
                </a:lnTo>
                <a:lnTo>
                  <a:pt x="81" y="365"/>
                </a:lnTo>
                <a:lnTo>
                  <a:pt x="80" y="365"/>
                </a:lnTo>
                <a:lnTo>
                  <a:pt x="80" y="365"/>
                </a:lnTo>
                <a:lnTo>
                  <a:pt x="80" y="369"/>
                </a:lnTo>
                <a:lnTo>
                  <a:pt x="80" y="369"/>
                </a:lnTo>
                <a:lnTo>
                  <a:pt x="81" y="369"/>
                </a:lnTo>
                <a:lnTo>
                  <a:pt x="82" y="369"/>
                </a:lnTo>
                <a:lnTo>
                  <a:pt x="82" y="369"/>
                </a:lnTo>
                <a:lnTo>
                  <a:pt x="82" y="370"/>
                </a:lnTo>
                <a:lnTo>
                  <a:pt x="82" y="372"/>
                </a:lnTo>
                <a:lnTo>
                  <a:pt x="81" y="374"/>
                </a:lnTo>
                <a:lnTo>
                  <a:pt x="81" y="374"/>
                </a:lnTo>
                <a:lnTo>
                  <a:pt x="82" y="375"/>
                </a:lnTo>
                <a:lnTo>
                  <a:pt x="82" y="374"/>
                </a:lnTo>
                <a:lnTo>
                  <a:pt x="82" y="374"/>
                </a:lnTo>
                <a:lnTo>
                  <a:pt x="82" y="375"/>
                </a:lnTo>
                <a:lnTo>
                  <a:pt x="82" y="375"/>
                </a:lnTo>
                <a:lnTo>
                  <a:pt x="81" y="377"/>
                </a:lnTo>
                <a:lnTo>
                  <a:pt x="81" y="377"/>
                </a:lnTo>
                <a:lnTo>
                  <a:pt x="81" y="377"/>
                </a:lnTo>
                <a:lnTo>
                  <a:pt x="80" y="375"/>
                </a:lnTo>
                <a:lnTo>
                  <a:pt x="80" y="375"/>
                </a:lnTo>
                <a:lnTo>
                  <a:pt x="79" y="375"/>
                </a:lnTo>
                <a:lnTo>
                  <a:pt x="79" y="375"/>
                </a:lnTo>
                <a:lnTo>
                  <a:pt x="79" y="374"/>
                </a:lnTo>
                <a:lnTo>
                  <a:pt x="79" y="373"/>
                </a:lnTo>
                <a:lnTo>
                  <a:pt x="80" y="373"/>
                </a:lnTo>
                <a:lnTo>
                  <a:pt x="81" y="373"/>
                </a:lnTo>
                <a:lnTo>
                  <a:pt x="81" y="373"/>
                </a:lnTo>
                <a:lnTo>
                  <a:pt x="81" y="372"/>
                </a:lnTo>
                <a:lnTo>
                  <a:pt x="81" y="372"/>
                </a:lnTo>
                <a:lnTo>
                  <a:pt x="80" y="372"/>
                </a:lnTo>
                <a:lnTo>
                  <a:pt x="80" y="372"/>
                </a:lnTo>
                <a:close/>
                <a:moveTo>
                  <a:pt x="68" y="359"/>
                </a:moveTo>
                <a:lnTo>
                  <a:pt x="68" y="359"/>
                </a:lnTo>
                <a:lnTo>
                  <a:pt x="69" y="360"/>
                </a:lnTo>
                <a:lnTo>
                  <a:pt x="69" y="362"/>
                </a:lnTo>
                <a:lnTo>
                  <a:pt x="69" y="367"/>
                </a:lnTo>
                <a:lnTo>
                  <a:pt x="69" y="367"/>
                </a:lnTo>
                <a:lnTo>
                  <a:pt x="68" y="365"/>
                </a:lnTo>
                <a:lnTo>
                  <a:pt x="68" y="363"/>
                </a:lnTo>
                <a:lnTo>
                  <a:pt x="68" y="362"/>
                </a:lnTo>
                <a:lnTo>
                  <a:pt x="68" y="359"/>
                </a:lnTo>
                <a:lnTo>
                  <a:pt x="68" y="359"/>
                </a:lnTo>
                <a:close/>
                <a:moveTo>
                  <a:pt x="75" y="419"/>
                </a:moveTo>
                <a:lnTo>
                  <a:pt x="75" y="419"/>
                </a:lnTo>
                <a:lnTo>
                  <a:pt x="74" y="419"/>
                </a:lnTo>
                <a:lnTo>
                  <a:pt x="72" y="420"/>
                </a:lnTo>
                <a:lnTo>
                  <a:pt x="72" y="420"/>
                </a:lnTo>
                <a:lnTo>
                  <a:pt x="75" y="422"/>
                </a:lnTo>
                <a:lnTo>
                  <a:pt x="75" y="422"/>
                </a:lnTo>
                <a:lnTo>
                  <a:pt x="74" y="424"/>
                </a:lnTo>
                <a:lnTo>
                  <a:pt x="74" y="427"/>
                </a:lnTo>
                <a:lnTo>
                  <a:pt x="74" y="427"/>
                </a:lnTo>
                <a:lnTo>
                  <a:pt x="72" y="425"/>
                </a:lnTo>
                <a:lnTo>
                  <a:pt x="71" y="424"/>
                </a:lnTo>
                <a:lnTo>
                  <a:pt x="71" y="424"/>
                </a:lnTo>
                <a:lnTo>
                  <a:pt x="71" y="423"/>
                </a:lnTo>
                <a:lnTo>
                  <a:pt x="72" y="423"/>
                </a:lnTo>
                <a:lnTo>
                  <a:pt x="74" y="424"/>
                </a:lnTo>
                <a:lnTo>
                  <a:pt x="74" y="424"/>
                </a:lnTo>
                <a:lnTo>
                  <a:pt x="72" y="422"/>
                </a:lnTo>
                <a:lnTo>
                  <a:pt x="71" y="420"/>
                </a:lnTo>
                <a:lnTo>
                  <a:pt x="71" y="419"/>
                </a:lnTo>
                <a:lnTo>
                  <a:pt x="71" y="419"/>
                </a:lnTo>
                <a:lnTo>
                  <a:pt x="74" y="419"/>
                </a:lnTo>
                <a:lnTo>
                  <a:pt x="74" y="418"/>
                </a:lnTo>
                <a:lnTo>
                  <a:pt x="74" y="415"/>
                </a:lnTo>
                <a:lnTo>
                  <a:pt x="74" y="415"/>
                </a:lnTo>
                <a:lnTo>
                  <a:pt x="75" y="415"/>
                </a:lnTo>
                <a:lnTo>
                  <a:pt x="76" y="417"/>
                </a:lnTo>
                <a:lnTo>
                  <a:pt x="76" y="420"/>
                </a:lnTo>
                <a:lnTo>
                  <a:pt x="76" y="420"/>
                </a:lnTo>
                <a:lnTo>
                  <a:pt x="75" y="420"/>
                </a:lnTo>
                <a:lnTo>
                  <a:pt x="75" y="419"/>
                </a:lnTo>
                <a:lnTo>
                  <a:pt x="75" y="419"/>
                </a:lnTo>
                <a:close/>
                <a:moveTo>
                  <a:pt x="76" y="362"/>
                </a:moveTo>
                <a:lnTo>
                  <a:pt x="76" y="362"/>
                </a:lnTo>
                <a:lnTo>
                  <a:pt x="76" y="360"/>
                </a:lnTo>
                <a:lnTo>
                  <a:pt x="76" y="359"/>
                </a:lnTo>
                <a:lnTo>
                  <a:pt x="76" y="355"/>
                </a:lnTo>
                <a:lnTo>
                  <a:pt x="76" y="355"/>
                </a:lnTo>
                <a:lnTo>
                  <a:pt x="77" y="357"/>
                </a:lnTo>
                <a:lnTo>
                  <a:pt x="77" y="358"/>
                </a:lnTo>
                <a:lnTo>
                  <a:pt x="76" y="362"/>
                </a:lnTo>
                <a:lnTo>
                  <a:pt x="76" y="362"/>
                </a:lnTo>
                <a:close/>
                <a:moveTo>
                  <a:pt x="85" y="368"/>
                </a:moveTo>
                <a:lnTo>
                  <a:pt x="85" y="368"/>
                </a:lnTo>
                <a:lnTo>
                  <a:pt x="85" y="368"/>
                </a:lnTo>
                <a:lnTo>
                  <a:pt x="85" y="369"/>
                </a:lnTo>
                <a:lnTo>
                  <a:pt x="85" y="370"/>
                </a:lnTo>
                <a:lnTo>
                  <a:pt x="85" y="370"/>
                </a:lnTo>
                <a:lnTo>
                  <a:pt x="83" y="370"/>
                </a:lnTo>
                <a:lnTo>
                  <a:pt x="83" y="369"/>
                </a:lnTo>
                <a:lnTo>
                  <a:pt x="85" y="368"/>
                </a:lnTo>
                <a:lnTo>
                  <a:pt x="85" y="368"/>
                </a:lnTo>
                <a:close/>
                <a:moveTo>
                  <a:pt x="76" y="430"/>
                </a:moveTo>
                <a:lnTo>
                  <a:pt x="76" y="430"/>
                </a:lnTo>
                <a:lnTo>
                  <a:pt x="77" y="432"/>
                </a:lnTo>
                <a:lnTo>
                  <a:pt x="77" y="434"/>
                </a:lnTo>
                <a:lnTo>
                  <a:pt x="77" y="434"/>
                </a:lnTo>
                <a:lnTo>
                  <a:pt x="77" y="434"/>
                </a:lnTo>
                <a:lnTo>
                  <a:pt x="76" y="433"/>
                </a:lnTo>
                <a:lnTo>
                  <a:pt x="76" y="430"/>
                </a:lnTo>
                <a:lnTo>
                  <a:pt x="76" y="430"/>
                </a:lnTo>
                <a:close/>
                <a:moveTo>
                  <a:pt x="75" y="447"/>
                </a:moveTo>
                <a:lnTo>
                  <a:pt x="75" y="447"/>
                </a:lnTo>
                <a:lnTo>
                  <a:pt x="76" y="445"/>
                </a:lnTo>
                <a:lnTo>
                  <a:pt x="76" y="445"/>
                </a:lnTo>
                <a:lnTo>
                  <a:pt x="77" y="447"/>
                </a:lnTo>
                <a:lnTo>
                  <a:pt x="77" y="449"/>
                </a:lnTo>
                <a:lnTo>
                  <a:pt x="77" y="449"/>
                </a:lnTo>
                <a:lnTo>
                  <a:pt x="76" y="448"/>
                </a:lnTo>
                <a:lnTo>
                  <a:pt x="75" y="447"/>
                </a:lnTo>
                <a:lnTo>
                  <a:pt x="75" y="447"/>
                </a:lnTo>
                <a:close/>
                <a:moveTo>
                  <a:pt x="68" y="357"/>
                </a:moveTo>
                <a:lnTo>
                  <a:pt x="68" y="357"/>
                </a:lnTo>
                <a:lnTo>
                  <a:pt x="69" y="338"/>
                </a:lnTo>
                <a:lnTo>
                  <a:pt x="69" y="338"/>
                </a:lnTo>
                <a:lnTo>
                  <a:pt x="69" y="338"/>
                </a:lnTo>
                <a:lnTo>
                  <a:pt x="69" y="339"/>
                </a:lnTo>
                <a:lnTo>
                  <a:pt x="69" y="342"/>
                </a:lnTo>
                <a:lnTo>
                  <a:pt x="69" y="342"/>
                </a:lnTo>
                <a:lnTo>
                  <a:pt x="69" y="358"/>
                </a:lnTo>
                <a:lnTo>
                  <a:pt x="69" y="358"/>
                </a:lnTo>
                <a:lnTo>
                  <a:pt x="68" y="358"/>
                </a:lnTo>
                <a:lnTo>
                  <a:pt x="68" y="357"/>
                </a:lnTo>
                <a:lnTo>
                  <a:pt x="68" y="357"/>
                </a:lnTo>
                <a:close/>
                <a:moveTo>
                  <a:pt x="76" y="472"/>
                </a:moveTo>
                <a:lnTo>
                  <a:pt x="76" y="472"/>
                </a:lnTo>
                <a:lnTo>
                  <a:pt x="76" y="473"/>
                </a:lnTo>
                <a:lnTo>
                  <a:pt x="76" y="474"/>
                </a:lnTo>
                <a:lnTo>
                  <a:pt x="74" y="474"/>
                </a:lnTo>
                <a:lnTo>
                  <a:pt x="74" y="474"/>
                </a:lnTo>
                <a:lnTo>
                  <a:pt x="74" y="473"/>
                </a:lnTo>
                <a:lnTo>
                  <a:pt x="75" y="473"/>
                </a:lnTo>
                <a:lnTo>
                  <a:pt x="76" y="472"/>
                </a:lnTo>
                <a:lnTo>
                  <a:pt x="76" y="472"/>
                </a:lnTo>
                <a:close/>
                <a:moveTo>
                  <a:pt x="83" y="499"/>
                </a:moveTo>
                <a:lnTo>
                  <a:pt x="83" y="499"/>
                </a:lnTo>
                <a:lnTo>
                  <a:pt x="83" y="501"/>
                </a:lnTo>
                <a:lnTo>
                  <a:pt x="81" y="502"/>
                </a:lnTo>
                <a:lnTo>
                  <a:pt x="81" y="502"/>
                </a:lnTo>
                <a:lnTo>
                  <a:pt x="82" y="499"/>
                </a:lnTo>
                <a:lnTo>
                  <a:pt x="83" y="499"/>
                </a:lnTo>
                <a:lnTo>
                  <a:pt x="83" y="499"/>
                </a:lnTo>
                <a:close/>
                <a:moveTo>
                  <a:pt x="83" y="476"/>
                </a:moveTo>
                <a:lnTo>
                  <a:pt x="83" y="476"/>
                </a:lnTo>
                <a:lnTo>
                  <a:pt x="83" y="482"/>
                </a:lnTo>
                <a:lnTo>
                  <a:pt x="82" y="488"/>
                </a:lnTo>
                <a:lnTo>
                  <a:pt x="82" y="488"/>
                </a:lnTo>
                <a:lnTo>
                  <a:pt x="82" y="489"/>
                </a:lnTo>
                <a:lnTo>
                  <a:pt x="83" y="489"/>
                </a:lnTo>
                <a:lnTo>
                  <a:pt x="83" y="491"/>
                </a:lnTo>
                <a:lnTo>
                  <a:pt x="83" y="492"/>
                </a:lnTo>
                <a:lnTo>
                  <a:pt x="83" y="492"/>
                </a:lnTo>
                <a:lnTo>
                  <a:pt x="82" y="491"/>
                </a:lnTo>
                <a:lnTo>
                  <a:pt x="82" y="491"/>
                </a:lnTo>
                <a:lnTo>
                  <a:pt x="82" y="494"/>
                </a:lnTo>
                <a:lnTo>
                  <a:pt x="83" y="497"/>
                </a:lnTo>
                <a:lnTo>
                  <a:pt x="83" y="497"/>
                </a:lnTo>
                <a:lnTo>
                  <a:pt x="81" y="497"/>
                </a:lnTo>
                <a:lnTo>
                  <a:pt x="81" y="498"/>
                </a:lnTo>
                <a:lnTo>
                  <a:pt x="80" y="501"/>
                </a:lnTo>
                <a:lnTo>
                  <a:pt x="80" y="501"/>
                </a:lnTo>
                <a:lnTo>
                  <a:pt x="79" y="499"/>
                </a:lnTo>
                <a:lnTo>
                  <a:pt x="79" y="497"/>
                </a:lnTo>
                <a:lnTo>
                  <a:pt x="81" y="494"/>
                </a:lnTo>
                <a:lnTo>
                  <a:pt x="81" y="494"/>
                </a:lnTo>
                <a:lnTo>
                  <a:pt x="79" y="492"/>
                </a:lnTo>
                <a:lnTo>
                  <a:pt x="77" y="491"/>
                </a:lnTo>
                <a:lnTo>
                  <a:pt x="77" y="489"/>
                </a:lnTo>
                <a:lnTo>
                  <a:pt x="77" y="489"/>
                </a:lnTo>
                <a:lnTo>
                  <a:pt x="79" y="489"/>
                </a:lnTo>
                <a:lnTo>
                  <a:pt x="79" y="491"/>
                </a:lnTo>
                <a:lnTo>
                  <a:pt x="79" y="491"/>
                </a:lnTo>
                <a:lnTo>
                  <a:pt x="80" y="492"/>
                </a:lnTo>
                <a:lnTo>
                  <a:pt x="80" y="492"/>
                </a:lnTo>
                <a:lnTo>
                  <a:pt x="80" y="491"/>
                </a:lnTo>
                <a:lnTo>
                  <a:pt x="80" y="491"/>
                </a:lnTo>
                <a:lnTo>
                  <a:pt x="79" y="489"/>
                </a:lnTo>
                <a:lnTo>
                  <a:pt x="79" y="489"/>
                </a:lnTo>
                <a:lnTo>
                  <a:pt x="79" y="487"/>
                </a:lnTo>
                <a:lnTo>
                  <a:pt x="79" y="486"/>
                </a:lnTo>
                <a:lnTo>
                  <a:pt x="79" y="486"/>
                </a:lnTo>
                <a:lnTo>
                  <a:pt x="80" y="486"/>
                </a:lnTo>
                <a:lnTo>
                  <a:pt x="80" y="486"/>
                </a:lnTo>
                <a:lnTo>
                  <a:pt x="79" y="483"/>
                </a:lnTo>
                <a:lnTo>
                  <a:pt x="79" y="483"/>
                </a:lnTo>
                <a:lnTo>
                  <a:pt x="79" y="482"/>
                </a:lnTo>
                <a:lnTo>
                  <a:pt x="80" y="482"/>
                </a:lnTo>
                <a:lnTo>
                  <a:pt x="80" y="482"/>
                </a:lnTo>
                <a:lnTo>
                  <a:pt x="79" y="481"/>
                </a:lnTo>
                <a:lnTo>
                  <a:pt x="80" y="479"/>
                </a:lnTo>
                <a:lnTo>
                  <a:pt x="80" y="479"/>
                </a:lnTo>
                <a:lnTo>
                  <a:pt x="80" y="478"/>
                </a:lnTo>
                <a:lnTo>
                  <a:pt x="80" y="478"/>
                </a:lnTo>
                <a:lnTo>
                  <a:pt x="82" y="478"/>
                </a:lnTo>
                <a:lnTo>
                  <a:pt x="82" y="477"/>
                </a:lnTo>
                <a:lnTo>
                  <a:pt x="83" y="476"/>
                </a:lnTo>
                <a:lnTo>
                  <a:pt x="83" y="476"/>
                </a:lnTo>
                <a:close/>
                <a:moveTo>
                  <a:pt x="81" y="478"/>
                </a:moveTo>
                <a:lnTo>
                  <a:pt x="81" y="478"/>
                </a:lnTo>
                <a:lnTo>
                  <a:pt x="81" y="481"/>
                </a:lnTo>
                <a:lnTo>
                  <a:pt x="80" y="482"/>
                </a:lnTo>
                <a:lnTo>
                  <a:pt x="81" y="483"/>
                </a:lnTo>
                <a:lnTo>
                  <a:pt x="82" y="483"/>
                </a:lnTo>
                <a:lnTo>
                  <a:pt x="82" y="483"/>
                </a:lnTo>
                <a:lnTo>
                  <a:pt x="82" y="479"/>
                </a:lnTo>
                <a:lnTo>
                  <a:pt x="82" y="479"/>
                </a:lnTo>
                <a:lnTo>
                  <a:pt x="81" y="478"/>
                </a:lnTo>
                <a:lnTo>
                  <a:pt x="81" y="478"/>
                </a:lnTo>
                <a:close/>
                <a:moveTo>
                  <a:pt x="68" y="428"/>
                </a:moveTo>
                <a:lnTo>
                  <a:pt x="68" y="428"/>
                </a:lnTo>
                <a:lnTo>
                  <a:pt x="66" y="427"/>
                </a:lnTo>
                <a:lnTo>
                  <a:pt x="66" y="427"/>
                </a:lnTo>
                <a:lnTo>
                  <a:pt x="66" y="424"/>
                </a:lnTo>
                <a:lnTo>
                  <a:pt x="66" y="424"/>
                </a:lnTo>
                <a:lnTo>
                  <a:pt x="68" y="424"/>
                </a:lnTo>
                <a:lnTo>
                  <a:pt x="68" y="425"/>
                </a:lnTo>
                <a:lnTo>
                  <a:pt x="68" y="428"/>
                </a:lnTo>
                <a:lnTo>
                  <a:pt x="68" y="428"/>
                </a:lnTo>
                <a:close/>
                <a:moveTo>
                  <a:pt x="70" y="429"/>
                </a:moveTo>
                <a:lnTo>
                  <a:pt x="70" y="429"/>
                </a:lnTo>
                <a:lnTo>
                  <a:pt x="70" y="428"/>
                </a:lnTo>
                <a:lnTo>
                  <a:pt x="70" y="425"/>
                </a:lnTo>
                <a:lnTo>
                  <a:pt x="70" y="422"/>
                </a:lnTo>
                <a:lnTo>
                  <a:pt x="70" y="422"/>
                </a:lnTo>
                <a:lnTo>
                  <a:pt x="70" y="423"/>
                </a:lnTo>
                <a:lnTo>
                  <a:pt x="70" y="425"/>
                </a:lnTo>
                <a:lnTo>
                  <a:pt x="70" y="429"/>
                </a:lnTo>
                <a:lnTo>
                  <a:pt x="70" y="429"/>
                </a:lnTo>
                <a:close/>
                <a:moveTo>
                  <a:pt x="66" y="511"/>
                </a:moveTo>
                <a:lnTo>
                  <a:pt x="66" y="511"/>
                </a:lnTo>
                <a:lnTo>
                  <a:pt x="66" y="512"/>
                </a:lnTo>
                <a:lnTo>
                  <a:pt x="66" y="513"/>
                </a:lnTo>
                <a:lnTo>
                  <a:pt x="66" y="516"/>
                </a:lnTo>
                <a:lnTo>
                  <a:pt x="66" y="516"/>
                </a:lnTo>
                <a:lnTo>
                  <a:pt x="66" y="516"/>
                </a:lnTo>
                <a:lnTo>
                  <a:pt x="66" y="514"/>
                </a:lnTo>
                <a:lnTo>
                  <a:pt x="66" y="511"/>
                </a:lnTo>
                <a:lnTo>
                  <a:pt x="66" y="511"/>
                </a:lnTo>
                <a:close/>
                <a:moveTo>
                  <a:pt x="66" y="491"/>
                </a:moveTo>
                <a:lnTo>
                  <a:pt x="66" y="491"/>
                </a:lnTo>
                <a:lnTo>
                  <a:pt x="68" y="494"/>
                </a:lnTo>
                <a:lnTo>
                  <a:pt x="66" y="499"/>
                </a:lnTo>
                <a:lnTo>
                  <a:pt x="66" y="499"/>
                </a:lnTo>
                <a:lnTo>
                  <a:pt x="66" y="506"/>
                </a:lnTo>
                <a:lnTo>
                  <a:pt x="66" y="508"/>
                </a:lnTo>
                <a:lnTo>
                  <a:pt x="66" y="506"/>
                </a:lnTo>
                <a:lnTo>
                  <a:pt x="66" y="506"/>
                </a:lnTo>
                <a:lnTo>
                  <a:pt x="66" y="491"/>
                </a:lnTo>
                <a:lnTo>
                  <a:pt x="66" y="491"/>
                </a:lnTo>
                <a:close/>
                <a:moveTo>
                  <a:pt x="83" y="676"/>
                </a:moveTo>
                <a:lnTo>
                  <a:pt x="83" y="676"/>
                </a:lnTo>
                <a:lnTo>
                  <a:pt x="83" y="676"/>
                </a:lnTo>
                <a:lnTo>
                  <a:pt x="83" y="677"/>
                </a:lnTo>
                <a:lnTo>
                  <a:pt x="81" y="676"/>
                </a:lnTo>
                <a:lnTo>
                  <a:pt x="76" y="674"/>
                </a:lnTo>
                <a:lnTo>
                  <a:pt x="76" y="674"/>
                </a:lnTo>
                <a:lnTo>
                  <a:pt x="79" y="674"/>
                </a:lnTo>
                <a:lnTo>
                  <a:pt x="80" y="674"/>
                </a:lnTo>
                <a:lnTo>
                  <a:pt x="81" y="676"/>
                </a:lnTo>
                <a:lnTo>
                  <a:pt x="81" y="676"/>
                </a:lnTo>
                <a:lnTo>
                  <a:pt x="82" y="676"/>
                </a:lnTo>
                <a:lnTo>
                  <a:pt x="83" y="676"/>
                </a:lnTo>
                <a:lnTo>
                  <a:pt x="83" y="676"/>
                </a:lnTo>
                <a:close/>
                <a:moveTo>
                  <a:pt x="93" y="679"/>
                </a:moveTo>
                <a:lnTo>
                  <a:pt x="93" y="679"/>
                </a:lnTo>
                <a:lnTo>
                  <a:pt x="85" y="677"/>
                </a:lnTo>
                <a:lnTo>
                  <a:pt x="85" y="677"/>
                </a:lnTo>
                <a:lnTo>
                  <a:pt x="89" y="677"/>
                </a:lnTo>
                <a:lnTo>
                  <a:pt x="92" y="677"/>
                </a:lnTo>
                <a:lnTo>
                  <a:pt x="93" y="679"/>
                </a:lnTo>
                <a:lnTo>
                  <a:pt x="93" y="679"/>
                </a:lnTo>
                <a:close/>
                <a:moveTo>
                  <a:pt x="97" y="684"/>
                </a:moveTo>
                <a:lnTo>
                  <a:pt x="97" y="684"/>
                </a:lnTo>
                <a:lnTo>
                  <a:pt x="98" y="684"/>
                </a:lnTo>
                <a:lnTo>
                  <a:pt x="98" y="686"/>
                </a:lnTo>
                <a:lnTo>
                  <a:pt x="97" y="687"/>
                </a:lnTo>
                <a:lnTo>
                  <a:pt x="97" y="687"/>
                </a:lnTo>
                <a:lnTo>
                  <a:pt x="95" y="686"/>
                </a:lnTo>
                <a:lnTo>
                  <a:pt x="93" y="684"/>
                </a:lnTo>
                <a:lnTo>
                  <a:pt x="93" y="684"/>
                </a:lnTo>
                <a:lnTo>
                  <a:pt x="94" y="684"/>
                </a:lnTo>
                <a:lnTo>
                  <a:pt x="95" y="684"/>
                </a:lnTo>
                <a:lnTo>
                  <a:pt x="97" y="684"/>
                </a:lnTo>
                <a:lnTo>
                  <a:pt x="97" y="684"/>
                </a:lnTo>
                <a:lnTo>
                  <a:pt x="97" y="684"/>
                </a:lnTo>
                <a:close/>
                <a:moveTo>
                  <a:pt x="69" y="334"/>
                </a:moveTo>
                <a:lnTo>
                  <a:pt x="69" y="334"/>
                </a:lnTo>
                <a:lnTo>
                  <a:pt x="69" y="329"/>
                </a:lnTo>
                <a:lnTo>
                  <a:pt x="69" y="324"/>
                </a:lnTo>
                <a:lnTo>
                  <a:pt x="69" y="324"/>
                </a:lnTo>
                <a:lnTo>
                  <a:pt x="70" y="327"/>
                </a:lnTo>
                <a:lnTo>
                  <a:pt x="70" y="329"/>
                </a:lnTo>
                <a:lnTo>
                  <a:pt x="69" y="334"/>
                </a:lnTo>
                <a:lnTo>
                  <a:pt x="69" y="334"/>
                </a:lnTo>
                <a:close/>
                <a:moveTo>
                  <a:pt x="77" y="501"/>
                </a:moveTo>
                <a:lnTo>
                  <a:pt x="77" y="501"/>
                </a:lnTo>
                <a:lnTo>
                  <a:pt x="81" y="502"/>
                </a:lnTo>
                <a:lnTo>
                  <a:pt x="82" y="504"/>
                </a:lnTo>
                <a:lnTo>
                  <a:pt x="82" y="507"/>
                </a:lnTo>
                <a:lnTo>
                  <a:pt x="81" y="511"/>
                </a:lnTo>
                <a:lnTo>
                  <a:pt x="81" y="511"/>
                </a:lnTo>
                <a:lnTo>
                  <a:pt x="81" y="511"/>
                </a:lnTo>
                <a:lnTo>
                  <a:pt x="82" y="509"/>
                </a:lnTo>
                <a:lnTo>
                  <a:pt x="82" y="509"/>
                </a:lnTo>
                <a:lnTo>
                  <a:pt x="82" y="511"/>
                </a:lnTo>
                <a:lnTo>
                  <a:pt x="82" y="512"/>
                </a:lnTo>
                <a:lnTo>
                  <a:pt x="81" y="514"/>
                </a:lnTo>
                <a:lnTo>
                  <a:pt x="81" y="514"/>
                </a:lnTo>
                <a:lnTo>
                  <a:pt x="81" y="516"/>
                </a:lnTo>
                <a:lnTo>
                  <a:pt x="81" y="514"/>
                </a:lnTo>
                <a:lnTo>
                  <a:pt x="81" y="514"/>
                </a:lnTo>
                <a:lnTo>
                  <a:pt x="81" y="518"/>
                </a:lnTo>
                <a:lnTo>
                  <a:pt x="81" y="522"/>
                </a:lnTo>
                <a:lnTo>
                  <a:pt x="81" y="522"/>
                </a:lnTo>
                <a:lnTo>
                  <a:pt x="81" y="523"/>
                </a:lnTo>
                <a:lnTo>
                  <a:pt x="81" y="524"/>
                </a:lnTo>
                <a:lnTo>
                  <a:pt x="82" y="524"/>
                </a:lnTo>
                <a:lnTo>
                  <a:pt x="82" y="524"/>
                </a:lnTo>
                <a:lnTo>
                  <a:pt x="82" y="527"/>
                </a:lnTo>
                <a:lnTo>
                  <a:pt x="82" y="528"/>
                </a:lnTo>
                <a:lnTo>
                  <a:pt x="82" y="533"/>
                </a:lnTo>
                <a:lnTo>
                  <a:pt x="82" y="533"/>
                </a:lnTo>
                <a:lnTo>
                  <a:pt x="80" y="536"/>
                </a:lnTo>
                <a:lnTo>
                  <a:pt x="80" y="536"/>
                </a:lnTo>
                <a:lnTo>
                  <a:pt x="79" y="538"/>
                </a:lnTo>
                <a:lnTo>
                  <a:pt x="79" y="538"/>
                </a:lnTo>
                <a:lnTo>
                  <a:pt x="80" y="538"/>
                </a:lnTo>
                <a:lnTo>
                  <a:pt x="80" y="537"/>
                </a:lnTo>
                <a:lnTo>
                  <a:pt x="81" y="536"/>
                </a:lnTo>
                <a:lnTo>
                  <a:pt x="82" y="537"/>
                </a:lnTo>
                <a:lnTo>
                  <a:pt x="82" y="537"/>
                </a:lnTo>
                <a:lnTo>
                  <a:pt x="82" y="538"/>
                </a:lnTo>
                <a:lnTo>
                  <a:pt x="81" y="538"/>
                </a:lnTo>
                <a:lnTo>
                  <a:pt x="81" y="538"/>
                </a:lnTo>
                <a:lnTo>
                  <a:pt x="81" y="546"/>
                </a:lnTo>
                <a:lnTo>
                  <a:pt x="81" y="552"/>
                </a:lnTo>
                <a:lnTo>
                  <a:pt x="81" y="552"/>
                </a:lnTo>
                <a:lnTo>
                  <a:pt x="80" y="554"/>
                </a:lnTo>
                <a:lnTo>
                  <a:pt x="79" y="554"/>
                </a:lnTo>
                <a:lnTo>
                  <a:pt x="79" y="554"/>
                </a:lnTo>
                <a:lnTo>
                  <a:pt x="80" y="556"/>
                </a:lnTo>
                <a:lnTo>
                  <a:pt x="80" y="557"/>
                </a:lnTo>
                <a:lnTo>
                  <a:pt x="79" y="562"/>
                </a:lnTo>
                <a:lnTo>
                  <a:pt x="79" y="562"/>
                </a:lnTo>
                <a:lnTo>
                  <a:pt x="80" y="563"/>
                </a:lnTo>
                <a:lnTo>
                  <a:pt x="80" y="564"/>
                </a:lnTo>
                <a:lnTo>
                  <a:pt x="80" y="567"/>
                </a:lnTo>
                <a:lnTo>
                  <a:pt x="80" y="567"/>
                </a:lnTo>
                <a:lnTo>
                  <a:pt x="80" y="566"/>
                </a:lnTo>
                <a:lnTo>
                  <a:pt x="80" y="564"/>
                </a:lnTo>
                <a:lnTo>
                  <a:pt x="80" y="564"/>
                </a:lnTo>
                <a:lnTo>
                  <a:pt x="79" y="566"/>
                </a:lnTo>
                <a:lnTo>
                  <a:pt x="79" y="567"/>
                </a:lnTo>
                <a:lnTo>
                  <a:pt x="79" y="569"/>
                </a:lnTo>
                <a:lnTo>
                  <a:pt x="79" y="571"/>
                </a:lnTo>
                <a:lnTo>
                  <a:pt x="79" y="571"/>
                </a:lnTo>
                <a:lnTo>
                  <a:pt x="79" y="571"/>
                </a:lnTo>
                <a:lnTo>
                  <a:pt x="79" y="571"/>
                </a:lnTo>
                <a:lnTo>
                  <a:pt x="79" y="571"/>
                </a:lnTo>
                <a:lnTo>
                  <a:pt x="80" y="571"/>
                </a:lnTo>
                <a:lnTo>
                  <a:pt x="79" y="571"/>
                </a:lnTo>
                <a:lnTo>
                  <a:pt x="77" y="572"/>
                </a:lnTo>
                <a:lnTo>
                  <a:pt x="77" y="572"/>
                </a:lnTo>
                <a:lnTo>
                  <a:pt x="77" y="574"/>
                </a:lnTo>
                <a:lnTo>
                  <a:pt x="77" y="574"/>
                </a:lnTo>
                <a:lnTo>
                  <a:pt x="77" y="578"/>
                </a:lnTo>
                <a:lnTo>
                  <a:pt x="77" y="578"/>
                </a:lnTo>
                <a:lnTo>
                  <a:pt x="76" y="579"/>
                </a:lnTo>
                <a:lnTo>
                  <a:pt x="76" y="579"/>
                </a:lnTo>
                <a:lnTo>
                  <a:pt x="77" y="582"/>
                </a:lnTo>
                <a:lnTo>
                  <a:pt x="77" y="582"/>
                </a:lnTo>
                <a:lnTo>
                  <a:pt x="77" y="582"/>
                </a:lnTo>
                <a:lnTo>
                  <a:pt x="76" y="583"/>
                </a:lnTo>
                <a:lnTo>
                  <a:pt x="76" y="583"/>
                </a:lnTo>
                <a:lnTo>
                  <a:pt x="77" y="584"/>
                </a:lnTo>
                <a:lnTo>
                  <a:pt x="77" y="584"/>
                </a:lnTo>
                <a:lnTo>
                  <a:pt x="76" y="587"/>
                </a:lnTo>
                <a:lnTo>
                  <a:pt x="76" y="589"/>
                </a:lnTo>
                <a:lnTo>
                  <a:pt x="76" y="589"/>
                </a:lnTo>
                <a:lnTo>
                  <a:pt x="77" y="588"/>
                </a:lnTo>
                <a:lnTo>
                  <a:pt x="77" y="588"/>
                </a:lnTo>
                <a:lnTo>
                  <a:pt x="76" y="592"/>
                </a:lnTo>
                <a:lnTo>
                  <a:pt x="76" y="594"/>
                </a:lnTo>
                <a:lnTo>
                  <a:pt x="76" y="594"/>
                </a:lnTo>
                <a:lnTo>
                  <a:pt x="76" y="598"/>
                </a:lnTo>
                <a:lnTo>
                  <a:pt x="76" y="598"/>
                </a:lnTo>
                <a:lnTo>
                  <a:pt x="76" y="599"/>
                </a:lnTo>
                <a:lnTo>
                  <a:pt x="76" y="599"/>
                </a:lnTo>
                <a:lnTo>
                  <a:pt x="76" y="599"/>
                </a:lnTo>
                <a:lnTo>
                  <a:pt x="77" y="601"/>
                </a:lnTo>
                <a:lnTo>
                  <a:pt x="77" y="601"/>
                </a:lnTo>
                <a:lnTo>
                  <a:pt x="77" y="602"/>
                </a:lnTo>
                <a:lnTo>
                  <a:pt x="76" y="603"/>
                </a:lnTo>
                <a:lnTo>
                  <a:pt x="76" y="603"/>
                </a:lnTo>
                <a:lnTo>
                  <a:pt x="76" y="603"/>
                </a:lnTo>
                <a:lnTo>
                  <a:pt x="76" y="602"/>
                </a:lnTo>
                <a:lnTo>
                  <a:pt x="76" y="602"/>
                </a:lnTo>
                <a:lnTo>
                  <a:pt x="75" y="602"/>
                </a:lnTo>
                <a:lnTo>
                  <a:pt x="74" y="602"/>
                </a:lnTo>
                <a:lnTo>
                  <a:pt x="72" y="602"/>
                </a:lnTo>
                <a:lnTo>
                  <a:pt x="72" y="602"/>
                </a:lnTo>
                <a:lnTo>
                  <a:pt x="72" y="602"/>
                </a:lnTo>
                <a:lnTo>
                  <a:pt x="72" y="603"/>
                </a:lnTo>
                <a:lnTo>
                  <a:pt x="72" y="603"/>
                </a:lnTo>
                <a:lnTo>
                  <a:pt x="72" y="603"/>
                </a:lnTo>
                <a:lnTo>
                  <a:pt x="74" y="603"/>
                </a:lnTo>
                <a:lnTo>
                  <a:pt x="75" y="603"/>
                </a:lnTo>
                <a:lnTo>
                  <a:pt x="75" y="603"/>
                </a:lnTo>
                <a:lnTo>
                  <a:pt x="75" y="604"/>
                </a:lnTo>
                <a:lnTo>
                  <a:pt x="75" y="606"/>
                </a:lnTo>
                <a:lnTo>
                  <a:pt x="75" y="606"/>
                </a:lnTo>
                <a:lnTo>
                  <a:pt x="76" y="607"/>
                </a:lnTo>
                <a:lnTo>
                  <a:pt x="76" y="607"/>
                </a:lnTo>
                <a:lnTo>
                  <a:pt x="75" y="608"/>
                </a:lnTo>
                <a:lnTo>
                  <a:pt x="76" y="608"/>
                </a:lnTo>
                <a:lnTo>
                  <a:pt x="76" y="608"/>
                </a:lnTo>
                <a:lnTo>
                  <a:pt x="76" y="608"/>
                </a:lnTo>
                <a:lnTo>
                  <a:pt x="76" y="609"/>
                </a:lnTo>
                <a:lnTo>
                  <a:pt x="76" y="609"/>
                </a:lnTo>
                <a:lnTo>
                  <a:pt x="76" y="609"/>
                </a:lnTo>
                <a:lnTo>
                  <a:pt x="76" y="611"/>
                </a:lnTo>
                <a:lnTo>
                  <a:pt x="77" y="611"/>
                </a:lnTo>
                <a:lnTo>
                  <a:pt x="77" y="611"/>
                </a:lnTo>
                <a:lnTo>
                  <a:pt x="76" y="613"/>
                </a:lnTo>
                <a:lnTo>
                  <a:pt x="77" y="616"/>
                </a:lnTo>
                <a:lnTo>
                  <a:pt x="77" y="616"/>
                </a:lnTo>
                <a:lnTo>
                  <a:pt x="76" y="617"/>
                </a:lnTo>
                <a:lnTo>
                  <a:pt x="76" y="619"/>
                </a:lnTo>
                <a:lnTo>
                  <a:pt x="76" y="619"/>
                </a:lnTo>
                <a:lnTo>
                  <a:pt x="77" y="619"/>
                </a:lnTo>
                <a:lnTo>
                  <a:pt x="77" y="618"/>
                </a:lnTo>
                <a:lnTo>
                  <a:pt x="77" y="618"/>
                </a:lnTo>
                <a:lnTo>
                  <a:pt x="77" y="619"/>
                </a:lnTo>
                <a:lnTo>
                  <a:pt x="79" y="621"/>
                </a:lnTo>
                <a:lnTo>
                  <a:pt x="79" y="621"/>
                </a:lnTo>
                <a:lnTo>
                  <a:pt x="79" y="621"/>
                </a:lnTo>
                <a:lnTo>
                  <a:pt x="80" y="621"/>
                </a:lnTo>
                <a:lnTo>
                  <a:pt x="80" y="621"/>
                </a:lnTo>
                <a:lnTo>
                  <a:pt x="81" y="622"/>
                </a:lnTo>
                <a:lnTo>
                  <a:pt x="81" y="622"/>
                </a:lnTo>
                <a:lnTo>
                  <a:pt x="82" y="622"/>
                </a:lnTo>
                <a:lnTo>
                  <a:pt x="82" y="622"/>
                </a:lnTo>
                <a:lnTo>
                  <a:pt x="82" y="623"/>
                </a:lnTo>
                <a:lnTo>
                  <a:pt x="82" y="623"/>
                </a:lnTo>
                <a:lnTo>
                  <a:pt x="85" y="626"/>
                </a:lnTo>
                <a:lnTo>
                  <a:pt x="86" y="629"/>
                </a:lnTo>
                <a:lnTo>
                  <a:pt x="86" y="629"/>
                </a:lnTo>
                <a:lnTo>
                  <a:pt x="86" y="629"/>
                </a:lnTo>
                <a:lnTo>
                  <a:pt x="86" y="631"/>
                </a:lnTo>
                <a:lnTo>
                  <a:pt x="86" y="631"/>
                </a:lnTo>
                <a:lnTo>
                  <a:pt x="86" y="631"/>
                </a:lnTo>
                <a:lnTo>
                  <a:pt x="87" y="631"/>
                </a:lnTo>
                <a:lnTo>
                  <a:pt x="87" y="631"/>
                </a:lnTo>
                <a:lnTo>
                  <a:pt x="88" y="632"/>
                </a:lnTo>
                <a:lnTo>
                  <a:pt x="91" y="634"/>
                </a:lnTo>
                <a:lnTo>
                  <a:pt x="91" y="634"/>
                </a:lnTo>
                <a:lnTo>
                  <a:pt x="89" y="634"/>
                </a:lnTo>
                <a:lnTo>
                  <a:pt x="89" y="634"/>
                </a:lnTo>
                <a:lnTo>
                  <a:pt x="88" y="633"/>
                </a:lnTo>
                <a:lnTo>
                  <a:pt x="88" y="633"/>
                </a:lnTo>
                <a:lnTo>
                  <a:pt x="88" y="633"/>
                </a:lnTo>
                <a:lnTo>
                  <a:pt x="87" y="634"/>
                </a:lnTo>
                <a:lnTo>
                  <a:pt x="88" y="636"/>
                </a:lnTo>
                <a:lnTo>
                  <a:pt x="88" y="636"/>
                </a:lnTo>
                <a:lnTo>
                  <a:pt x="88" y="636"/>
                </a:lnTo>
                <a:lnTo>
                  <a:pt x="88" y="636"/>
                </a:lnTo>
                <a:lnTo>
                  <a:pt x="89" y="636"/>
                </a:lnTo>
                <a:lnTo>
                  <a:pt x="89" y="636"/>
                </a:lnTo>
                <a:lnTo>
                  <a:pt x="92" y="637"/>
                </a:lnTo>
                <a:lnTo>
                  <a:pt x="92" y="637"/>
                </a:lnTo>
                <a:lnTo>
                  <a:pt x="93" y="636"/>
                </a:lnTo>
                <a:lnTo>
                  <a:pt x="93" y="636"/>
                </a:lnTo>
                <a:lnTo>
                  <a:pt x="95" y="637"/>
                </a:lnTo>
                <a:lnTo>
                  <a:pt x="95" y="637"/>
                </a:lnTo>
                <a:lnTo>
                  <a:pt x="98" y="637"/>
                </a:lnTo>
                <a:lnTo>
                  <a:pt x="99" y="638"/>
                </a:lnTo>
                <a:lnTo>
                  <a:pt x="99" y="638"/>
                </a:lnTo>
                <a:lnTo>
                  <a:pt x="101" y="637"/>
                </a:lnTo>
                <a:lnTo>
                  <a:pt x="104" y="637"/>
                </a:lnTo>
                <a:lnTo>
                  <a:pt x="110" y="638"/>
                </a:lnTo>
                <a:lnTo>
                  <a:pt x="110" y="638"/>
                </a:lnTo>
                <a:lnTo>
                  <a:pt x="111" y="637"/>
                </a:lnTo>
                <a:lnTo>
                  <a:pt x="112" y="636"/>
                </a:lnTo>
                <a:lnTo>
                  <a:pt x="117" y="637"/>
                </a:lnTo>
                <a:lnTo>
                  <a:pt x="117" y="637"/>
                </a:lnTo>
                <a:lnTo>
                  <a:pt x="126" y="634"/>
                </a:lnTo>
                <a:lnTo>
                  <a:pt x="126" y="634"/>
                </a:lnTo>
                <a:lnTo>
                  <a:pt x="135" y="633"/>
                </a:lnTo>
                <a:lnTo>
                  <a:pt x="135" y="633"/>
                </a:lnTo>
                <a:lnTo>
                  <a:pt x="140" y="632"/>
                </a:lnTo>
                <a:lnTo>
                  <a:pt x="141" y="632"/>
                </a:lnTo>
                <a:lnTo>
                  <a:pt x="144" y="631"/>
                </a:lnTo>
                <a:lnTo>
                  <a:pt x="144" y="631"/>
                </a:lnTo>
                <a:lnTo>
                  <a:pt x="145" y="631"/>
                </a:lnTo>
                <a:lnTo>
                  <a:pt x="146" y="631"/>
                </a:lnTo>
                <a:lnTo>
                  <a:pt x="147" y="629"/>
                </a:lnTo>
                <a:lnTo>
                  <a:pt x="147" y="629"/>
                </a:lnTo>
                <a:lnTo>
                  <a:pt x="150" y="631"/>
                </a:lnTo>
                <a:lnTo>
                  <a:pt x="150" y="631"/>
                </a:lnTo>
                <a:lnTo>
                  <a:pt x="161" y="627"/>
                </a:lnTo>
                <a:lnTo>
                  <a:pt x="161" y="627"/>
                </a:lnTo>
                <a:lnTo>
                  <a:pt x="167" y="627"/>
                </a:lnTo>
                <a:lnTo>
                  <a:pt x="167" y="627"/>
                </a:lnTo>
                <a:lnTo>
                  <a:pt x="170" y="624"/>
                </a:lnTo>
                <a:lnTo>
                  <a:pt x="170" y="624"/>
                </a:lnTo>
                <a:lnTo>
                  <a:pt x="175" y="624"/>
                </a:lnTo>
                <a:lnTo>
                  <a:pt x="175" y="624"/>
                </a:lnTo>
                <a:lnTo>
                  <a:pt x="178" y="623"/>
                </a:lnTo>
                <a:lnTo>
                  <a:pt x="181" y="623"/>
                </a:lnTo>
                <a:lnTo>
                  <a:pt x="181" y="623"/>
                </a:lnTo>
                <a:lnTo>
                  <a:pt x="181" y="623"/>
                </a:lnTo>
                <a:lnTo>
                  <a:pt x="181" y="622"/>
                </a:lnTo>
                <a:lnTo>
                  <a:pt x="181" y="622"/>
                </a:lnTo>
                <a:lnTo>
                  <a:pt x="184" y="622"/>
                </a:lnTo>
                <a:lnTo>
                  <a:pt x="186" y="622"/>
                </a:lnTo>
                <a:lnTo>
                  <a:pt x="186" y="622"/>
                </a:lnTo>
                <a:lnTo>
                  <a:pt x="190" y="624"/>
                </a:lnTo>
                <a:lnTo>
                  <a:pt x="191" y="624"/>
                </a:lnTo>
                <a:lnTo>
                  <a:pt x="193" y="624"/>
                </a:lnTo>
                <a:lnTo>
                  <a:pt x="193" y="624"/>
                </a:lnTo>
                <a:lnTo>
                  <a:pt x="193" y="626"/>
                </a:lnTo>
                <a:lnTo>
                  <a:pt x="193" y="627"/>
                </a:lnTo>
                <a:lnTo>
                  <a:pt x="192" y="628"/>
                </a:lnTo>
                <a:lnTo>
                  <a:pt x="192" y="631"/>
                </a:lnTo>
                <a:lnTo>
                  <a:pt x="192" y="631"/>
                </a:lnTo>
                <a:lnTo>
                  <a:pt x="193" y="632"/>
                </a:lnTo>
                <a:lnTo>
                  <a:pt x="194" y="631"/>
                </a:lnTo>
                <a:lnTo>
                  <a:pt x="196" y="631"/>
                </a:lnTo>
                <a:lnTo>
                  <a:pt x="196" y="631"/>
                </a:lnTo>
                <a:lnTo>
                  <a:pt x="196" y="629"/>
                </a:lnTo>
                <a:lnTo>
                  <a:pt x="196" y="628"/>
                </a:lnTo>
                <a:lnTo>
                  <a:pt x="196" y="628"/>
                </a:lnTo>
                <a:lnTo>
                  <a:pt x="197" y="628"/>
                </a:lnTo>
                <a:lnTo>
                  <a:pt x="198" y="628"/>
                </a:lnTo>
                <a:lnTo>
                  <a:pt x="198" y="629"/>
                </a:lnTo>
                <a:lnTo>
                  <a:pt x="199" y="629"/>
                </a:lnTo>
                <a:lnTo>
                  <a:pt x="199" y="629"/>
                </a:lnTo>
                <a:lnTo>
                  <a:pt x="201" y="629"/>
                </a:lnTo>
                <a:lnTo>
                  <a:pt x="202" y="629"/>
                </a:lnTo>
                <a:lnTo>
                  <a:pt x="202" y="628"/>
                </a:lnTo>
                <a:lnTo>
                  <a:pt x="203" y="628"/>
                </a:lnTo>
                <a:lnTo>
                  <a:pt x="203" y="628"/>
                </a:lnTo>
                <a:lnTo>
                  <a:pt x="203" y="631"/>
                </a:lnTo>
                <a:lnTo>
                  <a:pt x="203" y="631"/>
                </a:lnTo>
                <a:lnTo>
                  <a:pt x="205" y="629"/>
                </a:lnTo>
                <a:lnTo>
                  <a:pt x="208" y="629"/>
                </a:lnTo>
                <a:lnTo>
                  <a:pt x="208" y="629"/>
                </a:lnTo>
                <a:lnTo>
                  <a:pt x="207" y="631"/>
                </a:lnTo>
                <a:lnTo>
                  <a:pt x="207" y="631"/>
                </a:lnTo>
                <a:lnTo>
                  <a:pt x="210" y="631"/>
                </a:lnTo>
                <a:lnTo>
                  <a:pt x="211" y="631"/>
                </a:lnTo>
                <a:lnTo>
                  <a:pt x="213" y="631"/>
                </a:lnTo>
                <a:lnTo>
                  <a:pt x="213" y="631"/>
                </a:lnTo>
                <a:lnTo>
                  <a:pt x="213" y="631"/>
                </a:lnTo>
                <a:lnTo>
                  <a:pt x="213" y="631"/>
                </a:lnTo>
                <a:lnTo>
                  <a:pt x="213" y="631"/>
                </a:lnTo>
                <a:lnTo>
                  <a:pt x="216" y="629"/>
                </a:lnTo>
                <a:lnTo>
                  <a:pt x="219" y="631"/>
                </a:lnTo>
                <a:lnTo>
                  <a:pt x="219" y="631"/>
                </a:lnTo>
                <a:lnTo>
                  <a:pt x="220" y="629"/>
                </a:lnTo>
                <a:lnTo>
                  <a:pt x="221" y="629"/>
                </a:lnTo>
                <a:lnTo>
                  <a:pt x="221" y="629"/>
                </a:lnTo>
                <a:lnTo>
                  <a:pt x="222" y="628"/>
                </a:lnTo>
                <a:lnTo>
                  <a:pt x="223" y="627"/>
                </a:lnTo>
                <a:lnTo>
                  <a:pt x="223" y="627"/>
                </a:lnTo>
                <a:lnTo>
                  <a:pt x="225" y="628"/>
                </a:lnTo>
                <a:lnTo>
                  <a:pt x="226" y="628"/>
                </a:lnTo>
                <a:lnTo>
                  <a:pt x="226" y="628"/>
                </a:lnTo>
                <a:lnTo>
                  <a:pt x="227" y="628"/>
                </a:lnTo>
                <a:lnTo>
                  <a:pt x="227" y="628"/>
                </a:lnTo>
                <a:lnTo>
                  <a:pt x="227" y="626"/>
                </a:lnTo>
                <a:lnTo>
                  <a:pt x="227" y="624"/>
                </a:lnTo>
                <a:lnTo>
                  <a:pt x="227" y="624"/>
                </a:lnTo>
                <a:lnTo>
                  <a:pt x="227" y="624"/>
                </a:lnTo>
                <a:lnTo>
                  <a:pt x="227" y="626"/>
                </a:lnTo>
                <a:lnTo>
                  <a:pt x="227" y="626"/>
                </a:lnTo>
                <a:lnTo>
                  <a:pt x="228" y="626"/>
                </a:lnTo>
                <a:lnTo>
                  <a:pt x="230" y="624"/>
                </a:lnTo>
                <a:lnTo>
                  <a:pt x="230" y="624"/>
                </a:lnTo>
                <a:lnTo>
                  <a:pt x="232" y="627"/>
                </a:lnTo>
                <a:lnTo>
                  <a:pt x="233" y="627"/>
                </a:lnTo>
                <a:lnTo>
                  <a:pt x="234" y="626"/>
                </a:lnTo>
                <a:lnTo>
                  <a:pt x="234" y="626"/>
                </a:lnTo>
                <a:lnTo>
                  <a:pt x="233" y="624"/>
                </a:lnTo>
                <a:lnTo>
                  <a:pt x="232" y="626"/>
                </a:lnTo>
                <a:lnTo>
                  <a:pt x="232" y="626"/>
                </a:lnTo>
                <a:lnTo>
                  <a:pt x="232" y="624"/>
                </a:lnTo>
                <a:lnTo>
                  <a:pt x="231" y="622"/>
                </a:lnTo>
                <a:lnTo>
                  <a:pt x="231" y="622"/>
                </a:lnTo>
                <a:lnTo>
                  <a:pt x="233" y="621"/>
                </a:lnTo>
                <a:lnTo>
                  <a:pt x="236" y="621"/>
                </a:lnTo>
                <a:lnTo>
                  <a:pt x="236" y="621"/>
                </a:lnTo>
                <a:lnTo>
                  <a:pt x="234" y="622"/>
                </a:lnTo>
                <a:lnTo>
                  <a:pt x="234" y="622"/>
                </a:lnTo>
                <a:lnTo>
                  <a:pt x="233" y="622"/>
                </a:lnTo>
                <a:lnTo>
                  <a:pt x="233" y="623"/>
                </a:lnTo>
                <a:lnTo>
                  <a:pt x="233" y="623"/>
                </a:lnTo>
                <a:lnTo>
                  <a:pt x="234" y="623"/>
                </a:lnTo>
                <a:lnTo>
                  <a:pt x="237" y="623"/>
                </a:lnTo>
                <a:lnTo>
                  <a:pt x="239" y="622"/>
                </a:lnTo>
                <a:lnTo>
                  <a:pt x="240" y="621"/>
                </a:lnTo>
                <a:lnTo>
                  <a:pt x="240" y="621"/>
                </a:lnTo>
                <a:lnTo>
                  <a:pt x="244" y="619"/>
                </a:lnTo>
                <a:lnTo>
                  <a:pt x="245" y="621"/>
                </a:lnTo>
                <a:lnTo>
                  <a:pt x="245" y="622"/>
                </a:lnTo>
                <a:lnTo>
                  <a:pt x="245" y="622"/>
                </a:lnTo>
                <a:lnTo>
                  <a:pt x="246" y="622"/>
                </a:lnTo>
                <a:lnTo>
                  <a:pt x="248" y="621"/>
                </a:lnTo>
                <a:lnTo>
                  <a:pt x="248" y="621"/>
                </a:lnTo>
                <a:lnTo>
                  <a:pt x="249" y="621"/>
                </a:lnTo>
                <a:lnTo>
                  <a:pt x="249" y="621"/>
                </a:lnTo>
                <a:lnTo>
                  <a:pt x="249" y="621"/>
                </a:lnTo>
                <a:lnTo>
                  <a:pt x="248" y="621"/>
                </a:lnTo>
                <a:lnTo>
                  <a:pt x="248" y="621"/>
                </a:lnTo>
                <a:lnTo>
                  <a:pt x="250" y="623"/>
                </a:lnTo>
                <a:lnTo>
                  <a:pt x="250" y="624"/>
                </a:lnTo>
                <a:lnTo>
                  <a:pt x="250" y="626"/>
                </a:lnTo>
                <a:lnTo>
                  <a:pt x="250" y="626"/>
                </a:lnTo>
                <a:lnTo>
                  <a:pt x="252" y="626"/>
                </a:lnTo>
                <a:lnTo>
                  <a:pt x="254" y="624"/>
                </a:lnTo>
                <a:lnTo>
                  <a:pt x="254" y="624"/>
                </a:lnTo>
                <a:lnTo>
                  <a:pt x="252" y="624"/>
                </a:lnTo>
                <a:lnTo>
                  <a:pt x="251" y="624"/>
                </a:lnTo>
                <a:lnTo>
                  <a:pt x="251" y="624"/>
                </a:lnTo>
                <a:lnTo>
                  <a:pt x="251" y="622"/>
                </a:lnTo>
                <a:lnTo>
                  <a:pt x="251" y="621"/>
                </a:lnTo>
                <a:lnTo>
                  <a:pt x="252" y="621"/>
                </a:lnTo>
                <a:lnTo>
                  <a:pt x="252" y="621"/>
                </a:lnTo>
                <a:lnTo>
                  <a:pt x="254" y="621"/>
                </a:lnTo>
                <a:lnTo>
                  <a:pt x="252" y="621"/>
                </a:lnTo>
                <a:lnTo>
                  <a:pt x="252" y="622"/>
                </a:lnTo>
                <a:lnTo>
                  <a:pt x="252" y="623"/>
                </a:lnTo>
                <a:lnTo>
                  <a:pt x="252" y="623"/>
                </a:lnTo>
                <a:lnTo>
                  <a:pt x="255" y="622"/>
                </a:lnTo>
                <a:lnTo>
                  <a:pt x="255" y="622"/>
                </a:lnTo>
                <a:lnTo>
                  <a:pt x="256" y="622"/>
                </a:lnTo>
                <a:lnTo>
                  <a:pt x="256" y="622"/>
                </a:lnTo>
                <a:lnTo>
                  <a:pt x="256" y="622"/>
                </a:lnTo>
                <a:lnTo>
                  <a:pt x="256" y="621"/>
                </a:lnTo>
                <a:lnTo>
                  <a:pt x="256" y="619"/>
                </a:lnTo>
                <a:lnTo>
                  <a:pt x="256" y="619"/>
                </a:lnTo>
                <a:lnTo>
                  <a:pt x="259" y="621"/>
                </a:lnTo>
                <a:lnTo>
                  <a:pt x="261" y="619"/>
                </a:lnTo>
                <a:lnTo>
                  <a:pt x="261" y="619"/>
                </a:lnTo>
                <a:lnTo>
                  <a:pt x="262" y="621"/>
                </a:lnTo>
                <a:lnTo>
                  <a:pt x="262" y="622"/>
                </a:lnTo>
                <a:lnTo>
                  <a:pt x="262" y="622"/>
                </a:lnTo>
                <a:lnTo>
                  <a:pt x="263" y="622"/>
                </a:lnTo>
                <a:lnTo>
                  <a:pt x="263" y="622"/>
                </a:lnTo>
                <a:lnTo>
                  <a:pt x="265" y="622"/>
                </a:lnTo>
                <a:lnTo>
                  <a:pt x="265" y="621"/>
                </a:lnTo>
                <a:lnTo>
                  <a:pt x="265" y="621"/>
                </a:lnTo>
                <a:lnTo>
                  <a:pt x="263" y="621"/>
                </a:lnTo>
                <a:lnTo>
                  <a:pt x="262" y="621"/>
                </a:lnTo>
                <a:lnTo>
                  <a:pt x="262" y="621"/>
                </a:lnTo>
                <a:lnTo>
                  <a:pt x="262" y="619"/>
                </a:lnTo>
                <a:lnTo>
                  <a:pt x="263" y="618"/>
                </a:lnTo>
                <a:lnTo>
                  <a:pt x="266" y="618"/>
                </a:lnTo>
                <a:lnTo>
                  <a:pt x="266" y="618"/>
                </a:lnTo>
                <a:lnTo>
                  <a:pt x="265" y="618"/>
                </a:lnTo>
                <a:lnTo>
                  <a:pt x="263" y="618"/>
                </a:lnTo>
                <a:lnTo>
                  <a:pt x="261" y="618"/>
                </a:lnTo>
                <a:lnTo>
                  <a:pt x="261" y="618"/>
                </a:lnTo>
                <a:lnTo>
                  <a:pt x="262" y="617"/>
                </a:lnTo>
                <a:lnTo>
                  <a:pt x="263" y="617"/>
                </a:lnTo>
                <a:lnTo>
                  <a:pt x="268" y="617"/>
                </a:lnTo>
                <a:lnTo>
                  <a:pt x="268" y="617"/>
                </a:lnTo>
                <a:lnTo>
                  <a:pt x="267" y="618"/>
                </a:lnTo>
                <a:lnTo>
                  <a:pt x="267" y="618"/>
                </a:lnTo>
                <a:lnTo>
                  <a:pt x="269" y="618"/>
                </a:lnTo>
                <a:lnTo>
                  <a:pt x="271" y="618"/>
                </a:lnTo>
                <a:lnTo>
                  <a:pt x="273" y="621"/>
                </a:lnTo>
                <a:lnTo>
                  <a:pt x="273" y="621"/>
                </a:lnTo>
                <a:lnTo>
                  <a:pt x="274" y="619"/>
                </a:lnTo>
                <a:lnTo>
                  <a:pt x="274" y="619"/>
                </a:lnTo>
                <a:lnTo>
                  <a:pt x="272" y="618"/>
                </a:lnTo>
                <a:lnTo>
                  <a:pt x="271" y="614"/>
                </a:lnTo>
                <a:lnTo>
                  <a:pt x="271" y="614"/>
                </a:lnTo>
                <a:lnTo>
                  <a:pt x="272" y="616"/>
                </a:lnTo>
                <a:lnTo>
                  <a:pt x="273" y="618"/>
                </a:lnTo>
                <a:lnTo>
                  <a:pt x="273" y="618"/>
                </a:lnTo>
                <a:lnTo>
                  <a:pt x="274" y="617"/>
                </a:lnTo>
                <a:lnTo>
                  <a:pt x="275" y="616"/>
                </a:lnTo>
                <a:lnTo>
                  <a:pt x="275" y="616"/>
                </a:lnTo>
                <a:lnTo>
                  <a:pt x="277" y="616"/>
                </a:lnTo>
                <a:lnTo>
                  <a:pt x="277" y="618"/>
                </a:lnTo>
                <a:lnTo>
                  <a:pt x="277" y="618"/>
                </a:lnTo>
                <a:lnTo>
                  <a:pt x="278" y="617"/>
                </a:lnTo>
                <a:lnTo>
                  <a:pt x="280" y="617"/>
                </a:lnTo>
                <a:lnTo>
                  <a:pt x="280" y="617"/>
                </a:lnTo>
                <a:lnTo>
                  <a:pt x="281" y="617"/>
                </a:lnTo>
                <a:lnTo>
                  <a:pt x="283" y="618"/>
                </a:lnTo>
                <a:lnTo>
                  <a:pt x="283" y="618"/>
                </a:lnTo>
                <a:lnTo>
                  <a:pt x="284" y="617"/>
                </a:lnTo>
                <a:lnTo>
                  <a:pt x="284" y="616"/>
                </a:lnTo>
                <a:lnTo>
                  <a:pt x="284" y="616"/>
                </a:lnTo>
                <a:lnTo>
                  <a:pt x="284" y="614"/>
                </a:lnTo>
                <a:lnTo>
                  <a:pt x="281" y="614"/>
                </a:lnTo>
                <a:lnTo>
                  <a:pt x="281" y="614"/>
                </a:lnTo>
                <a:lnTo>
                  <a:pt x="283" y="614"/>
                </a:lnTo>
                <a:lnTo>
                  <a:pt x="284" y="614"/>
                </a:lnTo>
                <a:lnTo>
                  <a:pt x="285" y="614"/>
                </a:lnTo>
                <a:lnTo>
                  <a:pt x="285" y="616"/>
                </a:lnTo>
                <a:lnTo>
                  <a:pt x="285" y="616"/>
                </a:lnTo>
                <a:lnTo>
                  <a:pt x="289" y="616"/>
                </a:lnTo>
                <a:lnTo>
                  <a:pt x="291" y="616"/>
                </a:lnTo>
                <a:lnTo>
                  <a:pt x="291" y="616"/>
                </a:lnTo>
                <a:lnTo>
                  <a:pt x="288" y="614"/>
                </a:lnTo>
                <a:lnTo>
                  <a:pt x="286" y="614"/>
                </a:lnTo>
                <a:lnTo>
                  <a:pt x="286" y="613"/>
                </a:lnTo>
                <a:lnTo>
                  <a:pt x="286" y="613"/>
                </a:lnTo>
                <a:lnTo>
                  <a:pt x="288" y="613"/>
                </a:lnTo>
                <a:lnTo>
                  <a:pt x="290" y="614"/>
                </a:lnTo>
                <a:lnTo>
                  <a:pt x="290" y="614"/>
                </a:lnTo>
                <a:lnTo>
                  <a:pt x="291" y="613"/>
                </a:lnTo>
                <a:lnTo>
                  <a:pt x="291" y="613"/>
                </a:lnTo>
                <a:lnTo>
                  <a:pt x="290" y="611"/>
                </a:lnTo>
                <a:lnTo>
                  <a:pt x="290" y="611"/>
                </a:lnTo>
                <a:lnTo>
                  <a:pt x="289" y="612"/>
                </a:lnTo>
                <a:lnTo>
                  <a:pt x="288" y="612"/>
                </a:lnTo>
                <a:lnTo>
                  <a:pt x="288" y="612"/>
                </a:lnTo>
                <a:lnTo>
                  <a:pt x="288" y="612"/>
                </a:lnTo>
                <a:lnTo>
                  <a:pt x="289" y="611"/>
                </a:lnTo>
                <a:lnTo>
                  <a:pt x="292" y="612"/>
                </a:lnTo>
                <a:lnTo>
                  <a:pt x="292" y="612"/>
                </a:lnTo>
                <a:lnTo>
                  <a:pt x="292" y="614"/>
                </a:lnTo>
                <a:lnTo>
                  <a:pt x="292" y="614"/>
                </a:lnTo>
                <a:lnTo>
                  <a:pt x="296" y="613"/>
                </a:lnTo>
                <a:lnTo>
                  <a:pt x="297" y="613"/>
                </a:lnTo>
                <a:lnTo>
                  <a:pt x="298" y="614"/>
                </a:lnTo>
                <a:lnTo>
                  <a:pt x="298" y="614"/>
                </a:lnTo>
                <a:lnTo>
                  <a:pt x="300" y="613"/>
                </a:lnTo>
                <a:lnTo>
                  <a:pt x="298" y="613"/>
                </a:lnTo>
                <a:lnTo>
                  <a:pt x="297" y="612"/>
                </a:lnTo>
                <a:lnTo>
                  <a:pt x="297" y="612"/>
                </a:lnTo>
                <a:lnTo>
                  <a:pt x="300" y="611"/>
                </a:lnTo>
                <a:lnTo>
                  <a:pt x="302" y="612"/>
                </a:lnTo>
                <a:lnTo>
                  <a:pt x="304" y="612"/>
                </a:lnTo>
                <a:lnTo>
                  <a:pt x="307" y="612"/>
                </a:lnTo>
                <a:lnTo>
                  <a:pt x="307" y="612"/>
                </a:lnTo>
                <a:lnTo>
                  <a:pt x="308" y="612"/>
                </a:lnTo>
                <a:lnTo>
                  <a:pt x="309" y="612"/>
                </a:lnTo>
                <a:lnTo>
                  <a:pt x="309" y="612"/>
                </a:lnTo>
                <a:lnTo>
                  <a:pt x="310" y="612"/>
                </a:lnTo>
                <a:lnTo>
                  <a:pt x="310" y="612"/>
                </a:lnTo>
                <a:lnTo>
                  <a:pt x="312" y="612"/>
                </a:lnTo>
                <a:lnTo>
                  <a:pt x="312" y="612"/>
                </a:lnTo>
                <a:lnTo>
                  <a:pt x="313" y="611"/>
                </a:lnTo>
                <a:lnTo>
                  <a:pt x="313" y="611"/>
                </a:lnTo>
                <a:lnTo>
                  <a:pt x="317" y="611"/>
                </a:lnTo>
                <a:lnTo>
                  <a:pt x="319" y="611"/>
                </a:lnTo>
                <a:lnTo>
                  <a:pt x="319" y="611"/>
                </a:lnTo>
                <a:lnTo>
                  <a:pt x="320" y="611"/>
                </a:lnTo>
                <a:lnTo>
                  <a:pt x="320" y="609"/>
                </a:lnTo>
                <a:lnTo>
                  <a:pt x="320" y="609"/>
                </a:lnTo>
                <a:lnTo>
                  <a:pt x="321" y="608"/>
                </a:lnTo>
                <a:lnTo>
                  <a:pt x="323" y="607"/>
                </a:lnTo>
                <a:lnTo>
                  <a:pt x="323" y="607"/>
                </a:lnTo>
                <a:lnTo>
                  <a:pt x="321" y="607"/>
                </a:lnTo>
                <a:lnTo>
                  <a:pt x="323" y="606"/>
                </a:lnTo>
                <a:lnTo>
                  <a:pt x="323" y="606"/>
                </a:lnTo>
                <a:lnTo>
                  <a:pt x="323" y="608"/>
                </a:lnTo>
                <a:lnTo>
                  <a:pt x="323" y="609"/>
                </a:lnTo>
                <a:lnTo>
                  <a:pt x="324" y="609"/>
                </a:lnTo>
                <a:lnTo>
                  <a:pt x="324" y="609"/>
                </a:lnTo>
                <a:lnTo>
                  <a:pt x="324" y="609"/>
                </a:lnTo>
                <a:lnTo>
                  <a:pt x="324" y="609"/>
                </a:lnTo>
                <a:lnTo>
                  <a:pt x="324" y="608"/>
                </a:lnTo>
                <a:lnTo>
                  <a:pt x="324" y="608"/>
                </a:lnTo>
                <a:lnTo>
                  <a:pt x="324" y="608"/>
                </a:lnTo>
                <a:lnTo>
                  <a:pt x="326" y="607"/>
                </a:lnTo>
                <a:lnTo>
                  <a:pt x="329" y="606"/>
                </a:lnTo>
                <a:lnTo>
                  <a:pt x="329" y="606"/>
                </a:lnTo>
                <a:lnTo>
                  <a:pt x="331" y="607"/>
                </a:lnTo>
                <a:lnTo>
                  <a:pt x="335" y="607"/>
                </a:lnTo>
                <a:lnTo>
                  <a:pt x="335" y="607"/>
                </a:lnTo>
                <a:lnTo>
                  <a:pt x="336" y="607"/>
                </a:lnTo>
                <a:lnTo>
                  <a:pt x="336" y="606"/>
                </a:lnTo>
                <a:lnTo>
                  <a:pt x="336" y="604"/>
                </a:lnTo>
                <a:lnTo>
                  <a:pt x="337" y="604"/>
                </a:lnTo>
                <a:lnTo>
                  <a:pt x="337" y="604"/>
                </a:lnTo>
                <a:lnTo>
                  <a:pt x="337" y="606"/>
                </a:lnTo>
                <a:lnTo>
                  <a:pt x="337" y="606"/>
                </a:lnTo>
                <a:lnTo>
                  <a:pt x="337" y="606"/>
                </a:lnTo>
                <a:lnTo>
                  <a:pt x="338" y="607"/>
                </a:lnTo>
                <a:lnTo>
                  <a:pt x="339" y="608"/>
                </a:lnTo>
                <a:lnTo>
                  <a:pt x="339" y="608"/>
                </a:lnTo>
                <a:lnTo>
                  <a:pt x="341" y="607"/>
                </a:lnTo>
                <a:lnTo>
                  <a:pt x="341" y="606"/>
                </a:lnTo>
                <a:lnTo>
                  <a:pt x="341" y="604"/>
                </a:lnTo>
                <a:lnTo>
                  <a:pt x="341" y="604"/>
                </a:lnTo>
                <a:lnTo>
                  <a:pt x="344" y="604"/>
                </a:lnTo>
                <a:lnTo>
                  <a:pt x="347" y="603"/>
                </a:lnTo>
                <a:lnTo>
                  <a:pt x="347" y="603"/>
                </a:lnTo>
                <a:lnTo>
                  <a:pt x="348" y="604"/>
                </a:lnTo>
                <a:lnTo>
                  <a:pt x="347" y="606"/>
                </a:lnTo>
                <a:lnTo>
                  <a:pt x="347" y="606"/>
                </a:lnTo>
                <a:lnTo>
                  <a:pt x="348" y="607"/>
                </a:lnTo>
                <a:lnTo>
                  <a:pt x="349" y="606"/>
                </a:lnTo>
                <a:lnTo>
                  <a:pt x="353" y="604"/>
                </a:lnTo>
                <a:lnTo>
                  <a:pt x="353" y="604"/>
                </a:lnTo>
                <a:lnTo>
                  <a:pt x="353" y="607"/>
                </a:lnTo>
                <a:lnTo>
                  <a:pt x="352" y="608"/>
                </a:lnTo>
                <a:lnTo>
                  <a:pt x="352" y="608"/>
                </a:lnTo>
                <a:lnTo>
                  <a:pt x="352" y="609"/>
                </a:lnTo>
                <a:lnTo>
                  <a:pt x="354" y="609"/>
                </a:lnTo>
                <a:lnTo>
                  <a:pt x="354" y="609"/>
                </a:lnTo>
                <a:lnTo>
                  <a:pt x="354" y="608"/>
                </a:lnTo>
                <a:lnTo>
                  <a:pt x="354" y="607"/>
                </a:lnTo>
                <a:lnTo>
                  <a:pt x="354" y="606"/>
                </a:lnTo>
                <a:lnTo>
                  <a:pt x="354" y="606"/>
                </a:lnTo>
                <a:lnTo>
                  <a:pt x="355" y="604"/>
                </a:lnTo>
                <a:lnTo>
                  <a:pt x="356" y="603"/>
                </a:lnTo>
                <a:lnTo>
                  <a:pt x="358" y="603"/>
                </a:lnTo>
                <a:lnTo>
                  <a:pt x="358" y="603"/>
                </a:lnTo>
                <a:lnTo>
                  <a:pt x="358" y="602"/>
                </a:lnTo>
                <a:lnTo>
                  <a:pt x="358" y="601"/>
                </a:lnTo>
                <a:lnTo>
                  <a:pt x="358" y="601"/>
                </a:lnTo>
                <a:lnTo>
                  <a:pt x="362" y="601"/>
                </a:lnTo>
                <a:lnTo>
                  <a:pt x="368" y="601"/>
                </a:lnTo>
                <a:lnTo>
                  <a:pt x="368" y="601"/>
                </a:lnTo>
                <a:lnTo>
                  <a:pt x="368" y="601"/>
                </a:lnTo>
                <a:lnTo>
                  <a:pt x="368" y="599"/>
                </a:lnTo>
                <a:lnTo>
                  <a:pt x="368" y="599"/>
                </a:lnTo>
                <a:lnTo>
                  <a:pt x="374" y="598"/>
                </a:lnTo>
                <a:lnTo>
                  <a:pt x="374" y="598"/>
                </a:lnTo>
                <a:lnTo>
                  <a:pt x="374" y="599"/>
                </a:lnTo>
                <a:lnTo>
                  <a:pt x="374" y="599"/>
                </a:lnTo>
                <a:lnTo>
                  <a:pt x="377" y="599"/>
                </a:lnTo>
                <a:lnTo>
                  <a:pt x="377" y="599"/>
                </a:lnTo>
                <a:lnTo>
                  <a:pt x="378" y="599"/>
                </a:lnTo>
                <a:lnTo>
                  <a:pt x="378" y="598"/>
                </a:lnTo>
                <a:lnTo>
                  <a:pt x="378" y="598"/>
                </a:lnTo>
                <a:lnTo>
                  <a:pt x="378" y="597"/>
                </a:lnTo>
                <a:lnTo>
                  <a:pt x="377" y="597"/>
                </a:lnTo>
                <a:lnTo>
                  <a:pt x="377" y="597"/>
                </a:lnTo>
                <a:lnTo>
                  <a:pt x="377" y="596"/>
                </a:lnTo>
                <a:lnTo>
                  <a:pt x="377" y="596"/>
                </a:lnTo>
                <a:lnTo>
                  <a:pt x="378" y="596"/>
                </a:lnTo>
                <a:lnTo>
                  <a:pt x="379" y="597"/>
                </a:lnTo>
                <a:lnTo>
                  <a:pt x="379" y="597"/>
                </a:lnTo>
                <a:lnTo>
                  <a:pt x="382" y="597"/>
                </a:lnTo>
                <a:lnTo>
                  <a:pt x="382" y="597"/>
                </a:lnTo>
                <a:lnTo>
                  <a:pt x="382" y="598"/>
                </a:lnTo>
                <a:lnTo>
                  <a:pt x="382" y="598"/>
                </a:lnTo>
                <a:lnTo>
                  <a:pt x="383" y="598"/>
                </a:lnTo>
                <a:lnTo>
                  <a:pt x="383" y="598"/>
                </a:lnTo>
                <a:lnTo>
                  <a:pt x="384" y="597"/>
                </a:lnTo>
                <a:lnTo>
                  <a:pt x="385" y="598"/>
                </a:lnTo>
                <a:lnTo>
                  <a:pt x="385" y="598"/>
                </a:lnTo>
                <a:lnTo>
                  <a:pt x="385" y="597"/>
                </a:lnTo>
                <a:lnTo>
                  <a:pt x="385" y="596"/>
                </a:lnTo>
                <a:lnTo>
                  <a:pt x="385" y="596"/>
                </a:lnTo>
                <a:lnTo>
                  <a:pt x="390" y="596"/>
                </a:lnTo>
                <a:lnTo>
                  <a:pt x="394" y="594"/>
                </a:lnTo>
                <a:lnTo>
                  <a:pt x="394" y="594"/>
                </a:lnTo>
                <a:lnTo>
                  <a:pt x="394" y="596"/>
                </a:lnTo>
                <a:lnTo>
                  <a:pt x="393" y="596"/>
                </a:lnTo>
                <a:lnTo>
                  <a:pt x="393" y="596"/>
                </a:lnTo>
                <a:lnTo>
                  <a:pt x="394" y="597"/>
                </a:lnTo>
                <a:lnTo>
                  <a:pt x="395" y="596"/>
                </a:lnTo>
                <a:lnTo>
                  <a:pt x="396" y="594"/>
                </a:lnTo>
                <a:lnTo>
                  <a:pt x="395" y="594"/>
                </a:lnTo>
                <a:lnTo>
                  <a:pt x="395" y="594"/>
                </a:lnTo>
                <a:lnTo>
                  <a:pt x="395" y="593"/>
                </a:lnTo>
                <a:lnTo>
                  <a:pt x="396" y="593"/>
                </a:lnTo>
                <a:lnTo>
                  <a:pt x="399" y="593"/>
                </a:lnTo>
                <a:lnTo>
                  <a:pt x="399" y="593"/>
                </a:lnTo>
                <a:lnTo>
                  <a:pt x="399" y="594"/>
                </a:lnTo>
                <a:lnTo>
                  <a:pt x="400" y="596"/>
                </a:lnTo>
                <a:lnTo>
                  <a:pt x="400" y="596"/>
                </a:lnTo>
                <a:lnTo>
                  <a:pt x="400" y="594"/>
                </a:lnTo>
                <a:lnTo>
                  <a:pt x="400" y="594"/>
                </a:lnTo>
                <a:lnTo>
                  <a:pt x="400" y="594"/>
                </a:lnTo>
                <a:lnTo>
                  <a:pt x="401" y="594"/>
                </a:lnTo>
                <a:lnTo>
                  <a:pt x="403" y="594"/>
                </a:lnTo>
                <a:lnTo>
                  <a:pt x="405" y="594"/>
                </a:lnTo>
                <a:lnTo>
                  <a:pt x="406" y="593"/>
                </a:lnTo>
                <a:lnTo>
                  <a:pt x="406" y="593"/>
                </a:lnTo>
                <a:lnTo>
                  <a:pt x="407" y="593"/>
                </a:lnTo>
                <a:lnTo>
                  <a:pt x="407" y="593"/>
                </a:lnTo>
                <a:lnTo>
                  <a:pt x="408" y="594"/>
                </a:lnTo>
                <a:lnTo>
                  <a:pt x="410" y="593"/>
                </a:lnTo>
                <a:lnTo>
                  <a:pt x="410" y="593"/>
                </a:lnTo>
                <a:lnTo>
                  <a:pt x="410" y="593"/>
                </a:lnTo>
                <a:lnTo>
                  <a:pt x="407" y="593"/>
                </a:lnTo>
                <a:lnTo>
                  <a:pt x="407" y="593"/>
                </a:lnTo>
                <a:lnTo>
                  <a:pt x="408" y="592"/>
                </a:lnTo>
                <a:lnTo>
                  <a:pt x="410" y="592"/>
                </a:lnTo>
                <a:lnTo>
                  <a:pt x="412" y="593"/>
                </a:lnTo>
                <a:lnTo>
                  <a:pt x="412" y="593"/>
                </a:lnTo>
                <a:lnTo>
                  <a:pt x="412" y="592"/>
                </a:lnTo>
                <a:lnTo>
                  <a:pt x="412" y="591"/>
                </a:lnTo>
                <a:lnTo>
                  <a:pt x="413" y="591"/>
                </a:lnTo>
                <a:lnTo>
                  <a:pt x="413" y="591"/>
                </a:lnTo>
                <a:lnTo>
                  <a:pt x="414" y="592"/>
                </a:lnTo>
                <a:lnTo>
                  <a:pt x="414" y="593"/>
                </a:lnTo>
                <a:lnTo>
                  <a:pt x="414" y="593"/>
                </a:lnTo>
                <a:lnTo>
                  <a:pt x="418" y="592"/>
                </a:lnTo>
                <a:lnTo>
                  <a:pt x="420" y="591"/>
                </a:lnTo>
                <a:lnTo>
                  <a:pt x="420" y="591"/>
                </a:lnTo>
                <a:lnTo>
                  <a:pt x="422" y="591"/>
                </a:lnTo>
                <a:lnTo>
                  <a:pt x="422" y="591"/>
                </a:lnTo>
                <a:lnTo>
                  <a:pt x="423" y="591"/>
                </a:lnTo>
                <a:lnTo>
                  <a:pt x="423" y="591"/>
                </a:lnTo>
                <a:lnTo>
                  <a:pt x="429" y="589"/>
                </a:lnTo>
                <a:lnTo>
                  <a:pt x="429" y="589"/>
                </a:lnTo>
                <a:lnTo>
                  <a:pt x="434" y="589"/>
                </a:lnTo>
                <a:lnTo>
                  <a:pt x="434" y="589"/>
                </a:lnTo>
                <a:lnTo>
                  <a:pt x="435" y="588"/>
                </a:lnTo>
                <a:lnTo>
                  <a:pt x="436" y="588"/>
                </a:lnTo>
                <a:lnTo>
                  <a:pt x="437" y="588"/>
                </a:lnTo>
                <a:lnTo>
                  <a:pt x="437" y="588"/>
                </a:lnTo>
                <a:lnTo>
                  <a:pt x="439" y="589"/>
                </a:lnTo>
                <a:lnTo>
                  <a:pt x="440" y="589"/>
                </a:lnTo>
                <a:lnTo>
                  <a:pt x="440" y="589"/>
                </a:lnTo>
                <a:lnTo>
                  <a:pt x="440" y="588"/>
                </a:lnTo>
                <a:lnTo>
                  <a:pt x="440" y="588"/>
                </a:lnTo>
                <a:lnTo>
                  <a:pt x="442" y="588"/>
                </a:lnTo>
                <a:lnTo>
                  <a:pt x="443" y="588"/>
                </a:lnTo>
                <a:lnTo>
                  <a:pt x="445" y="587"/>
                </a:lnTo>
                <a:lnTo>
                  <a:pt x="445" y="587"/>
                </a:lnTo>
                <a:lnTo>
                  <a:pt x="452" y="586"/>
                </a:lnTo>
                <a:lnTo>
                  <a:pt x="452" y="586"/>
                </a:lnTo>
                <a:lnTo>
                  <a:pt x="454" y="584"/>
                </a:lnTo>
                <a:lnTo>
                  <a:pt x="454" y="584"/>
                </a:lnTo>
                <a:lnTo>
                  <a:pt x="455" y="586"/>
                </a:lnTo>
                <a:lnTo>
                  <a:pt x="455" y="586"/>
                </a:lnTo>
                <a:lnTo>
                  <a:pt x="458" y="584"/>
                </a:lnTo>
                <a:lnTo>
                  <a:pt x="458" y="584"/>
                </a:lnTo>
                <a:lnTo>
                  <a:pt x="459" y="586"/>
                </a:lnTo>
                <a:lnTo>
                  <a:pt x="459" y="586"/>
                </a:lnTo>
                <a:lnTo>
                  <a:pt x="460" y="583"/>
                </a:lnTo>
                <a:lnTo>
                  <a:pt x="460" y="583"/>
                </a:lnTo>
                <a:lnTo>
                  <a:pt x="474" y="582"/>
                </a:lnTo>
                <a:lnTo>
                  <a:pt x="484" y="579"/>
                </a:lnTo>
                <a:lnTo>
                  <a:pt x="484" y="579"/>
                </a:lnTo>
                <a:lnTo>
                  <a:pt x="486" y="581"/>
                </a:lnTo>
                <a:lnTo>
                  <a:pt x="486" y="581"/>
                </a:lnTo>
                <a:lnTo>
                  <a:pt x="490" y="578"/>
                </a:lnTo>
                <a:lnTo>
                  <a:pt x="494" y="577"/>
                </a:lnTo>
                <a:lnTo>
                  <a:pt x="503" y="576"/>
                </a:lnTo>
                <a:lnTo>
                  <a:pt x="503" y="576"/>
                </a:lnTo>
                <a:lnTo>
                  <a:pt x="504" y="576"/>
                </a:lnTo>
                <a:lnTo>
                  <a:pt x="504" y="574"/>
                </a:lnTo>
                <a:lnTo>
                  <a:pt x="504" y="574"/>
                </a:lnTo>
                <a:lnTo>
                  <a:pt x="505" y="574"/>
                </a:lnTo>
                <a:lnTo>
                  <a:pt x="505" y="574"/>
                </a:lnTo>
                <a:lnTo>
                  <a:pt x="505" y="576"/>
                </a:lnTo>
                <a:lnTo>
                  <a:pt x="507" y="577"/>
                </a:lnTo>
                <a:lnTo>
                  <a:pt x="507" y="577"/>
                </a:lnTo>
                <a:lnTo>
                  <a:pt x="507" y="576"/>
                </a:lnTo>
                <a:lnTo>
                  <a:pt x="506" y="576"/>
                </a:lnTo>
                <a:lnTo>
                  <a:pt x="506" y="574"/>
                </a:lnTo>
                <a:lnTo>
                  <a:pt x="505" y="574"/>
                </a:lnTo>
                <a:lnTo>
                  <a:pt x="505" y="574"/>
                </a:lnTo>
                <a:lnTo>
                  <a:pt x="507" y="573"/>
                </a:lnTo>
                <a:lnTo>
                  <a:pt x="509" y="574"/>
                </a:lnTo>
                <a:lnTo>
                  <a:pt x="509" y="574"/>
                </a:lnTo>
                <a:lnTo>
                  <a:pt x="510" y="573"/>
                </a:lnTo>
                <a:lnTo>
                  <a:pt x="510" y="572"/>
                </a:lnTo>
                <a:lnTo>
                  <a:pt x="510" y="572"/>
                </a:lnTo>
                <a:lnTo>
                  <a:pt x="519" y="572"/>
                </a:lnTo>
                <a:lnTo>
                  <a:pt x="519" y="572"/>
                </a:lnTo>
                <a:lnTo>
                  <a:pt x="518" y="574"/>
                </a:lnTo>
                <a:lnTo>
                  <a:pt x="518" y="578"/>
                </a:lnTo>
                <a:lnTo>
                  <a:pt x="518" y="578"/>
                </a:lnTo>
                <a:lnTo>
                  <a:pt x="519" y="578"/>
                </a:lnTo>
                <a:lnTo>
                  <a:pt x="519" y="577"/>
                </a:lnTo>
                <a:lnTo>
                  <a:pt x="519" y="577"/>
                </a:lnTo>
                <a:lnTo>
                  <a:pt x="521" y="578"/>
                </a:lnTo>
                <a:lnTo>
                  <a:pt x="522" y="579"/>
                </a:lnTo>
                <a:lnTo>
                  <a:pt x="522" y="579"/>
                </a:lnTo>
                <a:lnTo>
                  <a:pt x="524" y="579"/>
                </a:lnTo>
                <a:lnTo>
                  <a:pt x="526" y="579"/>
                </a:lnTo>
                <a:lnTo>
                  <a:pt x="528" y="579"/>
                </a:lnTo>
                <a:lnTo>
                  <a:pt x="529" y="578"/>
                </a:lnTo>
                <a:lnTo>
                  <a:pt x="529" y="578"/>
                </a:lnTo>
                <a:lnTo>
                  <a:pt x="530" y="578"/>
                </a:lnTo>
                <a:lnTo>
                  <a:pt x="530" y="579"/>
                </a:lnTo>
                <a:lnTo>
                  <a:pt x="530" y="579"/>
                </a:lnTo>
                <a:lnTo>
                  <a:pt x="532" y="578"/>
                </a:lnTo>
                <a:lnTo>
                  <a:pt x="532" y="578"/>
                </a:lnTo>
                <a:lnTo>
                  <a:pt x="532" y="578"/>
                </a:lnTo>
                <a:lnTo>
                  <a:pt x="534" y="578"/>
                </a:lnTo>
                <a:lnTo>
                  <a:pt x="536" y="578"/>
                </a:lnTo>
                <a:lnTo>
                  <a:pt x="536" y="578"/>
                </a:lnTo>
                <a:lnTo>
                  <a:pt x="536" y="579"/>
                </a:lnTo>
                <a:lnTo>
                  <a:pt x="539" y="581"/>
                </a:lnTo>
                <a:lnTo>
                  <a:pt x="539" y="581"/>
                </a:lnTo>
                <a:lnTo>
                  <a:pt x="539" y="579"/>
                </a:lnTo>
                <a:lnTo>
                  <a:pt x="538" y="579"/>
                </a:lnTo>
                <a:lnTo>
                  <a:pt x="536" y="579"/>
                </a:lnTo>
                <a:lnTo>
                  <a:pt x="538" y="578"/>
                </a:lnTo>
                <a:lnTo>
                  <a:pt x="538" y="578"/>
                </a:lnTo>
                <a:lnTo>
                  <a:pt x="540" y="578"/>
                </a:lnTo>
                <a:lnTo>
                  <a:pt x="540" y="578"/>
                </a:lnTo>
                <a:lnTo>
                  <a:pt x="542" y="577"/>
                </a:lnTo>
                <a:lnTo>
                  <a:pt x="542" y="577"/>
                </a:lnTo>
                <a:lnTo>
                  <a:pt x="545" y="577"/>
                </a:lnTo>
                <a:lnTo>
                  <a:pt x="545" y="577"/>
                </a:lnTo>
                <a:lnTo>
                  <a:pt x="552" y="577"/>
                </a:lnTo>
                <a:lnTo>
                  <a:pt x="558" y="576"/>
                </a:lnTo>
                <a:lnTo>
                  <a:pt x="558" y="576"/>
                </a:lnTo>
                <a:lnTo>
                  <a:pt x="558" y="576"/>
                </a:lnTo>
                <a:lnTo>
                  <a:pt x="558" y="574"/>
                </a:lnTo>
                <a:lnTo>
                  <a:pt x="558" y="574"/>
                </a:lnTo>
                <a:lnTo>
                  <a:pt x="563" y="574"/>
                </a:lnTo>
                <a:lnTo>
                  <a:pt x="569" y="572"/>
                </a:lnTo>
                <a:lnTo>
                  <a:pt x="569" y="572"/>
                </a:lnTo>
                <a:lnTo>
                  <a:pt x="570" y="572"/>
                </a:lnTo>
                <a:lnTo>
                  <a:pt x="571" y="572"/>
                </a:lnTo>
                <a:lnTo>
                  <a:pt x="571" y="572"/>
                </a:lnTo>
                <a:lnTo>
                  <a:pt x="573" y="572"/>
                </a:lnTo>
                <a:lnTo>
                  <a:pt x="573" y="571"/>
                </a:lnTo>
                <a:lnTo>
                  <a:pt x="573" y="571"/>
                </a:lnTo>
                <a:lnTo>
                  <a:pt x="574" y="572"/>
                </a:lnTo>
                <a:lnTo>
                  <a:pt x="574" y="572"/>
                </a:lnTo>
                <a:lnTo>
                  <a:pt x="574" y="572"/>
                </a:lnTo>
                <a:lnTo>
                  <a:pt x="577" y="572"/>
                </a:lnTo>
                <a:lnTo>
                  <a:pt x="577" y="572"/>
                </a:lnTo>
                <a:lnTo>
                  <a:pt x="579" y="571"/>
                </a:lnTo>
                <a:lnTo>
                  <a:pt x="581" y="571"/>
                </a:lnTo>
                <a:lnTo>
                  <a:pt x="581" y="571"/>
                </a:lnTo>
                <a:lnTo>
                  <a:pt x="580" y="569"/>
                </a:lnTo>
                <a:lnTo>
                  <a:pt x="579" y="571"/>
                </a:lnTo>
                <a:lnTo>
                  <a:pt x="579" y="571"/>
                </a:lnTo>
                <a:lnTo>
                  <a:pt x="579" y="569"/>
                </a:lnTo>
                <a:lnTo>
                  <a:pt x="580" y="569"/>
                </a:lnTo>
                <a:lnTo>
                  <a:pt x="583" y="569"/>
                </a:lnTo>
                <a:lnTo>
                  <a:pt x="583" y="569"/>
                </a:lnTo>
                <a:lnTo>
                  <a:pt x="583" y="571"/>
                </a:lnTo>
                <a:lnTo>
                  <a:pt x="583" y="571"/>
                </a:lnTo>
                <a:lnTo>
                  <a:pt x="583" y="572"/>
                </a:lnTo>
                <a:lnTo>
                  <a:pt x="583" y="572"/>
                </a:lnTo>
                <a:lnTo>
                  <a:pt x="583" y="572"/>
                </a:lnTo>
                <a:lnTo>
                  <a:pt x="583" y="573"/>
                </a:lnTo>
                <a:lnTo>
                  <a:pt x="585" y="572"/>
                </a:lnTo>
                <a:lnTo>
                  <a:pt x="585" y="572"/>
                </a:lnTo>
                <a:lnTo>
                  <a:pt x="586" y="572"/>
                </a:lnTo>
                <a:lnTo>
                  <a:pt x="586" y="572"/>
                </a:lnTo>
                <a:lnTo>
                  <a:pt x="586" y="571"/>
                </a:lnTo>
                <a:lnTo>
                  <a:pt x="586" y="569"/>
                </a:lnTo>
                <a:lnTo>
                  <a:pt x="586" y="569"/>
                </a:lnTo>
                <a:lnTo>
                  <a:pt x="586" y="569"/>
                </a:lnTo>
                <a:lnTo>
                  <a:pt x="586" y="569"/>
                </a:lnTo>
                <a:lnTo>
                  <a:pt x="587" y="569"/>
                </a:lnTo>
                <a:lnTo>
                  <a:pt x="587" y="569"/>
                </a:lnTo>
                <a:lnTo>
                  <a:pt x="587" y="571"/>
                </a:lnTo>
                <a:lnTo>
                  <a:pt x="587" y="571"/>
                </a:lnTo>
                <a:lnTo>
                  <a:pt x="587" y="571"/>
                </a:lnTo>
                <a:lnTo>
                  <a:pt x="588" y="571"/>
                </a:lnTo>
                <a:lnTo>
                  <a:pt x="588" y="569"/>
                </a:lnTo>
                <a:lnTo>
                  <a:pt x="588" y="569"/>
                </a:lnTo>
                <a:lnTo>
                  <a:pt x="590" y="569"/>
                </a:lnTo>
                <a:lnTo>
                  <a:pt x="591" y="568"/>
                </a:lnTo>
                <a:lnTo>
                  <a:pt x="591" y="568"/>
                </a:lnTo>
                <a:lnTo>
                  <a:pt x="591" y="568"/>
                </a:lnTo>
                <a:lnTo>
                  <a:pt x="596" y="568"/>
                </a:lnTo>
                <a:lnTo>
                  <a:pt x="599" y="568"/>
                </a:lnTo>
                <a:lnTo>
                  <a:pt x="599" y="568"/>
                </a:lnTo>
                <a:lnTo>
                  <a:pt x="599" y="571"/>
                </a:lnTo>
                <a:lnTo>
                  <a:pt x="599" y="572"/>
                </a:lnTo>
                <a:lnTo>
                  <a:pt x="599" y="572"/>
                </a:lnTo>
                <a:lnTo>
                  <a:pt x="604" y="572"/>
                </a:lnTo>
                <a:lnTo>
                  <a:pt x="610" y="572"/>
                </a:lnTo>
                <a:lnTo>
                  <a:pt x="610" y="572"/>
                </a:lnTo>
                <a:lnTo>
                  <a:pt x="610" y="571"/>
                </a:lnTo>
                <a:lnTo>
                  <a:pt x="610" y="571"/>
                </a:lnTo>
                <a:lnTo>
                  <a:pt x="617" y="571"/>
                </a:lnTo>
                <a:lnTo>
                  <a:pt x="621" y="571"/>
                </a:lnTo>
                <a:lnTo>
                  <a:pt x="623" y="569"/>
                </a:lnTo>
                <a:lnTo>
                  <a:pt x="623" y="569"/>
                </a:lnTo>
                <a:lnTo>
                  <a:pt x="627" y="569"/>
                </a:lnTo>
                <a:lnTo>
                  <a:pt x="629" y="569"/>
                </a:lnTo>
                <a:lnTo>
                  <a:pt x="629" y="568"/>
                </a:lnTo>
                <a:lnTo>
                  <a:pt x="629" y="568"/>
                </a:lnTo>
                <a:lnTo>
                  <a:pt x="632" y="568"/>
                </a:lnTo>
                <a:lnTo>
                  <a:pt x="634" y="567"/>
                </a:lnTo>
                <a:lnTo>
                  <a:pt x="634" y="567"/>
                </a:lnTo>
                <a:lnTo>
                  <a:pt x="638" y="568"/>
                </a:lnTo>
                <a:lnTo>
                  <a:pt x="638" y="568"/>
                </a:lnTo>
                <a:lnTo>
                  <a:pt x="640" y="567"/>
                </a:lnTo>
                <a:lnTo>
                  <a:pt x="640" y="567"/>
                </a:lnTo>
                <a:lnTo>
                  <a:pt x="644" y="566"/>
                </a:lnTo>
                <a:lnTo>
                  <a:pt x="648" y="566"/>
                </a:lnTo>
                <a:lnTo>
                  <a:pt x="648" y="566"/>
                </a:lnTo>
                <a:lnTo>
                  <a:pt x="656" y="564"/>
                </a:lnTo>
                <a:lnTo>
                  <a:pt x="656" y="564"/>
                </a:lnTo>
                <a:lnTo>
                  <a:pt x="662" y="563"/>
                </a:lnTo>
                <a:lnTo>
                  <a:pt x="662" y="563"/>
                </a:lnTo>
                <a:lnTo>
                  <a:pt x="664" y="563"/>
                </a:lnTo>
                <a:lnTo>
                  <a:pt x="668" y="562"/>
                </a:lnTo>
                <a:lnTo>
                  <a:pt x="668" y="562"/>
                </a:lnTo>
                <a:lnTo>
                  <a:pt x="668" y="564"/>
                </a:lnTo>
                <a:lnTo>
                  <a:pt x="668" y="566"/>
                </a:lnTo>
                <a:lnTo>
                  <a:pt x="668" y="566"/>
                </a:lnTo>
                <a:lnTo>
                  <a:pt x="668" y="566"/>
                </a:lnTo>
                <a:lnTo>
                  <a:pt x="667" y="567"/>
                </a:lnTo>
                <a:lnTo>
                  <a:pt x="667" y="568"/>
                </a:lnTo>
                <a:lnTo>
                  <a:pt x="666" y="568"/>
                </a:lnTo>
                <a:lnTo>
                  <a:pt x="666" y="568"/>
                </a:lnTo>
                <a:lnTo>
                  <a:pt x="666" y="569"/>
                </a:lnTo>
                <a:lnTo>
                  <a:pt x="667" y="568"/>
                </a:lnTo>
                <a:lnTo>
                  <a:pt x="668" y="568"/>
                </a:lnTo>
                <a:lnTo>
                  <a:pt x="669" y="568"/>
                </a:lnTo>
                <a:lnTo>
                  <a:pt x="669" y="568"/>
                </a:lnTo>
                <a:lnTo>
                  <a:pt x="668" y="572"/>
                </a:lnTo>
                <a:lnTo>
                  <a:pt x="668" y="573"/>
                </a:lnTo>
                <a:lnTo>
                  <a:pt x="669" y="574"/>
                </a:lnTo>
                <a:lnTo>
                  <a:pt x="669" y="574"/>
                </a:lnTo>
                <a:lnTo>
                  <a:pt x="672" y="574"/>
                </a:lnTo>
                <a:lnTo>
                  <a:pt x="672" y="574"/>
                </a:lnTo>
                <a:lnTo>
                  <a:pt x="678" y="574"/>
                </a:lnTo>
                <a:lnTo>
                  <a:pt x="678" y="574"/>
                </a:lnTo>
                <a:lnTo>
                  <a:pt x="680" y="573"/>
                </a:lnTo>
                <a:lnTo>
                  <a:pt x="681" y="573"/>
                </a:lnTo>
                <a:lnTo>
                  <a:pt x="684" y="573"/>
                </a:lnTo>
                <a:lnTo>
                  <a:pt x="684" y="573"/>
                </a:lnTo>
                <a:lnTo>
                  <a:pt x="685" y="572"/>
                </a:lnTo>
                <a:lnTo>
                  <a:pt x="689" y="572"/>
                </a:lnTo>
                <a:lnTo>
                  <a:pt x="695" y="571"/>
                </a:lnTo>
                <a:lnTo>
                  <a:pt x="695" y="571"/>
                </a:lnTo>
                <a:lnTo>
                  <a:pt x="697" y="569"/>
                </a:lnTo>
                <a:lnTo>
                  <a:pt x="697" y="569"/>
                </a:lnTo>
                <a:lnTo>
                  <a:pt x="703" y="569"/>
                </a:lnTo>
                <a:lnTo>
                  <a:pt x="708" y="569"/>
                </a:lnTo>
                <a:lnTo>
                  <a:pt x="708" y="569"/>
                </a:lnTo>
                <a:lnTo>
                  <a:pt x="708" y="572"/>
                </a:lnTo>
                <a:lnTo>
                  <a:pt x="709" y="574"/>
                </a:lnTo>
                <a:lnTo>
                  <a:pt x="709" y="574"/>
                </a:lnTo>
                <a:lnTo>
                  <a:pt x="712" y="576"/>
                </a:lnTo>
                <a:lnTo>
                  <a:pt x="713" y="577"/>
                </a:lnTo>
                <a:lnTo>
                  <a:pt x="714" y="578"/>
                </a:lnTo>
                <a:lnTo>
                  <a:pt x="715" y="579"/>
                </a:lnTo>
                <a:lnTo>
                  <a:pt x="715" y="579"/>
                </a:lnTo>
                <a:lnTo>
                  <a:pt x="715" y="582"/>
                </a:lnTo>
                <a:lnTo>
                  <a:pt x="718" y="583"/>
                </a:lnTo>
                <a:lnTo>
                  <a:pt x="718" y="583"/>
                </a:lnTo>
                <a:lnTo>
                  <a:pt x="716" y="584"/>
                </a:lnTo>
                <a:lnTo>
                  <a:pt x="718" y="587"/>
                </a:lnTo>
                <a:lnTo>
                  <a:pt x="719" y="588"/>
                </a:lnTo>
                <a:lnTo>
                  <a:pt x="719" y="589"/>
                </a:lnTo>
                <a:lnTo>
                  <a:pt x="719" y="589"/>
                </a:lnTo>
                <a:lnTo>
                  <a:pt x="718" y="591"/>
                </a:lnTo>
                <a:lnTo>
                  <a:pt x="718" y="591"/>
                </a:lnTo>
                <a:lnTo>
                  <a:pt x="718" y="591"/>
                </a:lnTo>
                <a:lnTo>
                  <a:pt x="720" y="591"/>
                </a:lnTo>
                <a:lnTo>
                  <a:pt x="720" y="591"/>
                </a:lnTo>
                <a:lnTo>
                  <a:pt x="719" y="592"/>
                </a:lnTo>
                <a:lnTo>
                  <a:pt x="718" y="593"/>
                </a:lnTo>
                <a:lnTo>
                  <a:pt x="718" y="593"/>
                </a:lnTo>
                <a:lnTo>
                  <a:pt x="718" y="594"/>
                </a:lnTo>
                <a:lnTo>
                  <a:pt x="719" y="594"/>
                </a:lnTo>
                <a:lnTo>
                  <a:pt x="719" y="594"/>
                </a:lnTo>
                <a:lnTo>
                  <a:pt x="719" y="596"/>
                </a:lnTo>
                <a:lnTo>
                  <a:pt x="718" y="597"/>
                </a:lnTo>
                <a:lnTo>
                  <a:pt x="718" y="597"/>
                </a:lnTo>
                <a:lnTo>
                  <a:pt x="716" y="597"/>
                </a:lnTo>
                <a:lnTo>
                  <a:pt x="716" y="597"/>
                </a:lnTo>
                <a:lnTo>
                  <a:pt x="716" y="599"/>
                </a:lnTo>
                <a:lnTo>
                  <a:pt x="716" y="601"/>
                </a:lnTo>
                <a:lnTo>
                  <a:pt x="716" y="601"/>
                </a:lnTo>
                <a:lnTo>
                  <a:pt x="715" y="599"/>
                </a:lnTo>
                <a:lnTo>
                  <a:pt x="715" y="599"/>
                </a:lnTo>
                <a:lnTo>
                  <a:pt x="714" y="601"/>
                </a:lnTo>
                <a:lnTo>
                  <a:pt x="713" y="603"/>
                </a:lnTo>
                <a:lnTo>
                  <a:pt x="713" y="603"/>
                </a:lnTo>
                <a:lnTo>
                  <a:pt x="710" y="603"/>
                </a:lnTo>
                <a:lnTo>
                  <a:pt x="708" y="603"/>
                </a:lnTo>
                <a:lnTo>
                  <a:pt x="708" y="603"/>
                </a:lnTo>
                <a:lnTo>
                  <a:pt x="708" y="604"/>
                </a:lnTo>
                <a:lnTo>
                  <a:pt x="708" y="606"/>
                </a:lnTo>
                <a:lnTo>
                  <a:pt x="708" y="606"/>
                </a:lnTo>
                <a:lnTo>
                  <a:pt x="706" y="604"/>
                </a:lnTo>
                <a:lnTo>
                  <a:pt x="702" y="603"/>
                </a:lnTo>
                <a:lnTo>
                  <a:pt x="699" y="602"/>
                </a:lnTo>
                <a:lnTo>
                  <a:pt x="697" y="601"/>
                </a:lnTo>
                <a:lnTo>
                  <a:pt x="692" y="601"/>
                </a:lnTo>
                <a:lnTo>
                  <a:pt x="692" y="601"/>
                </a:lnTo>
                <a:lnTo>
                  <a:pt x="693" y="604"/>
                </a:lnTo>
                <a:lnTo>
                  <a:pt x="695" y="608"/>
                </a:lnTo>
                <a:lnTo>
                  <a:pt x="695" y="608"/>
                </a:lnTo>
                <a:lnTo>
                  <a:pt x="693" y="609"/>
                </a:lnTo>
                <a:lnTo>
                  <a:pt x="693" y="611"/>
                </a:lnTo>
                <a:lnTo>
                  <a:pt x="693" y="612"/>
                </a:lnTo>
                <a:lnTo>
                  <a:pt x="693" y="613"/>
                </a:lnTo>
                <a:lnTo>
                  <a:pt x="691" y="613"/>
                </a:lnTo>
                <a:lnTo>
                  <a:pt x="691" y="613"/>
                </a:lnTo>
                <a:lnTo>
                  <a:pt x="692" y="616"/>
                </a:lnTo>
                <a:lnTo>
                  <a:pt x="692" y="617"/>
                </a:lnTo>
                <a:lnTo>
                  <a:pt x="692" y="617"/>
                </a:lnTo>
                <a:lnTo>
                  <a:pt x="686" y="617"/>
                </a:lnTo>
                <a:lnTo>
                  <a:pt x="686" y="617"/>
                </a:lnTo>
                <a:lnTo>
                  <a:pt x="685" y="614"/>
                </a:lnTo>
                <a:lnTo>
                  <a:pt x="684" y="614"/>
                </a:lnTo>
                <a:lnTo>
                  <a:pt x="684" y="614"/>
                </a:lnTo>
                <a:lnTo>
                  <a:pt x="683" y="614"/>
                </a:lnTo>
                <a:lnTo>
                  <a:pt x="683" y="614"/>
                </a:lnTo>
                <a:lnTo>
                  <a:pt x="683" y="616"/>
                </a:lnTo>
                <a:lnTo>
                  <a:pt x="683" y="616"/>
                </a:lnTo>
                <a:lnTo>
                  <a:pt x="680" y="616"/>
                </a:lnTo>
                <a:lnTo>
                  <a:pt x="680" y="613"/>
                </a:lnTo>
                <a:lnTo>
                  <a:pt x="680" y="613"/>
                </a:lnTo>
                <a:lnTo>
                  <a:pt x="677" y="613"/>
                </a:lnTo>
                <a:lnTo>
                  <a:pt x="675" y="613"/>
                </a:lnTo>
                <a:lnTo>
                  <a:pt x="675" y="614"/>
                </a:lnTo>
                <a:lnTo>
                  <a:pt x="675" y="614"/>
                </a:lnTo>
                <a:lnTo>
                  <a:pt x="677" y="614"/>
                </a:lnTo>
                <a:lnTo>
                  <a:pt x="678" y="614"/>
                </a:lnTo>
                <a:lnTo>
                  <a:pt x="678" y="616"/>
                </a:lnTo>
                <a:lnTo>
                  <a:pt x="661" y="616"/>
                </a:lnTo>
                <a:lnTo>
                  <a:pt x="661" y="616"/>
                </a:lnTo>
                <a:lnTo>
                  <a:pt x="658" y="617"/>
                </a:lnTo>
                <a:lnTo>
                  <a:pt x="658" y="617"/>
                </a:lnTo>
                <a:lnTo>
                  <a:pt x="658" y="618"/>
                </a:lnTo>
                <a:lnTo>
                  <a:pt x="660" y="621"/>
                </a:lnTo>
                <a:lnTo>
                  <a:pt x="660" y="621"/>
                </a:lnTo>
                <a:lnTo>
                  <a:pt x="656" y="622"/>
                </a:lnTo>
                <a:lnTo>
                  <a:pt x="654" y="622"/>
                </a:lnTo>
                <a:lnTo>
                  <a:pt x="654" y="622"/>
                </a:lnTo>
                <a:lnTo>
                  <a:pt x="654" y="623"/>
                </a:lnTo>
                <a:lnTo>
                  <a:pt x="654" y="623"/>
                </a:lnTo>
                <a:lnTo>
                  <a:pt x="656" y="623"/>
                </a:lnTo>
                <a:lnTo>
                  <a:pt x="656" y="623"/>
                </a:lnTo>
                <a:lnTo>
                  <a:pt x="656" y="623"/>
                </a:lnTo>
                <a:lnTo>
                  <a:pt x="656" y="623"/>
                </a:lnTo>
                <a:lnTo>
                  <a:pt x="654" y="623"/>
                </a:lnTo>
                <a:lnTo>
                  <a:pt x="654" y="623"/>
                </a:lnTo>
                <a:lnTo>
                  <a:pt x="646" y="624"/>
                </a:lnTo>
                <a:lnTo>
                  <a:pt x="644" y="623"/>
                </a:lnTo>
                <a:lnTo>
                  <a:pt x="641" y="622"/>
                </a:lnTo>
                <a:lnTo>
                  <a:pt x="641" y="622"/>
                </a:lnTo>
                <a:lnTo>
                  <a:pt x="640" y="623"/>
                </a:lnTo>
                <a:lnTo>
                  <a:pt x="637" y="624"/>
                </a:lnTo>
                <a:lnTo>
                  <a:pt x="637" y="624"/>
                </a:lnTo>
                <a:lnTo>
                  <a:pt x="638" y="623"/>
                </a:lnTo>
                <a:lnTo>
                  <a:pt x="639" y="623"/>
                </a:lnTo>
                <a:lnTo>
                  <a:pt x="639" y="623"/>
                </a:lnTo>
                <a:lnTo>
                  <a:pt x="638" y="622"/>
                </a:lnTo>
                <a:lnTo>
                  <a:pt x="638" y="622"/>
                </a:lnTo>
                <a:lnTo>
                  <a:pt x="637" y="622"/>
                </a:lnTo>
                <a:lnTo>
                  <a:pt x="635" y="624"/>
                </a:lnTo>
                <a:lnTo>
                  <a:pt x="635" y="624"/>
                </a:lnTo>
                <a:lnTo>
                  <a:pt x="631" y="624"/>
                </a:lnTo>
                <a:lnTo>
                  <a:pt x="627" y="623"/>
                </a:lnTo>
                <a:lnTo>
                  <a:pt x="625" y="624"/>
                </a:lnTo>
                <a:lnTo>
                  <a:pt x="625" y="624"/>
                </a:lnTo>
                <a:lnTo>
                  <a:pt x="626" y="623"/>
                </a:lnTo>
                <a:lnTo>
                  <a:pt x="625" y="623"/>
                </a:lnTo>
                <a:lnTo>
                  <a:pt x="623" y="623"/>
                </a:lnTo>
                <a:lnTo>
                  <a:pt x="622" y="624"/>
                </a:lnTo>
                <a:lnTo>
                  <a:pt x="622" y="624"/>
                </a:lnTo>
                <a:lnTo>
                  <a:pt x="611" y="624"/>
                </a:lnTo>
                <a:lnTo>
                  <a:pt x="611" y="624"/>
                </a:lnTo>
                <a:lnTo>
                  <a:pt x="605" y="626"/>
                </a:lnTo>
                <a:lnTo>
                  <a:pt x="598" y="624"/>
                </a:lnTo>
                <a:lnTo>
                  <a:pt x="591" y="626"/>
                </a:lnTo>
                <a:lnTo>
                  <a:pt x="586" y="627"/>
                </a:lnTo>
                <a:lnTo>
                  <a:pt x="586" y="627"/>
                </a:lnTo>
                <a:lnTo>
                  <a:pt x="586" y="626"/>
                </a:lnTo>
                <a:lnTo>
                  <a:pt x="586" y="624"/>
                </a:lnTo>
                <a:lnTo>
                  <a:pt x="586" y="624"/>
                </a:lnTo>
                <a:lnTo>
                  <a:pt x="585" y="624"/>
                </a:lnTo>
                <a:lnTo>
                  <a:pt x="585" y="624"/>
                </a:lnTo>
                <a:lnTo>
                  <a:pt x="583" y="626"/>
                </a:lnTo>
                <a:lnTo>
                  <a:pt x="582" y="626"/>
                </a:lnTo>
                <a:lnTo>
                  <a:pt x="582" y="626"/>
                </a:lnTo>
                <a:lnTo>
                  <a:pt x="579" y="624"/>
                </a:lnTo>
                <a:lnTo>
                  <a:pt x="579" y="624"/>
                </a:lnTo>
                <a:lnTo>
                  <a:pt x="577" y="626"/>
                </a:lnTo>
                <a:lnTo>
                  <a:pt x="575" y="626"/>
                </a:lnTo>
                <a:lnTo>
                  <a:pt x="575" y="626"/>
                </a:lnTo>
                <a:lnTo>
                  <a:pt x="574" y="626"/>
                </a:lnTo>
                <a:lnTo>
                  <a:pt x="574" y="624"/>
                </a:lnTo>
                <a:lnTo>
                  <a:pt x="574" y="624"/>
                </a:lnTo>
                <a:lnTo>
                  <a:pt x="573" y="626"/>
                </a:lnTo>
                <a:lnTo>
                  <a:pt x="571" y="627"/>
                </a:lnTo>
                <a:lnTo>
                  <a:pt x="570" y="627"/>
                </a:lnTo>
                <a:lnTo>
                  <a:pt x="570" y="627"/>
                </a:lnTo>
                <a:lnTo>
                  <a:pt x="570" y="626"/>
                </a:lnTo>
                <a:lnTo>
                  <a:pt x="571" y="626"/>
                </a:lnTo>
                <a:lnTo>
                  <a:pt x="571" y="626"/>
                </a:lnTo>
                <a:lnTo>
                  <a:pt x="569" y="624"/>
                </a:lnTo>
                <a:lnTo>
                  <a:pt x="567" y="624"/>
                </a:lnTo>
                <a:lnTo>
                  <a:pt x="567" y="624"/>
                </a:lnTo>
                <a:lnTo>
                  <a:pt x="565" y="623"/>
                </a:lnTo>
                <a:lnTo>
                  <a:pt x="565" y="623"/>
                </a:lnTo>
                <a:lnTo>
                  <a:pt x="559" y="624"/>
                </a:lnTo>
                <a:lnTo>
                  <a:pt x="554" y="624"/>
                </a:lnTo>
                <a:lnTo>
                  <a:pt x="554" y="624"/>
                </a:lnTo>
                <a:lnTo>
                  <a:pt x="553" y="627"/>
                </a:lnTo>
                <a:lnTo>
                  <a:pt x="553" y="627"/>
                </a:lnTo>
                <a:lnTo>
                  <a:pt x="551" y="626"/>
                </a:lnTo>
                <a:lnTo>
                  <a:pt x="548" y="626"/>
                </a:lnTo>
                <a:lnTo>
                  <a:pt x="544" y="627"/>
                </a:lnTo>
                <a:lnTo>
                  <a:pt x="544" y="626"/>
                </a:lnTo>
                <a:lnTo>
                  <a:pt x="544" y="626"/>
                </a:lnTo>
                <a:lnTo>
                  <a:pt x="541" y="626"/>
                </a:lnTo>
                <a:lnTo>
                  <a:pt x="540" y="627"/>
                </a:lnTo>
                <a:lnTo>
                  <a:pt x="540" y="627"/>
                </a:lnTo>
                <a:lnTo>
                  <a:pt x="540" y="627"/>
                </a:lnTo>
                <a:lnTo>
                  <a:pt x="540" y="627"/>
                </a:lnTo>
                <a:lnTo>
                  <a:pt x="541" y="624"/>
                </a:lnTo>
                <a:lnTo>
                  <a:pt x="541" y="624"/>
                </a:lnTo>
                <a:lnTo>
                  <a:pt x="539" y="626"/>
                </a:lnTo>
                <a:lnTo>
                  <a:pt x="536" y="627"/>
                </a:lnTo>
                <a:lnTo>
                  <a:pt x="536" y="627"/>
                </a:lnTo>
                <a:lnTo>
                  <a:pt x="533" y="627"/>
                </a:lnTo>
                <a:lnTo>
                  <a:pt x="529" y="628"/>
                </a:lnTo>
                <a:lnTo>
                  <a:pt x="529" y="628"/>
                </a:lnTo>
                <a:lnTo>
                  <a:pt x="527" y="628"/>
                </a:lnTo>
                <a:lnTo>
                  <a:pt x="527" y="628"/>
                </a:lnTo>
                <a:lnTo>
                  <a:pt x="513" y="631"/>
                </a:lnTo>
                <a:lnTo>
                  <a:pt x="506" y="632"/>
                </a:lnTo>
                <a:lnTo>
                  <a:pt x="500" y="632"/>
                </a:lnTo>
                <a:lnTo>
                  <a:pt x="500" y="632"/>
                </a:lnTo>
                <a:lnTo>
                  <a:pt x="495" y="634"/>
                </a:lnTo>
                <a:lnTo>
                  <a:pt x="495" y="634"/>
                </a:lnTo>
                <a:lnTo>
                  <a:pt x="493" y="633"/>
                </a:lnTo>
                <a:lnTo>
                  <a:pt x="489" y="633"/>
                </a:lnTo>
                <a:lnTo>
                  <a:pt x="488" y="631"/>
                </a:lnTo>
                <a:lnTo>
                  <a:pt x="488" y="631"/>
                </a:lnTo>
                <a:lnTo>
                  <a:pt x="484" y="633"/>
                </a:lnTo>
                <a:lnTo>
                  <a:pt x="483" y="633"/>
                </a:lnTo>
                <a:lnTo>
                  <a:pt x="481" y="633"/>
                </a:lnTo>
                <a:lnTo>
                  <a:pt x="481" y="633"/>
                </a:lnTo>
                <a:lnTo>
                  <a:pt x="482" y="632"/>
                </a:lnTo>
                <a:lnTo>
                  <a:pt x="483" y="632"/>
                </a:lnTo>
                <a:lnTo>
                  <a:pt x="486" y="633"/>
                </a:lnTo>
                <a:lnTo>
                  <a:pt x="486" y="633"/>
                </a:lnTo>
                <a:lnTo>
                  <a:pt x="487" y="631"/>
                </a:lnTo>
                <a:lnTo>
                  <a:pt x="487" y="631"/>
                </a:lnTo>
                <a:lnTo>
                  <a:pt x="488" y="629"/>
                </a:lnTo>
                <a:lnTo>
                  <a:pt x="488" y="629"/>
                </a:lnTo>
                <a:lnTo>
                  <a:pt x="488" y="629"/>
                </a:lnTo>
                <a:lnTo>
                  <a:pt x="486" y="629"/>
                </a:lnTo>
                <a:lnTo>
                  <a:pt x="486" y="629"/>
                </a:lnTo>
                <a:lnTo>
                  <a:pt x="487" y="628"/>
                </a:lnTo>
                <a:lnTo>
                  <a:pt x="487" y="627"/>
                </a:lnTo>
                <a:lnTo>
                  <a:pt x="488" y="624"/>
                </a:lnTo>
                <a:lnTo>
                  <a:pt x="488" y="624"/>
                </a:lnTo>
                <a:lnTo>
                  <a:pt x="489" y="623"/>
                </a:lnTo>
                <a:lnTo>
                  <a:pt x="490" y="622"/>
                </a:lnTo>
                <a:lnTo>
                  <a:pt x="495" y="621"/>
                </a:lnTo>
                <a:lnTo>
                  <a:pt x="495" y="621"/>
                </a:lnTo>
                <a:lnTo>
                  <a:pt x="497" y="621"/>
                </a:lnTo>
                <a:lnTo>
                  <a:pt x="498" y="623"/>
                </a:lnTo>
                <a:lnTo>
                  <a:pt x="498" y="623"/>
                </a:lnTo>
                <a:lnTo>
                  <a:pt x="500" y="621"/>
                </a:lnTo>
                <a:lnTo>
                  <a:pt x="500" y="621"/>
                </a:lnTo>
                <a:lnTo>
                  <a:pt x="499" y="621"/>
                </a:lnTo>
                <a:lnTo>
                  <a:pt x="498" y="621"/>
                </a:lnTo>
                <a:lnTo>
                  <a:pt x="498" y="621"/>
                </a:lnTo>
                <a:lnTo>
                  <a:pt x="499" y="619"/>
                </a:lnTo>
                <a:lnTo>
                  <a:pt x="501" y="619"/>
                </a:lnTo>
                <a:lnTo>
                  <a:pt x="505" y="619"/>
                </a:lnTo>
                <a:lnTo>
                  <a:pt x="505" y="619"/>
                </a:lnTo>
                <a:lnTo>
                  <a:pt x="505" y="622"/>
                </a:lnTo>
                <a:lnTo>
                  <a:pt x="505" y="623"/>
                </a:lnTo>
                <a:lnTo>
                  <a:pt x="505" y="623"/>
                </a:lnTo>
                <a:lnTo>
                  <a:pt x="507" y="622"/>
                </a:lnTo>
                <a:lnTo>
                  <a:pt x="507" y="621"/>
                </a:lnTo>
                <a:lnTo>
                  <a:pt x="509" y="622"/>
                </a:lnTo>
                <a:lnTo>
                  <a:pt x="509" y="622"/>
                </a:lnTo>
                <a:lnTo>
                  <a:pt x="510" y="621"/>
                </a:lnTo>
                <a:lnTo>
                  <a:pt x="510" y="621"/>
                </a:lnTo>
                <a:lnTo>
                  <a:pt x="509" y="619"/>
                </a:lnTo>
                <a:lnTo>
                  <a:pt x="507" y="621"/>
                </a:lnTo>
                <a:lnTo>
                  <a:pt x="505" y="621"/>
                </a:lnTo>
                <a:lnTo>
                  <a:pt x="505" y="619"/>
                </a:lnTo>
                <a:lnTo>
                  <a:pt x="505" y="619"/>
                </a:lnTo>
                <a:lnTo>
                  <a:pt x="509" y="618"/>
                </a:lnTo>
                <a:lnTo>
                  <a:pt x="512" y="619"/>
                </a:lnTo>
                <a:lnTo>
                  <a:pt x="512" y="619"/>
                </a:lnTo>
                <a:lnTo>
                  <a:pt x="513" y="618"/>
                </a:lnTo>
                <a:lnTo>
                  <a:pt x="513" y="618"/>
                </a:lnTo>
                <a:lnTo>
                  <a:pt x="512" y="617"/>
                </a:lnTo>
                <a:lnTo>
                  <a:pt x="513" y="616"/>
                </a:lnTo>
                <a:lnTo>
                  <a:pt x="513" y="616"/>
                </a:lnTo>
                <a:lnTo>
                  <a:pt x="511" y="617"/>
                </a:lnTo>
                <a:lnTo>
                  <a:pt x="510" y="617"/>
                </a:lnTo>
                <a:lnTo>
                  <a:pt x="509" y="617"/>
                </a:lnTo>
                <a:lnTo>
                  <a:pt x="509" y="617"/>
                </a:lnTo>
                <a:lnTo>
                  <a:pt x="509" y="614"/>
                </a:lnTo>
                <a:lnTo>
                  <a:pt x="510" y="614"/>
                </a:lnTo>
                <a:lnTo>
                  <a:pt x="510" y="614"/>
                </a:lnTo>
                <a:lnTo>
                  <a:pt x="507" y="612"/>
                </a:lnTo>
                <a:lnTo>
                  <a:pt x="507" y="612"/>
                </a:lnTo>
                <a:lnTo>
                  <a:pt x="507" y="613"/>
                </a:lnTo>
                <a:lnTo>
                  <a:pt x="507" y="613"/>
                </a:lnTo>
                <a:lnTo>
                  <a:pt x="509" y="614"/>
                </a:lnTo>
                <a:lnTo>
                  <a:pt x="509" y="616"/>
                </a:lnTo>
                <a:lnTo>
                  <a:pt x="509" y="616"/>
                </a:lnTo>
                <a:lnTo>
                  <a:pt x="507" y="616"/>
                </a:lnTo>
                <a:lnTo>
                  <a:pt x="507" y="617"/>
                </a:lnTo>
                <a:lnTo>
                  <a:pt x="507" y="617"/>
                </a:lnTo>
                <a:lnTo>
                  <a:pt x="505" y="617"/>
                </a:lnTo>
                <a:lnTo>
                  <a:pt x="504" y="617"/>
                </a:lnTo>
                <a:lnTo>
                  <a:pt x="504" y="617"/>
                </a:lnTo>
                <a:lnTo>
                  <a:pt x="505" y="616"/>
                </a:lnTo>
                <a:lnTo>
                  <a:pt x="506" y="616"/>
                </a:lnTo>
                <a:lnTo>
                  <a:pt x="506" y="616"/>
                </a:lnTo>
                <a:lnTo>
                  <a:pt x="505" y="614"/>
                </a:lnTo>
                <a:lnTo>
                  <a:pt x="504" y="616"/>
                </a:lnTo>
                <a:lnTo>
                  <a:pt x="503" y="617"/>
                </a:lnTo>
                <a:lnTo>
                  <a:pt x="503" y="617"/>
                </a:lnTo>
                <a:lnTo>
                  <a:pt x="500" y="617"/>
                </a:lnTo>
                <a:lnTo>
                  <a:pt x="498" y="616"/>
                </a:lnTo>
                <a:lnTo>
                  <a:pt x="498" y="616"/>
                </a:lnTo>
                <a:lnTo>
                  <a:pt x="498" y="617"/>
                </a:lnTo>
                <a:lnTo>
                  <a:pt x="497" y="618"/>
                </a:lnTo>
                <a:lnTo>
                  <a:pt x="495" y="618"/>
                </a:lnTo>
                <a:lnTo>
                  <a:pt x="495" y="618"/>
                </a:lnTo>
                <a:lnTo>
                  <a:pt x="494" y="617"/>
                </a:lnTo>
                <a:lnTo>
                  <a:pt x="494" y="616"/>
                </a:lnTo>
                <a:lnTo>
                  <a:pt x="494" y="616"/>
                </a:lnTo>
                <a:lnTo>
                  <a:pt x="493" y="617"/>
                </a:lnTo>
                <a:lnTo>
                  <a:pt x="492" y="618"/>
                </a:lnTo>
                <a:lnTo>
                  <a:pt x="492" y="618"/>
                </a:lnTo>
                <a:lnTo>
                  <a:pt x="472" y="619"/>
                </a:lnTo>
                <a:lnTo>
                  <a:pt x="472" y="619"/>
                </a:lnTo>
                <a:lnTo>
                  <a:pt x="472" y="619"/>
                </a:lnTo>
                <a:lnTo>
                  <a:pt x="471" y="621"/>
                </a:lnTo>
                <a:lnTo>
                  <a:pt x="471" y="621"/>
                </a:lnTo>
                <a:lnTo>
                  <a:pt x="471" y="621"/>
                </a:lnTo>
                <a:lnTo>
                  <a:pt x="472" y="622"/>
                </a:lnTo>
                <a:lnTo>
                  <a:pt x="474" y="622"/>
                </a:lnTo>
                <a:lnTo>
                  <a:pt x="474" y="622"/>
                </a:lnTo>
                <a:lnTo>
                  <a:pt x="472" y="623"/>
                </a:lnTo>
                <a:lnTo>
                  <a:pt x="474" y="624"/>
                </a:lnTo>
                <a:lnTo>
                  <a:pt x="475" y="627"/>
                </a:lnTo>
                <a:lnTo>
                  <a:pt x="474" y="627"/>
                </a:lnTo>
                <a:lnTo>
                  <a:pt x="472" y="628"/>
                </a:lnTo>
                <a:lnTo>
                  <a:pt x="472" y="628"/>
                </a:lnTo>
                <a:lnTo>
                  <a:pt x="472" y="626"/>
                </a:lnTo>
                <a:lnTo>
                  <a:pt x="472" y="624"/>
                </a:lnTo>
                <a:lnTo>
                  <a:pt x="471" y="624"/>
                </a:lnTo>
                <a:lnTo>
                  <a:pt x="471" y="624"/>
                </a:lnTo>
                <a:lnTo>
                  <a:pt x="471" y="626"/>
                </a:lnTo>
                <a:lnTo>
                  <a:pt x="471" y="626"/>
                </a:lnTo>
                <a:lnTo>
                  <a:pt x="472" y="626"/>
                </a:lnTo>
                <a:lnTo>
                  <a:pt x="472" y="627"/>
                </a:lnTo>
                <a:lnTo>
                  <a:pt x="472" y="627"/>
                </a:lnTo>
                <a:lnTo>
                  <a:pt x="470" y="627"/>
                </a:lnTo>
                <a:lnTo>
                  <a:pt x="469" y="627"/>
                </a:lnTo>
                <a:lnTo>
                  <a:pt x="466" y="628"/>
                </a:lnTo>
                <a:lnTo>
                  <a:pt x="466" y="628"/>
                </a:lnTo>
                <a:lnTo>
                  <a:pt x="468" y="628"/>
                </a:lnTo>
                <a:lnTo>
                  <a:pt x="470" y="628"/>
                </a:lnTo>
                <a:lnTo>
                  <a:pt x="470" y="628"/>
                </a:lnTo>
                <a:lnTo>
                  <a:pt x="472" y="628"/>
                </a:lnTo>
                <a:lnTo>
                  <a:pt x="475" y="629"/>
                </a:lnTo>
                <a:lnTo>
                  <a:pt x="475" y="629"/>
                </a:lnTo>
                <a:lnTo>
                  <a:pt x="475" y="632"/>
                </a:lnTo>
                <a:lnTo>
                  <a:pt x="475" y="633"/>
                </a:lnTo>
                <a:lnTo>
                  <a:pt x="476" y="633"/>
                </a:lnTo>
                <a:lnTo>
                  <a:pt x="476" y="633"/>
                </a:lnTo>
                <a:lnTo>
                  <a:pt x="470" y="637"/>
                </a:lnTo>
                <a:lnTo>
                  <a:pt x="470" y="637"/>
                </a:lnTo>
                <a:lnTo>
                  <a:pt x="469" y="637"/>
                </a:lnTo>
                <a:lnTo>
                  <a:pt x="468" y="636"/>
                </a:lnTo>
                <a:lnTo>
                  <a:pt x="468" y="636"/>
                </a:lnTo>
                <a:lnTo>
                  <a:pt x="466" y="636"/>
                </a:lnTo>
                <a:lnTo>
                  <a:pt x="464" y="637"/>
                </a:lnTo>
                <a:lnTo>
                  <a:pt x="464" y="637"/>
                </a:lnTo>
                <a:lnTo>
                  <a:pt x="461" y="636"/>
                </a:lnTo>
                <a:lnTo>
                  <a:pt x="461" y="636"/>
                </a:lnTo>
                <a:lnTo>
                  <a:pt x="457" y="637"/>
                </a:lnTo>
                <a:lnTo>
                  <a:pt x="457" y="637"/>
                </a:lnTo>
                <a:lnTo>
                  <a:pt x="449" y="638"/>
                </a:lnTo>
                <a:lnTo>
                  <a:pt x="442" y="638"/>
                </a:lnTo>
                <a:lnTo>
                  <a:pt x="442" y="638"/>
                </a:lnTo>
                <a:lnTo>
                  <a:pt x="440" y="638"/>
                </a:lnTo>
                <a:lnTo>
                  <a:pt x="440" y="638"/>
                </a:lnTo>
                <a:lnTo>
                  <a:pt x="439" y="639"/>
                </a:lnTo>
                <a:lnTo>
                  <a:pt x="439" y="639"/>
                </a:lnTo>
                <a:lnTo>
                  <a:pt x="437" y="639"/>
                </a:lnTo>
                <a:lnTo>
                  <a:pt x="436" y="638"/>
                </a:lnTo>
                <a:lnTo>
                  <a:pt x="436" y="638"/>
                </a:lnTo>
                <a:lnTo>
                  <a:pt x="436" y="639"/>
                </a:lnTo>
                <a:lnTo>
                  <a:pt x="435" y="639"/>
                </a:lnTo>
                <a:lnTo>
                  <a:pt x="435" y="639"/>
                </a:lnTo>
                <a:lnTo>
                  <a:pt x="435" y="639"/>
                </a:lnTo>
                <a:lnTo>
                  <a:pt x="434" y="639"/>
                </a:lnTo>
                <a:lnTo>
                  <a:pt x="434" y="638"/>
                </a:lnTo>
                <a:lnTo>
                  <a:pt x="432" y="638"/>
                </a:lnTo>
                <a:lnTo>
                  <a:pt x="432" y="638"/>
                </a:lnTo>
                <a:lnTo>
                  <a:pt x="430" y="639"/>
                </a:lnTo>
                <a:lnTo>
                  <a:pt x="429" y="639"/>
                </a:lnTo>
                <a:lnTo>
                  <a:pt x="429" y="639"/>
                </a:lnTo>
                <a:lnTo>
                  <a:pt x="429" y="639"/>
                </a:lnTo>
                <a:lnTo>
                  <a:pt x="428" y="639"/>
                </a:lnTo>
                <a:lnTo>
                  <a:pt x="428" y="641"/>
                </a:lnTo>
                <a:lnTo>
                  <a:pt x="428" y="641"/>
                </a:lnTo>
                <a:lnTo>
                  <a:pt x="424" y="639"/>
                </a:lnTo>
                <a:lnTo>
                  <a:pt x="420" y="641"/>
                </a:lnTo>
                <a:lnTo>
                  <a:pt x="420" y="641"/>
                </a:lnTo>
                <a:lnTo>
                  <a:pt x="419" y="642"/>
                </a:lnTo>
                <a:lnTo>
                  <a:pt x="419" y="642"/>
                </a:lnTo>
                <a:lnTo>
                  <a:pt x="405" y="643"/>
                </a:lnTo>
                <a:lnTo>
                  <a:pt x="387" y="646"/>
                </a:lnTo>
                <a:lnTo>
                  <a:pt x="387" y="646"/>
                </a:lnTo>
                <a:lnTo>
                  <a:pt x="382" y="648"/>
                </a:lnTo>
                <a:lnTo>
                  <a:pt x="382" y="648"/>
                </a:lnTo>
                <a:lnTo>
                  <a:pt x="377" y="648"/>
                </a:lnTo>
                <a:lnTo>
                  <a:pt x="372" y="649"/>
                </a:lnTo>
                <a:lnTo>
                  <a:pt x="372" y="649"/>
                </a:lnTo>
                <a:lnTo>
                  <a:pt x="373" y="649"/>
                </a:lnTo>
                <a:lnTo>
                  <a:pt x="373" y="651"/>
                </a:lnTo>
                <a:lnTo>
                  <a:pt x="371" y="652"/>
                </a:lnTo>
                <a:lnTo>
                  <a:pt x="371" y="652"/>
                </a:lnTo>
                <a:lnTo>
                  <a:pt x="354" y="653"/>
                </a:lnTo>
                <a:lnTo>
                  <a:pt x="354" y="653"/>
                </a:lnTo>
                <a:lnTo>
                  <a:pt x="353" y="653"/>
                </a:lnTo>
                <a:lnTo>
                  <a:pt x="353" y="653"/>
                </a:lnTo>
                <a:lnTo>
                  <a:pt x="348" y="654"/>
                </a:lnTo>
                <a:lnTo>
                  <a:pt x="348" y="654"/>
                </a:lnTo>
                <a:lnTo>
                  <a:pt x="346" y="654"/>
                </a:lnTo>
                <a:lnTo>
                  <a:pt x="346" y="654"/>
                </a:lnTo>
                <a:lnTo>
                  <a:pt x="343" y="654"/>
                </a:lnTo>
                <a:lnTo>
                  <a:pt x="341" y="656"/>
                </a:lnTo>
                <a:lnTo>
                  <a:pt x="341" y="656"/>
                </a:lnTo>
                <a:lnTo>
                  <a:pt x="338" y="654"/>
                </a:lnTo>
                <a:lnTo>
                  <a:pt x="338" y="654"/>
                </a:lnTo>
                <a:lnTo>
                  <a:pt x="336" y="657"/>
                </a:lnTo>
                <a:lnTo>
                  <a:pt x="336" y="657"/>
                </a:lnTo>
                <a:lnTo>
                  <a:pt x="335" y="657"/>
                </a:lnTo>
                <a:lnTo>
                  <a:pt x="335" y="657"/>
                </a:lnTo>
                <a:lnTo>
                  <a:pt x="330" y="658"/>
                </a:lnTo>
                <a:lnTo>
                  <a:pt x="330" y="658"/>
                </a:lnTo>
                <a:lnTo>
                  <a:pt x="320" y="659"/>
                </a:lnTo>
                <a:lnTo>
                  <a:pt x="320" y="659"/>
                </a:lnTo>
                <a:lnTo>
                  <a:pt x="319" y="661"/>
                </a:lnTo>
                <a:lnTo>
                  <a:pt x="319" y="661"/>
                </a:lnTo>
                <a:lnTo>
                  <a:pt x="319" y="661"/>
                </a:lnTo>
                <a:lnTo>
                  <a:pt x="319" y="659"/>
                </a:lnTo>
                <a:lnTo>
                  <a:pt x="319" y="659"/>
                </a:lnTo>
                <a:lnTo>
                  <a:pt x="317" y="659"/>
                </a:lnTo>
                <a:lnTo>
                  <a:pt x="317" y="659"/>
                </a:lnTo>
                <a:lnTo>
                  <a:pt x="318" y="661"/>
                </a:lnTo>
                <a:lnTo>
                  <a:pt x="318" y="661"/>
                </a:lnTo>
                <a:lnTo>
                  <a:pt x="317" y="662"/>
                </a:lnTo>
                <a:lnTo>
                  <a:pt x="317" y="662"/>
                </a:lnTo>
                <a:lnTo>
                  <a:pt x="317" y="659"/>
                </a:lnTo>
                <a:lnTo>
                  <a:pt x="317" y="659"/>
                </a:lnTo>
                <a:lnTo>
                  <a:pt x="314" y="661"/>
                </a:lnTo>
                <a:lnTo>
                  <a:pt x="313" y="661"/>
                </a:lnTo>
                <a:lnTo>
                  <a:pt x="313" y="661"/>
                </a:lnTo>
                <a:lnTo>
                  <a:pt x="309" y="663"/>
                </a:lnTo>
                <a:lnTo>
                  <a:pt x="309" y="663"/>
                </a:lnTo>
                <a:lnTo>
                  <a:pt x="306" y="662"/>
                </a:lnTo>
                <a:lnTo>
                  <a:pt x="306" y="662"/>
                </a:lnTo>
                <a:lnTo>
                  <a:pt x="295" y="664"/>
                </a:lnTo>
                <a:lnTo>
                  <a:pt x="295" y="664"/>
                </a:lnTo>
                <a:lnTo>
                  <a:pt x="290" y="666"/>
                </a:lnTo>
                <a:lnTo>
                  <a:pt x="290" y="666"/>
                </a:lnTo>
                <a:lnTo>
                  <a:pt x="288" y="666"/>
                </a:lnTo>
                <a:lnTo>
                  <a:pt x="288" y="666"/>
                </a:lnTo>
                <a:lnTo>
                  <a:pt x="285" y="667"/>
                </a:lnTo>
                <a:lnTo>
                  <a:pt x="284" y="667"/>
                </a:lnTo>
                <a:lnTo>
                  <a:pt x="284" y="667"/>
                </a:lnTo>
                <a:lnTo>
                  <a:pt x="280" y="666"/>
                </a:lnTo>
                <a:lnTo>
                  <a:pt x="280" y="666"/>
                </a:lnTo>
                <a:lnTo>
                  <a:pt x="277" y="666"/>
                </a:lnTo>
                <a:lnTo>
                  <a:pt x="277" y="666"/>
                </a:lnTo>
                <a:lnTo>
                  <a:pt x="275" y="667"/>
                </a:lnTo>
                <a:lnTo>
                  <a:pt x="275" y="667"/>
                </a:lnTo>
                <a:lnTo>
                  <a:pt x="274" y="667"/>
                </a:lnTo>
                <a:lnTo>
                  <a:pt x="274" y="667"/>
                </a:lnTo>
                <a:lnTo>
                  <a:pt x="272" y="668"/>
                </a:lnTo>
                <a:lnTo>
                  <a:pt x="272" y="668"/>
                </a:lnTo>
                <a:lnTo>
                  <a:pt x="268" y="668"/>
                </a:lnTo>
                <a:lnTo>
                  <a:pt x="268" y="668"/>
                </a:lnTo>
                <a:lnTo>
                  <a:pt x="265" y="669"/>
                </a:lnTo>
                <a:lnTo>
                  <a:pt x="261" y="671"/>
                </a:lnTo>
                <a:lnTo>
                  <a:pt x="259" y="669"/>
                </a:lnTo>
                <a:lnTo>
                  <a:pt x="259" y="669"/>
                </a:lnTo>
                <a:lnTo>
                  <a:pt x="256" y="672"/>
                </a:lnTo>
                <a:lnTo>
                  <a:pt x="251" y="672"/>
                </a:lnTo>
                <a:lnTo>
                  <a:pt x="251" y="672"/>
                </a:lnTo>
                <a:lnTo>
                  <a:pt x="248" y="672"/>
                </a:lnTo>
                <a:lnTo>
                  <a:pt x="248" y="672"/>
                </a:lnTo>
                <a:lnTo>
                  <a:pt x="239" y="674"/>
                </a:lnTo>
                <a:lnTo>
                  <a:pt x="230" y="676"/>
                </a:lnTo>
                <a:lnTo>
                  <a:pt x="230" y="676"/>
                </a:lnTo>
                <a:lnTo>
                  <a:pt x="228" y="676"/>
                </a:lnTo>
                <a:lnTo>
                  <a:pt x="227" y="676"/>
                </a:lnTo>
                <a:lnTo>
                  <a:pt x="227" y="676"/>
                </a:lnTo>
                <a:lnTo>
                  <a:pt x="227" y="676"/>
                </a:lnTo>
                <a:lnTo>
                  <a:pt x="227" y="676"/>
                </a:lnTo>
                <a:lnTo>
                  <a:pt x="228" y="676"/>
                </a:lnTo>
                <a:lnTo>
                  <a:pt x="228" y="676"/>
                </a:lnTo>
                <a:lnTo>
                  <a:pt x="225" y="677"/>
                </a:lnTo>
                <a:lnTo>
                  <a:pt x="222" y="677"/>
                </a:lnTo>
                <a:lnTo>
                  <a:pt x="222" y="676"/>
                </a:lnTo>
                <a:lnTo>
                  <a:pt x="222" y="676"/>
                </a:lnTo>
                <a:lnTo>
                  <a:pt x="221" y="677"/>
                </a:lnTo>
                <a:lnTo>
                  <a:pt x="219" y="677"/>
                </a:lnTo>
                <a:lnTo>
                  <a:pt x="219" y="677"/>
                </a:lnTo>
                <a:lnTo>
                  <a:pt x="216" y="678"/>
                </a:lnTo>
                <a:lnTo>
                  <a:pt x="214" y="679"/>
                </a:lnTo>
                <a:lnTo>
                  <a:pt x="214" y="679"/>
                </a:lnTo>
                <a:lnTo>
                  <a:pt x="214" y="678"/>
                </a:lnTo>
                <a:lnTo>
                  <a:pt x="215" y="678"/>
                </a:lnTo>
                <a:lnTo>
                  <a:pt x="215" y="678"/>
                </a:lnTo>
                <a:lnTo>
                  <a:pt x="214" y="677"/>
                </a:lnTo>
                <a:lnTo>
                  <a:pt x="215" y="676"/>
                </a:lnTo>
                <a:lnTo>
                  <a:pt x="215" y="676"/>
                </a:lnTo>
                <a:lnTo>
                  <a:pt x="215" y="676"/>
                </a:lnTo>
                <a:lnTo>
                  <a:pt x="215" y="676"/>
                </a:lnTo>
                <a:lnTo>
                  <a:pt x="215" y="676"/>
                </a:lnTo>
                <a:lnTo>
                  <a:pt x="213" y="677"/>
                </a:lnTo>
                <a:lnTo>
                  <a:pt x="213" y="677"/>
                </a:lnTo>
                <a:lnTo>
                  <a:pt x="214" y="674"/>
                </a:lnTo>
                <a:lnTo>
                  <a:pt x="214" y="674"/>
                </a:lnTo>
                <a:lnTo>
                  <a:pt x="211" y="674"/>
                </a:lnTo>
                <a:lnTo>
                  <a:pt x="210" y="674"/>
                </a:lnTo>
                <a:lnTo>
                  <a:pt x="210" y="674"/>
                </a:lnTo>
                <a:lnTo>
                  <a:pt x="210" y="673"/>
                </a:lnTo>
                <a:lnTo>
                  <a:pt x="209" y="673"/>
                </a:lnTo>
                <a:lnTo>
                  <a:pt x="208" y="673"/>
                </a:lnTo>
                <a:lnTo>
                  <a:pt x="208" y="673"/>
                </a:lnTo>
                <a:lnTo>
                  <a:pt x="210" y="676"/>
                </a:lnTo>
                <a:lnTo>
                  <a:pt x="210" y="677"/>
                </a:lnTo>
                <a:lnTo>
                  <a:pt x="211" y="678"/>
                </a:lnTo>
                <a:lnTo>
                  <a:pt x="211" y="678"/>
                </a:lnTo>
                <a:lnTo>
                  <a:pt x="210" y="679"/>
                </a:lnTo>
                <a:lnTo>
                  <a:pt x="209" y="681"/>
                </a:lnTo>
                <a:lnTo>
                  <a:pt x="209" y="681"/>
                </a:lnTo>
                <a:lnTo>
                  <a:pt x="207" y="678"/>
                </a:lnTo>
                <a:lnTo>
                  <a:pt x="207" y="678"/>
                </a:lnTo>
                <a:lnTo>
                  <a:pt x="205" y="678"/>
                </a:lnTo>
                <a:lnTo>
                  <a:pt x="205" y="679"/>
                </a:lnTo>
                <a:lnTo>
                  <a:pt x="207" y="681"/>
                </a:lnTo>
                <a:lnTo>
                  <a:pt x="208" y="681"/>
                </a:lnTo>
                <a:lnTo>
                  <a:pt x="208" y="681"/>
                </a:lnTo>
                <a:lnTo>
                  <a:pt x="207" y="681"/>
                </a:lnTo>
                <a:lnTo>
                  <a:pt x="205" y="681"/>
                </a:lnTo>
                <a:lnTo>
                  <a:pt x="203" y="678"/>
                </a:lnTo>
                <a:lnTo>
                  <a:pt x="203" y="678"/>
                </a:lnTo>
                <a:lnTo>
                  <a:pt x="202" y="679"/>
                </a:lnTo>
                <a:lnTo>
                  <a:pt x="201" y="681"/>
                </a:lnTo>
                <a:lnTo>
                  <a:pt x="201" y="682"/>
                </a:lnTo>
                <a:lnTo>
                  <a:pt x="201" y="682"/>
                </a:lnTo>
                <a:lnTo>
                  <a:pt x="199" y="682"/>
                </a:lnTo>
                <a:lnTo>
                  <a:pt x="199" y="683"/>
                </a:lnTo>
                <a:lnTo>
                  <a:pt x="199" y="683"/>
                </a:lnTo>
                <a:lnTo>
                  <a:pt x="197" y="682"/>
                </a:lnTo>
                <a:lnTo>
                  <a:pt x="196" y="682"/>
                </a:lnTo>
                <a:lnTo>
                  <a:pt x="194" y="681"/>
                </a:lnTo>
                <a:lnTo>
                  <a:pt x="194" y="681"/>
                </a:lnTo>
                <a:lnTo>
                  <a:pt x="197" y="681"/>
                </a:lnTo>
                <a:lnTo>
                  <a:pt x="197" y="681"/>
                </a:lnTo>
                <a:lnTo>
                  <a:pt x="197" y="682"/>
                </a:lnTo>
                <a:lnTo>
                  <a:pt x="201" y="682"/>
                </a:lnTo>
                <a:lnTo>
                  <a:pt x="201" y="682"/>
                </a:lnTo>
                <a:lnTo>
                  <a:pt x="199" y="681"/>
                </a:lnTo>
                <a:lnTo>
                  <a:pt x="199" y="681"/>
                </a:lnTo>
                <a:lnTo>
                  <a:pt x="198" y="681"/>
                </a:lnTo>
                <a:lnTo>
                  <a:pt x="197" y="679"/>
                </a:lnTo>
                <a:lnTo>
                  <a:pt x="197" y="679"/>
                </a:lnTo>
                <a:lnTo>
                  <a:pt x="199" y="678"/>
                </a:lnTo>
                <a:lnTo>
                  <a:pt x="201" y="679"/>
                </a:lnTo>
                <a:lnTo>
                  <a:pt x="201" y="679"/>
                </a:lnTo>
                <a:lnTo>
                  <a:pt x="199" y="678"/>
                </a:lnTo>
                <a:lnTo>
                  <a:pt x="199" y="678"/>
                </a:lnTo>
                <a:lnTo>
                  <a:pt x="197" y="676"/>
                </a:lnTo>
                <a:lnTo>
                  <a:pt x="197" y="676"/>
                </a:lnTo>
                <a:lnTo>
                  <a:pt x="194" y="677"/>
                </a:lnTo>
                <a:lnTo>
                  <a:pt x="194" y="677"/>
                </a:lnTo>
                <a:lnTo>
                  <a:pt x="193" y="677"/>
                </a:lnTo>
                <a:lnTo>
                  <a:pt x="193" y="677"/>
                </a:lnTo>
                <a:lnTo>
                  <a:pt x="193" y="676"/>
                </a:lnTo>
                <a:lnTo>
                  <a:pt x="194" y="673"/>
                </a:lnTo>
                <a:lnTo>
                  <a:pt x="196" y="672"/>
                </a:lnTo>
                <a:lnTo>
                  <a:pt x="196" y="671"/>
                </a:lnTo>
                <a:lnTo>
                  <a:pt x="196" y="671"/>
                </a:lnTo>
                <a:lnTo>
                  <a:pt x="198" y="671"/>
                </a:lnTo>
                <a:lnTo>
                  <a:pt x="202" y="669"/>
                </a:lnTo>
                <a:lnTo>
                  <a:pt x="202" y="669"/>
                </a:lnTo>
                <a:lnTo>
                  <a:pt x="201" y="671"/>
                </a:lnTo>
                <a:lnTo>
                  <a:pt x="202" y="672"/>
                </a:lnTo>
                <a:lnTo>
                  <a:pt x="202" y="672"/>
                </a:lnTo>
                <a:lnTo>
                  <a:pt x="203" y="671"/>
                </a:lnTo>
                <a:lnTo>
                  <a:pt x="203" y="669"/>
                </a:lnTo>
                <a:lnTo>
                  <a:pt x="204" y="668"/>
                </a:lnTo>
                <a:lnTo>
                  <a:pt x="205" y="668"/>
                </a:lnTo>
                <a:lnTo>
                  <a:pt x="205" y="668"/>
                </a:lnTo>
                <a:lnTo>
                  <a:pt x="207" y="668"/>
                </a:lnTo>
                <a:lnTo>
                  <a:pt x="205" y="669"/>
                </a:lnTo>
                <a:lnTo>
                  <a:pt x="205" y="669"/>
                </a:lnTo>
                <a:lnTo>
                  <a:pt x="207" y="668"/>
                </a:lnTo>
                <a:lnTo>
                  <a:pt x="208" y="667"/>
                </a:lnTo>
                <a:lnTo>
                  <a:pt x="208" y="667"/>
                </a:lnTo>
                <a:lnTo>
                  <a:pt x="209" y="667"/>
                </a:lnTo>
                <a:lnTo>
                  <a:pt x="210" y="668"/>
                </a:lnTo>
                <a:lnTo>
                  <a:pt x="211" y="668"/>
                </a:lnTo>
                <a:lnTo>
                  <a:pt x="213" y="668"/>
                </a:lnTo>
                <a:lnTo>
                  <a:pt x="213" y="668"/>
                </a:lnTo>
                <a:lnTo>
                  <a:pt x="213" y="667"/>
                </a:lnTo>
                <a:lnTo>
                  <a:pt x="213" y="667"/>
                </a:lnTo>
                <a:lnTo>
                  <a:pt x="211" y="666"/>
                </a:lnTo>
                <a:lnTo>
                  <a:pt x="211" y="666"/>
                </a:lnTo>
                <a:lnTo>
                  <a:pt x="211" y="666"/>
                </a:lnTo>
                <a:lnTo>
                  <a:pt x="213" y="666"/>
                </a:lnTo>
                <a:lnTo>
                  <a:pt x="214" y="666"/>
                </a:lnTo>
                <a:lnTo>
                  <a:pt x="214" y="666"/>
                </a:lnTo>
                <a:lnTo>
                  <a:pt x="214" y="666"/>
                </a:lnTo>
                <a:lnTo>
                  <a:pt x="215" y="666"/>
                </a:lnTo>
                <a:lnTo>
                  <a:pt x="214" y="664"/>
                </a:lnTo>
                <a:lnTo>
                  <a:pt x="213" y="664"/>
                </a:lnTo>
                <a:lnTo>
                  <a:pt x="213" y="664"/>
                </a:lnTo>
                <a:lnTo>
                  <a:pt x="216" y="663"/>
                </a:lnTo>
                <a:lnTo>
                  <a:pt x="217" y="663"/>
                </a:lnTo>
                <a:lnTo>
                  <a:pt x="219" y="662"/>
                </a:lnTo>
                <a:lnTo>
                  <a:pt x="219" y="662"/>
                </a:lnTo>
                <a:lnTo>
                  <a:pt x="217" y="662"/>
                </a:lnTo>
                <a:lnTo>
                  <a:pt x="217" y="662"/>
                </a:lnTo>
                <a:lnTo>
                  <a:pt x="216" y="663"/>
                </a:lnTo>
                <a:lnTo>
                  <a:pt x="215" y="663"/>
                </a:lnTo>
                <a:lnTo>
                  <a:pt x="215" y="663"/>
                </a:lnTo>
                <a:lnTo>
                  <a:pt x="214" y="662"/>
                </a:lnTo>
                <a:lnTo>
                  <a:pt x="214" y="662"/>
                </a:lnTo>
                <a:lnTo>
                  <a:pt x="214" y="661"/>
                </a:lnTo>
                <a:lnTo>
                  <a:pt x="214" y="661"/>
                </a:lnTo>
                <a:lnTo>
                  <a:pt x="213" y="661"/>
                </a:lnTo>
                <a:lnTo>
                  <a:pt x="211" y="662"/>
                </a:lnTo>
                <a:lnTo>
                  <a:pt x="210" y="662"/>
                </a:lnTo>
                <a:lnTo>
                  <a:pt x="209" y="662"/>
                </a:lnTo>
                <a:lnTo>
                  <a:pt x="209" y="662"/>
                </a:lnTo>
                <a:lnTo>
                  <a:pt x="208" y="662"/>
                </a:lnTo>
                <a:lnTo>
                  <a:pt x="207" y="662"/>
                </a:lnTo>
                <a:lnTo>
                  <a:pt x="207" y="662"/>
                </a:lnTo>
                <a:lnTo>
                  <a:pt x="203" y="663"/>
                </a:lnTo>
                <a:lnTo>
                  <a:pt x="203" y="663"/>
                </a:lnTo>
                <a:lnTo>
                  <a:pt x="199" y="662"/>
                </a:lnTo>
                <a:lnTo>
                  <a:pt x="199" y="662"/>
                </a:lnTo>
                <a:lnTo>
                  <a:pt x="199" y="663"/>
                </a:lnTo>
                <a:lnTo>
                  <a:pt x="199" y="663"/>
                </a:lnTo>
                <a:lnTo>
                  <a:pt x="201" y="663"/>
                </a:lnTo>
                <a:lnTo>
                  <a:pt x="201" y="664"/>
                </a:lnTo>
                <a:lnTo>
                  <a:pt x="201" y="664"/>
                </a:lnTo>
                <a:lnTo>
                  <a:pt x="198" y="666"/>
                </a:lnTo>
                <a:lnTo>
                  <a:pt x="196" y="666"/>
                </a:lnTo>
                <a:lnTo>
                  <a:pt x="193" y="666"/>
                </a:lnTo>
                <a:lnTo>
                  <a:pt x="192" y="666"/>
                </a:lnTo>
                <a:lnTo>
                  <a:pt x="192" y="666"/>
                </a:lnTo>
                <a:lnTo>
                  <a:pt x="191" y="666"/>
                </a:lnTo>
                <a:lnTo>
                  <a:pt x="188" y="666"/>
                </a:lnTo>
                <a:lnTo>
                  <a:pt x="188" y="666"/>
                </a:lnTo>
                <a:lnTo>
                  <a:pt x="188" y="664"/>
                </a:lnTo>
                <a:lnTo>
                  <a:pt x="190" y="664"/>
                </a:lnTo>
                <a:lnTo>
                  <a:pt x="191" y="664"/>
                </a:lnTo>
                <a:lnTo>
                  <a:pt x="192" y="664"/>
                </a:lnTo>
                <a:lnTo>
                  <a:pt x="192" y="664"/>
                </a:lnTo>
                <a:lnTo>
                  <a:pt x="185" y="659"/>
                </a:lnTo>
                <a:lnTo>
                  <a:pt x="185" y="659"/>
                </a:lnTo>
                <a:lnTo>
                  <a:pt x="185" y="661"/>
                </a:lnTo>
                <a:lnTo>
                  <a:pt x="185" y="662"/>
                </a:lnTo>
                <a:lnTo>
                  <a:pt x="188" y="662"/>
                </a:lnTo>
                <a:lnTo>
                  <a:pt x="188" y="662"/>
                </a:lnTo>
                <a:lnTo>
                  <a:pt x="187" y="663"/>
                </a:lnTo>
                <a:lnTo>
                  <a:pt x="186" y="664"/>
                </a:lnTo>
                <a:lnTo>
                  <a:pt x="185" y="664"/>
                </a:lnTo>
                <a:lnTo>
                  <a:pt x="185" y="667"/>
                </a:lnTo>
                <a:lnTo>
                  <a:pt x="185" y="667"/>
                </a:lnTo>
                <a:lnTo>
                  <a:pt x="184" y="666"/>
                </a:lnTo>
                <a:lnTo>
                  <a:pt x="184" y="666"/>
                </a:lnTo>
                <a:lnTo>
                  <a:pt x="184" y="666"/>
                </a:lnTo>
                <a:lnTo>
                  <a:pt x="182" y="667"/>
                </a:lnTo>
                <a:lnTo>
                  <a:pt x="181" y="667"/>
                </a:lnTo>
                <a:lnTo>
                  <a:pt x="178" y="667"/>
                </a:lnTo>
                <a:lnTo>
                  <a:pt x="178" y="667"/>
                </a:lnTo>
                <a:lnTo>
                  <a:pt x="178" y="667"/>
                </a:lnTo>
                <a:lnTo>
                  <a:pt x="179" y="667"/>
                </a:lnTo>
                <a:lnTo>
                  <a:pt x="179" y="666"/>
                </a:lnTo>
                <a:lnTo>
                  <a:pt x="179" y="666"/>
                </a:lnTo>
                <a:lnTo>
                  <a:pt x="179" y="666"/>
                </a:lnTo>
                <a:lnTo>
                  <a:pt x="175" y="664"/>
                </a:lnTo>
                <a:lnTo>
                  <a:pt x="175" y="664"/>
                </a:lnTo>
                <a:lnTo>
                  <a:pt x="174" y="664"/>
                </a:lnTo>
                <a:lnTo>
                  <a:pt x="174" y="666"/>
                </a:lnTo>
                <a:lnTo>
                  <a:pt x="174" y="668"/>
                </a:lnTo>
                <a:lnTo>
                  <a:pt x="174" y="668"/>
                </a:lnTo>
                <a:lnTo>
                  <a:pt x="172" y="668"/>
                </a:lnTo>
                <a:lnTo>
                  <a:pt x="170" y="668"/>
                </a:lnTo>
                <a:lnTo>
                  <a:pt x="170" y="668"/>
                </a:lnTo>
                <a:lnTo>
                  <a:pt x="170" y="668"/>
                </a:lnTo>
                <a:lnTo>
                  <a:pt x="170" y="667"/>
                </a:lnTo>
                <a:lnTo>
                  <a:pt x="172" y="667"/>
                </a:lnTo>
                <a:lnTo>
                  <a:pt x="173" y="667"/>
                </a:lnTo>
                <a:lnTo>
                  <a:pt x="173" y="667"/>
                </a:lnTo>
                <a:lnTo>
                  <a:pt x="173" y="667"/>
                </a:lnTo>
                <a:lnTo>
                  <a:pt x="172" y="666"/>
                </a:lnTo>
                <a:lnTo>
                  <a:pt x="170" y="666"/>
                </a:lnTo>
                <a:lnTo>
                  <a:pt x="169" y="667"/>
                </a:lnTo>
                <a:lnTo>
                  <a:pt x="168" y="667"/>
                </a:lnTo>
                <a:lnTo>
                  <a:pt x="168" y="667"/>
                </a:lnTo>
                <a:lnTo>
                  <a:pt x="169" y="669"/>
                </a:lnTo>
                <a:lnTo>
                  <a:pt x="164" y="669"/>
                </a:lnTo>
                <a:lnTo>
                  <a:pt x="164" y="669"/>
                </a:lnTo>
                <a:lnTo>
                  <a:pt x="163" y="669"/>
                </a:lnTo>
                <a:lnTo>
                  <a:pt x="166" y="669"/>
                </a:lnTo>
                <a:lnTo>
                  <a:pt x="167" y="668"/>
                </a:lnTo>
                <a:lnTo>
                  <a:pt x="167" y="667"/>
                </a:lnTo>
                <a:lnTo>
                  <a:pt x="167" y="667"/>
                </a:lnTo>
                <a:lnTo>
                  <a:pt x="166" y="667"/>
                </a:lnTo>
                <a:lnTo>
                  <a:pt x="164" y="668"/>
                </a:lnTo>
                <a:lnTo>
                  <a:pt x="161" y="669"/>
                </a:lnTo>
                <a:lnTo>
                  <a:pt x="161" y="669"/>
                </a:lnTo>
                <a:lnTo>
                  <a:pt x="162" y="669"/>
                </a:lnTo>
                <a:lnTo>
                  <a:pt x="161" y="671"/>
                </a:lnTo>
                <a:lnTo>
                  <a:pt x="156" y="671"/>
                </a:lnTo>
                <a:lnTo>
                  <a:pt x="156" y="671"/>
                </a:lnTo>
                <a:lnTo>
                  <a:pt x="156" y="671"/>
                </a:lnTo>
                <a:lnTo>
                  <a:pt x="157" y="671"/>
                </a:lnTo>
                <a:lnTo>
                  <a:pt x="159" y="669"/>
                </a:lnTo>
                <a:lnTo>
                  <a:pt x="159" y="669"/>
                </a:lnTo>
                <a:lnTo>
                  <a:pt x="158" y="668"/>
                </a:lnTo>
                <a:lnTo>
                  <a:pt x="157" y="669"/>
                </a:lnTo>
                <a:lnTo>
                  <a:pt x="153" y="671"/>
                </a:lnTo>
                <a:lnTo>
                  <a:pt x="153" y="671"/>
                </a:lnTo>
                <a:lnTo>
                  <a:pt x="150" y="669"/>
                </a:lnTo>
                <a:lnTo>
                  <a:pt x="147" y="671"/>
                </a:lnTo>
                <a:lnTo>
                  <a:pt x="146" y="672"/>
                </a:lnTo>
                <a:lnTo>
                  <a:pt x="146" y="672"/>
                </a:lnTo>
                <a:lnTo>
                  <a:pt x="147" y="672"/>
                </a:lnTo>
                <a:lnTo>
                  <a:pt x="149" y="672"/>
                </a:lnTo>
                <a:lnTo>
                  <a:pt x="152" y="671"/>
                </a:lnTo>
                <a:lnTo>
                  <a:pt x="152" y="671"/>
                </a:lnTo>
                <a:lnTo>
                  <a:pt x="152" y="672"/>
                </a:lnTo>
                <a:lnTo>
                  <a:pt x="151" y="672"/>
                </a:lnTo>
                <a:lnTo>
                  <a:pt x="150" y="672"/>
                </a:lnTo>
                <a:lnTo>
                  <a:pt x="150" y="672"/>
                </a:lnTo>
                <a:lnTo>
                  <a:pt x="146" y="673"/>
                </a:lnTo>
                <a:lnTo>
                  <a:pt x="145" y="673"/>
                </a:lnTo>
                <a:lnTo>
                  <a:pt x="145" y="674"/>
                </a:lnTo>
                <a:lnTo>
                  <a:pt x="145" y="674"/>
                </a:lnTo>
                <a:lnTo>
                  <a:pt x="140" y="674"/>
                </a:lnTo>
                <a:lnTo>
                  <a:pt x="134" y="674"/>
                </a:lnTo>
                <a:lnTo>
                  <a:pt x="134" y="674"/>
                </a:lnTo>
                <a:lnTo>
                  <a:pt x="134" y="676"/>
                </a:lnTo>
                <a:lnTo>
                  <a:pt x="133" y="676"/>
                </a:lnTo>
                <a:lnTo>
                  <a:pt x="133" y="676"/>
                </a:lnTo>
                <a:lnTo>
                  <a:pt x="132" y="676"/>
                </a:lnTo>
                <a:lnTo>
                  <a:pt x="132" y="674"/>
                </a:lnTo>
                <a:lnTo>
                  <a:pt x="132" y="674"/>
                </a:lnTo>
                <a:lnTo>
                  <a:pt x="129" y="674"/>
                </a:lnTo>
                <a:lnTo>
                  <a:pt x="127" y="674"/>
                </a:lnTo>
                <a:lnTo>
                  <a:pt x="124" y="674"/>
                </a:lnTo>
                <a:lnTo>
                  <a:pt x="121" y="676"/>
                </a:lnTo>
                <a:lnTo>
                  <a:pt x="121" y="676"/>
                </a:lnTo>
                <a:lnTo>
                  <a:pt x="121" y="674"/>
                </a:lnTo>
                <a:lnTo>
                  <a:pt x="122" y="673"/>
                </a:lnTo>
                <a:lnTo>
                  <a:pt x="122" y="673"/>
                </a:lnTo>
                <a:lnTo>
                  <a:pt x="120" y="672"/>
                </a:lnTo>
                <a:lnTo>
                  <a:pt x="120" y="672"/>
                </a:lnTo>
                <a:lnTo>
                  <a:pt x="120" y="673"/>
                </a:lnTo>
                <a:lnTo>
                  <a:pt x="120" y="674"/>
                </a:lnTo>
                <a:lnTo>
                  <a:pt x="120" y="674"/>
                </a:lnTo>
                <a:lnTo>
                  <a:pt x="118" y="676"/>
                </a:lnTo>
                <a:lnTo>
                  <a:pt x="117" y="676"/>
                </a:lnTo>
                <a:lnTo>
                  <a:pt x="114" y="677"/>
                </a:lnTo>
                <a:lnTo>
                  <a:pt x="114" y="677"/>
                </a:lnTo>
                <a:lnTo>
                  <a:pt x="114" y="678"/>
                </a:lnTo>
                <a:lnTo>
                  <a:pt x="115" y="678"/>
                </a:lnTo>
                <a:lnTo>
                  <a:pt x="115" y="678"/>
                </a:lnTo>
                <a:lnTo>
                  <a:pt x="112" y="678"/>
                </a:lnTo>
                <a:lnTo>
                  <a:pt x="109" y="679"/>
                </a:lnTo>
                <a:lnTo>
                  <a:pt x="109" y="679"/>
                </a:lnTo>
                <a:lnTo>
                  <a:pt x="110" y="678"/>
                </a:lnTo>
                <a:lnTo>
                  <a:pt x="109" y="677"/>
                </a:lnTo>
                <a:lnTo>
                  <a:pt x="108" y="676"/>
                </a:lnTo>
                <a:lnTo>
                  <a:pt x="108" y="676"/>
                </a:lnTo>
                <a:lnTo>
                  <a:pt x="108" y="674"/>
                </a:lnTo>
                <a:lnTo>
                  <a:pt x="109" y="676"/>
                </a:lnTo>
                <a:lnTo>
                  <a:pt x="110" y="676"/>
                </a:lnTo>
                <a:lnTo>
                  <a:pt x="110" y="676"/>
                </a:lnTo>
                <a:lnTo>
                  <a:pt x="110" y="674"/>
                </a:lnTo>
                <a:lnTo>
                  <a:pt x="109" y="674"/>
                </a:lnTo>
                <a:lnTo>
                  <a:pt x="109" y="674"/>
                </a:lnTo>
                <a:lnTo>
                  <a:pt x="108" y="674"/>
                </a:lnTo>
                <a:lnTo>
                  <a:pt x="108" y="676"/>
                </a:lnTo>
                <a:lnTo>
                  <a:pt x="108" y="677"/>
                </a:lnTo>
                <a:lnTo>
                  <a:pt x="108" y="678"/>
                </a:lnTo>
                <a:lnTo>
                  <a:pt x="108" y="678"/>
                </a:lnTo>
                <a:lnTo>
                  <a:pt x="104" y="677"/>
                </a:lnTo>
                <a:lnTo>
                  <a:pt x="100" y="677"/>
                </a:lnTo>
                <a:lnTo>
                  <a:pt x="100" y="676"/>
                </a:lnTo>
                <a:lnTo>
                  <a:pt x="100" y="676"/>
                </a:lnTo>
                <a:lnTo>
                  <a:pt x="97" y="676"/>
                </a:lnTo>
                <a:lnTo>
                  <a:pt x="95" y="677"/>
                </a:lnTo>
                <a:lnTo>
                  <a:pt x="93" y="677"/>
                </a:lnTo>
                <a:lnTo>
                  <a:pt x="93" y="677"/>
                </a:lnTo>
                <a:lnTo>
                  <a:pt x="93" y="676"/>
                </a:lnTo>
                <a:lnTo>
                  <a:pt x="93" y="676"/>
                </a:lnTo>
                <a:lnTo>
                  <a:pt x="92" y="674"/>
                </a:lnTo>
                <a:lnTo>
                  <a:pt x="92" y="674"/>
                </a:lnTo>
                <a:lnTo>
                  <a:pt x="92" y="673"/>
                </a:lnTo>
                <a:lnTo>
                  <a:pt x="92" y="672"/>
                </a:lnTo>
                <a:lnTo>
                  <a:pt x="91" y="672"/>
                </a:lnTo>
                <a:lnTo>
                  <a:pt x="91" y="672"/>
                </a:lnTo>
                <a:lnTo>
                  <a:pt x="91" y="673"/>
                </a:lnTo>
                <a:lnTo>
                  <a:pt x="91" y="673"/>
                </a:lnTo>
                <a:lnTo>
                  <a:pt x="92" y="674"/>
                </a:lnTo>
                <a:lnTo>
                  <a:pt x="92" y="677"/>
                </a:lnTo>
                <a:lnTo>
                  <a:pt x="92" y="677"/>
                </a:lnTo>
                <a:lnTo>
                  <a:pt x="91" y="676"/>
                </a:lnTo>
                <a:lnTo>
                  <a:pt x="89" y="676"/>
                </a:lnTo>
                <a:lnTo>
                  <a:pt x="89" y="674"/>
                </a:lnTo>
                <a:lnTo>
                  <a:pt x="87" y="674"/>
                </a:lnTo>
                <a:lnTo>
                  <a:pt x="87" y="674"/>
                </a:lnTo>
                <a:lnTo>
                  <a:pt x="87" y="674"/>
                </a:lnTo>
                <a:lnTo>
                  <a:pt x="88" y="676"/>
                </a:lnTo>
                <a:lnTo>
                  <a:pt x="88" y="676"/>
                </a:lnTo>
                <a:lnTo>
                  <a:pt x="87" y="676"/>
                </a:lnTo>
                <a:lnTo>
                  <a:pt x="86" y="676"/>
                </a:lnTo>
                <a:lnTo>
                  <a:pt x="83" y="673"/>
                </a:lnTo>
                <a:lnTo>
                  <a:pt x="83" y="673"/>
                </a:lnTo>
                <a:lnTo>
                  <a:pt x="79" y="673"/>
                </a:lnTo>
                <a:lnTo>
                  <a:pt x="79" y="673"/>
                </a:lnTo>
                <a:lnTo>
                  <a:pt x="76" y="672"/>
                </a:lnTo>
                <a:lnTo>
                  <a:pt x="74" y="672"/>
                </a:lnTo>
                <a:lnTo>
                  <a:pt x="74" y="672"/>
                </a:lnTo>
                <a:lnTo>
                  <a:pt x="75" y="671"/>
                </a:lnTo>
                <a:lnTo>
                  <a:pt x="75" y="671"/>
                </a:lnTo>
                <a:lnTo>
                  <a:pt x="74" y="671"/>
                </a:lnTo>
                <a:lnTo>
                  <a:pt x="72" y="671"/>
                </a:lnTo>
                <a:lnTo>
                  <a:pt x="71" y="669"/>
                </a:lnTo>
                <a:lnTo>
                  <a:pt x="71" y="669"/>
                </a:lnTo>
                <a:lnTo>
                  <a:pt x="72" y="668"/>
                </a:lnTo>
                <a:lnTo>
                  <a:pt x="72" y="669"/>
                </a:lnTo>
                <a:lnTo>
                  <a:pt x="74" y="668"/>
                </a:lnTo>
                <a:lnTo>
                  <a:pt x="74" y="668"/>
                </a:lnTo>
                <a:lnTo>
                  <a:pt x="72" y="668"/>
                </a:lnTo>
                <a:lnTo>
                  <a:pt x="72" y="668"/>
                </a:lnTo>
                <a:lnTo>
                  <a:pt x="71" y="668"/>
                </a:lnTo>
                <a:lnTo>
                  <a:pt x="70" y="668"/>
                </a:lnTo>
                <a:lnTo>
                  <a:pt x="70" y="668"/>
                </a:lnTo>
                <a:lnTo>
                  <a:pt x="71" y="669"/>
                </a:lnTo>
                <a:lnTo>
                  <a:pt x="71" y="671"/>
                </a:lnTo>
                <a:lnTo>
                  <a:pt x="71" y="672"/>
                </a:lnTo>
                <a:lnTo>
                  <a:pt x="71" y="672"/>
                </a:lnTo>
                <a:lnTo>
                  <a:pt x="69" y="671"/>
                </a:lnTo>
                <a:lnTo>
                  <a:pt x="69" y="671"/>
                </a:lnTo>
                <a:lnTo>
                  <a:pt x="70" y="671"/>
                </a:lnTo>
                <a:lnTo>
                  <a:pt x="70" y="671"/>
                </a:lnTo>
                <a:lnTo>
                  <a:pt x="69" y="667"/>
                </a:lnTo>
                <a:lnTo>
                  <a:pt x="66" y="664"/>
                </a:lnTo>
                <a:lnTo>
                  <a:pt x="66" y="664"/>
                </a:lnTo>
                <a:lnTo>
                  <a:pt x="65" y="664"/>
                </a:lnTo>
                <a:lnTo>
                  <a:pt x="65" y="666"/>
                </a:lnTo>
                <a:lnTo>
                  <a:pt x="65" y="666"/>
                </a:lnTo>
                <a:lnTo>
                  <a:pt x="64" y="666"/>
                </a:lnTo>
                <a:lnTo>
                  <a:pt x="64" y="666"/>
                </a:lnTo>
                <a:lnTo>
                  <a:pt x="62" y="662"/>
                </a:lnTo>
                <a:lnTo>
                  <a:pt x="63" y="661"/>
                </a:lnTo>
                <a:lnTo>
                  <a:pt x="63" y="661"/>
                </a:lnTo>
                <a:lnTo>
                  <a:pt x="62" y="659"/>
                </a:lnTo>
                <a:lnTo>
                  <a:pt x="60" y="659"/>
                </a:lnTo>
                <a:lnTo>
                  <a:pt x="60" y="659"/>
                </a:lnTo>
                <a:lnTo>
                  <a:pt x="60" y="657"/>
                </a:lnTo>
                <a:lnTo>
                  <a:pt x="59" y="656"/>
                </a:lnTo>
                <a:lnTo>
                  <a:pt x="58" y="657"/>
                </a:lnTo>
                <a:lnTo>
                  <a:pt x="58" y="657"/>
                </a:lnTo>
                <a:lnTo>
                  <a:pt x="58" y="659"/>
                </a:lnTo>
                <a:lnTo>
                  <a:pt x="58" y="659"/>
                </a:lnTo>
                <a:lnTo>
                  <a:pt x="57" y="658"/>
                </a:lnTo>
                <a:lnTo>
                  <a:pt x="57" y="658"/>
                </a:lnTo>
                <a:lnTo>
                  <a:pt x="57" y="659"/>
                </a:lnTo>
                <a:lnTo>
                  <a:pt x="58" y="662"/>
                </a:lnTo>
                <a:lnTo>
                  <a:pt x="58" y="662"/>
                </a:lnTo>
                <a:lnTo>
                  <a:pt x="62" y="664"/>
                </a:lnTo>
                <a:lnTo>
                  <a:pt x="62" y="664"/>
                </a:lnTo>
                <a:lnTo>
                  <a:pt x="60" y="664"/>
                </a:lnTo>
                <a:lnTo>
                  <a:pt x="59" y="664"/>
                </a:lnTo>
                <a:lnTo>
                  <a:pt x="57" y="662"/>
                </a:lnTo>
                <a:lnTo>
                  <a:pt x="57" y="662"/>
                </a:lnTo>
                <a:lnTo>
                  <a:pt x="53" y="657"/>
                </a:lnTo>
                <a:lnTo>
                  <a:pt x="56" y="656"/>
                </a:lnTo>
                <a:lnTo>
                  <a:pt x="56" y="656"/>
                </a:lnTo>
                <a:lnTo>
                  <a:pt x="53" y="653"/>
                </a:lnTo>
                <a:lnTo>
                  <a:pt x="52" y="654"/>
                </a:lnTo>
                <a:lnTo>
                  <a:pt x="52" y="654"/>
                </a:lnTo>
                <a:lnTo>
                  <a:pt x="50" y="652"/>
                </a:lnTo>
                <a:lnTo>
                  <a:pt x="50" y="652"/>
                </a:lnTo>
                <a:lnTo>
                  <a:pt x="52" y="652"/>
                </a:lnTo>
                <a:lnTo>
                  <a:pt x="52" y="652"/>
                </a:lnTo>
                <a:lnTo>
                  <a:pt x="50" y="648"/>
                </a:lnTo>
                <a:lnTo>
                  <a:pt x="48" y="644"/>
                </a:lnTo>
                <a:lnTo>
                  <a:pt x="48" y="644"/>
                </a:lnTo>
                <a:lnTo>
                  <a:pt x="50" y="644"/>
                </a:lnTo>
                <a:lnTo>
                  <a:pt x="50" y="644"/>
                </a:lnTo>
                <a:lnTo>
                  <a:pt x="48" y="639"/>
                </a:lnTo>
                <a:lnTo>
                  <a:pt x="48" y="639"/>
                </a:lnTo>
                <a:lnTo>
                  <a:pt x="46" y="633"/>
                </a:lnTo>
                <a:lnTo>
                  <a:pt x="46" y="633"/>
                </a:lnTo>
                <a:lnTo>
                  <a:pt x="43" y="632"/>
                </a:lnTo>
                <a:lnTo>
                  <a:pt x="42" y="628"/>
                </a:lnTo>
                <a:lnTo>
                  <a:pt x="42" y="628"/>
                </a:lnTo>
                <a:lnTo>
                  <a:pt x="42" y="629"/>
                </a:lnTo>
                <a:lnTo>
                  <a:pt x="42" y="631"/>
                </a:lnTo>
                <a:lnTo>
                  <a:pt x="43" y="632"/>
                </a:lnTo>
                <a:lnTo>
                  <a:pt x="42" y="633"/>
                </a:lnTo>
                <a:lnTo>
                  <a:pt x="42" y="633"/>
                </a:lnTo>
                <a:lnTo>
                  <a:pt x="42" y="633"/>
                </a:lnTo>
                <a:lnTo>
                  <a:pt x="41" y="631"/>
                </a:lnTo>
                <a:lnTo>
                  <a:pt x="41" y="627"/>
                </a:lnTo>
                <a:lnTo>
                  <a:pt x="41" y="627"/>
                </a:lnTo>
                <a:lnTo>
                  <a:pt x="42" y="627"/>
                </a:lnTo>
                <a:lnTo>
                  <a:pt x="42" y="628"/>
                </a:lnTo>
                <a:lnTo>
                  <a:pt x="42" y="628"/>
                </a:lnTo>
                <a:lnTo>
                  <a:pt x="42" y="627"/>
                </a:lnTo>
                <a:lnTo>
                  <a:pt x="43" y="627"/>
                </a:lnTo>
                <a:lnTo>
                  <a:pt x="45" y="627"/>
                </a:lnTo>
                <a:lnTo>
                  <a:pt x="45" y="626"/>
                </a:lnTo>
                <a:lnTo>
                  <a:pt x="45" y="626"/>
                </a:lnTo>
                <a:lnTo>
                  <a:pt x="45" y="626"/>
                </a:lnTo>
                <a:lnTo>
                  <a:pt x="43" y="626"/>
                </a:lnTo>
                <a:lnTo>
                  <a:pt x="43" y="626"/>
                </a:lnTo>
                <a:lnTo>
                  <a:pt x="42" y="626"/>
                </a:lnTo>
                <a:lnTo>
                  <a:pt x="42" y="626"/>
                </a:lnTo>
                <a:lnTo>
                  <a:pt x="42" y="623"/>
                </a:lnTo>
                <a:lnTo>
                  <a:pt x="43" y="623"/>
                </a:lnTo>
                <a:lnTo>
                  <a:pt x="43" y="622"/>
                </a:lnTo>
                <a:lnTo>
                  <a:pt x="43" y="621"/>
                </a:lnTo>
                <a:lnTo>
                  <a:pt x="43" y="621"/>
                </a:lnTo>
                <a:lnTo>
                  <a:pt x="43" y="621"/>
                </a:lnTo>
                <a:lnTo>
                  <a:pt x="42" y="621"/>
                </a:lnTo>
                <a:lnTo>
                  <a:pt x="42" y="621"/>
                </a:lnTo>
                <a:lnTo>
                  <a:pt x="41" y="621"/>
                </a:lnTo>
                <a:lnTo>
                  <a:pt x="41" y="621"/>
                </a:lnTo>
                <a:lnTo>
                  <a:pt x="41" y="619"/>
                </a:lnTo>
                <a:lnTo>
                  <a:pt x="41" y="617"/>
                </a:lnTo>
                <a:lnTo>
                  <a:pt x="41" y="617"/>
                </a:lnTo>
                <a:lnTo>
                  <a:pt x="42" y="617"/>
                </a:lnTo>
                <a:lnTo>
                  <a:pt x="42" y="617"/>
                </a:lnTo>
                <a:lnTo>
                  <a:pt x="41" y="612"/>
                </a:lnTo>
                <a:lnTo>
                  <a:pt x="41" y="608"/>
                </a:lnTo>
                <a:lnTo>
                  <a:pt x="41" y="608"/>
                </a:lnTo>
                <a:lnTo>
                  <a:pt x="40" y="608"/>
                </a:lnTo>
                <a:lnTo>
                  <a:pt x="39" y="609"/>
                </a:lnTo>
                <a:lnTo>
                  <a:pt x="39" y="612"/>
                </a:lnTo>
                <a:lnTo>
                  <a:pt x="39" y="612"/>
                </a:lnTo>
                <a:lnTo>
                  <a:pt x="39" y="612"/>
                </a:lnTo>
                <a:lnTo>
                  <a:pt x="37" y="611"/>
                </a:lnTo>
                <a:lnTo>
                  <a:pt x="39" y="608"/>
                </a:lnTo>
                <a:lnTo>
                  <a:pt x="39" y="608"/>
                </a:lnTo>
                <a:lnTo>
                  <a:pt x="37" y="606"/>
                </a:lnTo>
                <a:lnTo>
                  <a:pt x="37" y="604"/>
                </a:lnTo>
                <a:lnTo>
                  <a:pt x="37" y="604"/>
                </a:lnTo>
                <a:lnTo>
                  <a:pt x="39" y="604"/>
                </a:lnTo>
                <a:lnTo>
                  <a:pt x="39" y="604"/>
                </a:lnTo>
                <a:lnTo>
                  <a:pt x="39" y="607"/>
                </a:lnTo>
                <a:lnTo>
                  <a:pt x="39" y="607"/>
                </a:lnTo>
                <a:lnTo>
                  <a:pt x="40" y="606"/>
                </a:lnTo>
                <a:lnTo>
                  <a:pt x="40" y="603"/>
                </a:lnTo>
                <a:lnTo>
                  <a:pt x="40" y="603"/>
                </a:lnTo>
                <a:lnTo>
                  <a:pt x="42" y="604"/>
                </a:lnTo>
                <a:lnTo>
                  <a:pt x="43" y="603"/>
                </a:lnTo>
                <a:lnTo>
                  <a:pt x="43" y="603"/>
                </a:lnTo>
                <a:lnTo>
                  <a:pt x="41" y="603"/>
                </a:lnTo>
                <a:lnTo>
                  <a:pt x="41" y="603"/>
                </a:lnTo>
                <a:lnTo>
                  <a:pt x="40" y="602"/>
                </a:lnTo>
                <a:lnTo>
                  <a:pt x="40" y="602"/>
                </a:lnTo>
                <a:lnTo>
                  <a:pt x="39" y="602"/>
                </a:lnTo>
                <a:lnTo>
                  <a:pt x="39" y="602"/>
                </a:lnTo>
                <a:lnTo>
                  <a:pt x="37" y="603"/>
                </a:lnTo>
                <a:lnTo>
                  <a:pt x="37" y="602"/>
                </a:lnTo>
                <a:lnTo>
                  <a:pt x="37" y="602"/>
                </a:lnTo>
                <a:lnTo>
                  <a:pt x="37" y="602"/>
                </a:lnTo>
                <a:lnTo>
                  <a:pt x="39" y="602"/>
                </a:lnTo>
                <a:lnTo>
                  <a:pt x="39" y="602"/>
                </a:lnTo>
                <a:lnTo>
                  <a:pt x="39" y="598"/>
                </a:lnTo>
                <a:lnTo>
                  <a:pt x="39" y="594"/>
                </a:lnTo>
                <a:lnTo>
                  <a:pt x="39" y="594"/>
                </a:lnTo>
                <a:lnTo>
                  <a:pt x="40" y="594"/>
                </a:lnTo>
                <a:lnTo>
                  <a:pt x="40" y="596"/>
                </a:lnTo>
                <a:lnTo>
                  <a:pt x="40" y="597"/>
                </a:lnTo>
                <a:lnTo>
                  <a:pt x="40" y="597"/>
                </a:lnTo>
                <a:lnTo>
                  <a:pt x="40" y="597"/>
                </a:lnTo>
                <a:lnTo>
                  <a:pt x="41" y="596"/>
                </a:lnTo>
                <a:lnTo>
                  <a:pt x="41" y="593"/>
                </a:lnTo>
                <a:lnTo>
                  <a:pt x="41" y="593"/>
                </a:lnTo>
                <a:lnTo>
                  <a:pt x="41" y="593"/>
                </a:lnTo>
                <a:lnTo>
                  <a:pt x="41" y="593"/>
                </a:lnTo>
                <a:lnTo>
                  <a:pt x="40" y="593"/>
                </a:lnTo>
                <a:lnTo>
                  <a:pt x="40" y="593"/>
                </a:lnTo>
                <a:lnTo>
                  <a:pt x="39" y="593"/>
                </a:lnTo>
                <a:lnTo>
                  <a:pt x="39" y="592"/>
                </a:lnTo>
                <a:lnTo>
                  <a:pt x="39" y="592"/>
                </a:lnTo>
                <a:lnTo>
                  <a:pt x="37" y="592"/>
                </a:lnTo>
                <a:lnTo>
                  <a:pt x="37" y="592"/>
                </a:lnTo>
                <a:lnTo>
                  <a:pt x="37" y="588"/>
                </a:lnTo>
                <a:lnTo>
                  <a:pt x="37" y="587"/>
                </a:lnTo>
                <a:lnTo>
                  <a:pt x="37" y="586"/>
                </a:lnTo>
                <a:lnTo>
                  <a:pt x="37" y="586"/>
                </a:lnTo>
                <a:lnTo>
                  <a:pt x="37" y="584"/>
                </a:lnTo>
                <a:lnTo>
                  <a:pt x="37" y="582"/>
                </a:lnTo>
                <a:lnTo>
                  <a:pt x="37" y="574"/>
                </a:lnTo>
                <a:lnTo>
                  <a:pt x="37" y="574"/>
                </a:lnTo>
                <a:lnTo>
                  <a:pt x="37" y="572"/>
                </a:lnTo>
                <a:lnTo>
                  <a:pt x="39" y="569"/>
                </a:lnTo>
                <a:lnTo>
                  <a:pt x="39" y="569"/>
                </a:lnTo>
                <a:lnTo>
                  <a:pt x="39" y="569"/>
                </a:lnTo>
                <a:lnTo>
                  <a:pt x="37" y="568"/>
                </a:lnTo>
                <a:lnTo>
                  <a:pt x="37" y="568"/>
                </a:lnTo>
                <a:lnTo>
                  <a:pt x="39" y="558"/>
                </a:lnTo>
                <a:lnTo>
                  <a:pt x="39" y="554"/>
                </a:lnTo>
                <a:lnTo>
                  <a:pt x="40" y="549"/>
                </a:lnTo>
                <a:lnTo>
                  <a:pt x="40" y="549"/>
                </a:lnTo>
                <a:lnTo>
                  <a:pt x="40" y="549"/>
                </a:lnTo>
                <a:lnTo>
                  <a:pt x="39" y="548"/>
                </a:lnTo>
                <a:lnTo>
                  <a:pt x="39" y="548"/>
                </a:lnTo>
                <a:lnTo>
                  <a:pt x="40" y="547"/>
                </a:lnTo>
                <a:lnTo>
                  <a:pt x="40" y="546"/>
                </a:lnTo>
                <a:lnTo>
                  <a:pt x="40" y="546"/>
                </a:lnTo>
                <a:lnTo>
                  <a:pt x="41" y="546"/>
                </a:lnTo>
                <a:lnTo>
                  <a:pt x="41" y="547"/>
                </a:lnTo>
                <a:lnTo>
                  <a:pt x="42" y="548"/>
                </a:lnTo>
                <a:lnTo>
                  <a:pt x="42" y="548"/>
                </a:lnTo>
                <a:lnTo>
                  <a:pt x="41" y="549"/>
                </a:lnTo>
                <a:lnTo>
                  <a:pt x="40" y="552"/>
                </a:lnTo>
                <a:lnTo>
                  <a:pt x="41" y="553"/>
                </a:lnTo>
                <a:lnTo>
                  <a:pt x="41" y="553"/>
                </a:lnTo>
                <a:lnTo>
                  <a:pt x="41" y="553"/>
                </a:lnTo>
                <a:lnTo>
                  <a:pt x="42" y="552"/>
                </a:lnTo>
                <a:lnTo>
                  <a:pt x="42" y="549"/>
                </a:lnTo>
                <a:lnTo>
                  <a:pt x="42" y="549"/>
                </a:lnTo>
                <a:lnTo>
                  <a:pt x="45" y="549"/>
                </a:lnTo>
                <a:lnTo>
                  <a:pt x="45" y="549"/>
                </a:lnTo>
                <a:lnTo>
                  <a:pt x="45" y="546"/>
                </a:lnTo>
                <a:lnTo>
                  <a:pt x="45" y="546"/>
                </a:lnTo>
                <a:lnTo>
                  <a:pt x="45" y="546"/>
                </a:lnTo>
                <a:lnTo>
                  <a:pt x="43" y="546"/>
                </a:lnTo>
                <a:lnTo>
                  <a:pt x="43" y="547"/>
                </a:lnTo>
                <a:lnTo>
                  <a:pt x="42" y="547"/>
                </a:lnTo>
                <a:lnTo>
                  <a:pt x="42" y="547"/>
                </a:lnTo>
                <a:lnTo>
                  <a:pt x="41" y="544"/>
                </a:lnTo>
                <a:lnTo>
                  <a:pt x="41" y="543"/>
                </a:lnTo>
                <a:lnTo>
                  <a:pt x="40" y="544"/>
                </a:lnTo>
                <a:lnTo>
                  <a:pt x="40" y="544"/>
                </a:lnTo>
                <a:lnTo>
                  <a:pt x="40" y="542"/>
                </a:lnTo>
                <a:lnTo>
                  <a:pt x="40" y="541"/>
                </a:lnTo>
                <a:lnTo>
                  <a:pt x="41" y="539"/>
                </a:lnTo>
                <a:lnTo>
                  <a:pt x="41" y="539"/>
                </a:lnTo>
                <a:lnTo>
                  <a:pt x="40" y="537"/>
                </a:lnTo>
                <a:lnTo>
                  <a:pt x="40" y="534"/>
                </a:lnTo>
                <a:lnTo>
                  <a:pt x="41" y="528"/>
                </a:lnTo>
                <a:lnTo>
                  <a:pt x="41" y="528"/>
                </a:lnTo>
                <a:lnTo>
                  <a:pt x="40" y="511"/>
                </a:lnTo>
                <a:lnTo>
                  <a:pt x="40" y="511"/>
                </a:lnTo>
                <a:lnTo>
                  <a:pt x="40" y="509"/>
                </a:lnTo>
                <a:lnTo>
                  <a:pt x="41" y="508"/>
                </a:lnTo>
                <a:lnTo>
                  <a:pt x="41" y="508"/>
                </a:lnTo>
                <a:lnTo>
                  <a:pt x="41" y="507"/>
                </a:lnTo>
                <a:lnTo>
                  <a:pt x="41" y="506"/>
                </a:lnTo>
                <a:lnTo>
                  <a:pt x="41" y="506"/>
                </a:lnTo>
                <a:lnTo>
                  <a:pt x="40" y="504"/>
                </a:lnTo>
                <a:lnTo>
                  <a:pt x="40" y="504"/>
                </a:lnTo>
                <a:lnTo>
                  <a:pt x="40" y="503"/>
                </a:lnTo>
                <a:lnTo>
                  <a:pt x="40" y="503"/>
                </a:lnTo>
                <a:lnTo>
                  <a:pt x="41" y="502"/>
                </a:lnTo>
                <a:lnTo>
                  <a:pt x="41" y="503"/>
                </a:lnTo>
                <a:lnTo>
                  <a:pt x="42" y="504"/>
                </a:lnTo>
                <a:lnTo>
                  <a:pt x="42" y="504"/>
                </a:lnTo>
                <a:lnTo>
                  <a:pt x="43" y="506"/>
                </a:lnTo>
                <a:lnTo>
                  <a:pt x="43" y="506"/>
                </a:lnTo>
                <a:lnTo>
                  <a:pt x="43" y="508"/>
                </a:lnTo>
                <a:lnTo>
                  <a:pt x="43" y="508"/>
                </a:lnTo>
                <a:lnTo>
                  <a:pt x="45" y="508"/>
                </a:lnTo>
                <a:lnTo>
                  <a:pt x="45" y="508"/>
                </a:lnTo>
                <a:lnTo>
                  <a:pt x="45" y="508"/>
                </a:lnTo>
                <a:lnTo>
                  <a:pt x="45" y="507"/>
                </a:lnTo>
                <a:lnTo>
                  <a:pt x="45" y="507"/>
                </a:lnTo>
                <a:lnTo>
                  <a:pt x="46" y="507"/>
                </a:lnTo>
                <a:lnTo>
                  <a:pt x="46" y="506"/>
                </a:lnTo>
                <a:lnTo>
                  <a:pt x="46" y="504"/>
                </a:lnTo>
                <a:lnTo>
                  <a:pt x="46" y="504"/>
                </a:lnTo>
                <a:lnTo>
                  <a:pt x="46" y="504"/>
                </a:lnTo>
                <a:lnTo>
                  <a:pt x="45" y="506"/>
                </a:lnTo>
                <a:lnTo>
                  <a:pt x="45" y="507"/>
                </a:lnTo>
                <a:lnTo>
                  <a:pt x="45" y="507"/>
                </a:lnTo>
                <a:lnTo>
                  <a:pt x="45" y="507"/>
                </a:lnTo>
                <a:lnTo>
                  <a:pt x="45" y="502"/>
                </a:lnTo>
                <a:lnTo>
                  <a:pt x="46" y="497"/>
                </a:lnTo>
                <a:lnTo>
                  <a:pt x="46" y="497"/>
                </a:lnTo>
                <a:lnTo>
                  <a:pt x="45" y="498"/>
                </a:lnTo>
                <a:lnTo>
                  <a:pt x="45" y="499"/>
                </a:lnTo>
                <a:lnTo>
                  <a:pt x="45" y="501"/>
                </a:lnTo>
                <a:lnTo>
                  <a:pt x="43" y="502"/>
                </a:lnTo>
                <a:lnTo>
                  <a:pt x="43" y="502"/>
                </a:lnTo>
                <a:lnTo>
                  <a:pt x="42" y="502"/>
                </a:lnTo>
                <a:lnTo>
                  <a:pt x="41" y="502"/>
                </a:lnTo>
                <a:lnTo>
                  <a:pt x="40" y="501"/>
                </a:lnTo>
                <a:lnTo>
                  <a:pt x="40" y="501"/>
                </a:lnTo>
                <a:lnTo>
                  <a:pt x="40" y="493"/>
                </a:lnTo>
                <a:lnTo>
                  <a:pt x="41" y="486"/>
                </a:lnTo>
                <a:lnTo>
                  <a:pt x="41" y="486"/>
                </a:lnTo>
                <a:lnTo>
                  <a:pt x="40" y="479"/>
                </a:lnTo>
                <a:lnTo>
                  <a:pt x="41" y="474"/>
                </a:lnTo>
                <a:lnTo>
                  <a:pt x="41" y="474"/>
                </a:lnTo>
                <a:lnTo>
                  <a:pt x="39" y="474"/>
                </a:lnTo>
                <a:lnTo>
                  <a:pt x="37" y="476"/>
                </a:lnTo>
                <a:lnTo>
                  <a:pt x="37" y="476"/>
                </a:lnTo>
                <a:lnTo>
                  <a:pt x="37" y="476"/>
                </a:lnTo>
                <a:lnTo>
                  <a:pt x="36" y="474"/>
                </a:lnTo>
                <a:lnTo>
                  <a:pt x="36" y="473"/>
                </a:lnTo>
                <a:lnTo>
                  <a:pt x="36" y="473"/>
                </a:lnTo>
                <a:lnTo>
                  <a:pt x="35" y="473"/>
                </a:lnTo>
                <a:lnTo>
                  <a:pt x="35" y="474"/>
                </a:lnTo>
                <a:lnTo>
                  <a:pt x="36" y="476"/>
                </a:lnTo>
                <a:lnTo>
                  <a:pt x="36" y="476"/>
                </a:lnTo>
                <a:lnTo>
                  <a:pt x="35" y="482"/>
                </a:lnTo>
                <a:lnTo>
                  <a:pt x="35" y="482"/>
                </a:lnTo>
                <a:lnTo>
                  <a:pt x="36" y="483"/>
                </a:lnTo>
                <a:lnTo>
                  <a:pt x="36" y="483"/>
                </a:lnTo>
                <a:lnTo>
                  <a:pt x="36" y="483"/>
                </a:lnTo>
                <a:lnTo>
                  <a:pt x="36" y="486"/>
                </a:lnTo>
                <a:lnTo>
                  <a:pt x="35" y="488"/>
                </a:lnTo>
                <a:lnTo>
                  <a:pt x="35" y="488"/>
                </a:lnTo>
                <a:lnTo>
                  <a:pt x="35" y="488"/>
                </a:lnTo>
                <a:lnTo>
                  <a:pt x="36" y="488"/>
                </a:lnTo>
                <a:lnTo>
                  <a:pt x="36" y="488"/>
                </a:lnTo>
                <a:lnTo>
                  <a:pt x="37" y="488"/>
                </a:lnTo>
                <a:lnTo>
                  <a:pt x="37" y="488"/>
                </a:lnTo>
                <a:lnTo>
                  <a:pt x="36" y="492"/>
                </a:lnTo>
                <a:lnTo>
                  <a:pt x="36" y="494"/>
                </a:lnTo>
                <a:lnTo>
                  <a:pt x="36" y="498"/>
                </a:lnTo>
                <a:lnTo>
                  <a:pt x="36" y="501"/>
                </a:lnTo>
                <a:lnTo>
                  <a:pt x="36" y="501"/>
                </a:lnTo>
                <a:lnTo>
                  <a:pt x="35" y="501"/>
                </a:lnTo>
                <a:lnTo>
                  <a:pt x="34" y="502"/>
                </a:lnTo>
                <a:lnTo>
                  <a:pt x="34" y="503"/>
                </a:lnTo>
                <a:lnTo>
                  <a:pt x="33" y="504"/>
                </a:lnTo>
                <a:lnTo>
                  <a:pt x="33" y="504"/>
                </a:lnTo>
                <a:lnTo>
                  <a:pt x="33" y="504"/>
                </a:lnTo>
                <a:lnTo>
                  <a:pt x="34" y="504"/>
                </a:lnTo>
                <a:lnTo>
                  <a:pt x="35" y="506"/>
                </a:lnTo>
                <a:lnTo>
                  <a:pt x="35" y="506"/>
                </a:lnTo>
                <a:lnTo>
                  <a:pt x="35" y="506"/>
                </a:lnTo>
                <a:lnTo>
                  <a:pt x="35" y="506"/>
                </a:lnTo>
                <a:lnTo>
                  <a:pt x="35" y="504"/>
                </a:lnTo>
                <a:lnTo>
                  <a:pt x="35" y="504"/>
                </a:lnTo>
                <a:lnTo>
                  <a:pt x="36" y="503"/>
                </a:lnTo>
                <a:lnTo>
                  <a:pt x="36" y="504"/>
                </a:lnTo>
                <a:lnTo>
                  <a:pt x="36" y="506"/>
                </a:lnTo>
                <a:lnTo>
                  <a:pt x="36" y="506"/>
                </a:lnTo>
                <a:lnTo>
                  <a:pt x="35" y="508"/>
                </a:lnTo>
                <a:lnTo>
                  <a:pt x="34" y="511"/>
                </a:lnTo>
                <a:lnTo>
                  <a:pt x="34" y="511"/>
                </a:lnTo>
                <a:lnTo>
                  <a:pt x="35" y="511"/>
                </a:lnTo>
                <a:lnTo>
                  <a:pt x="35" y="509"/>
                </a:lnTo>
                <a:lnTo>
                  <a:pt x="35" y="508"/>
                </a:lnTo>
                <a:lnTo>
                  <a:pt x="35" y="508"/>
                </a:lnTo>
                <a:lnTo>
                  <a:pt x="36" y="508"/>
                </a:lnTo>
                <a:lnTo>
                  <a:pt x="36" y="509"/>
                </a:lnTo>
                <a:lnTo>
                  <a:pt x="36" y="511"/>
                </a:lnTo>
                <a:lnTo>
                  <a:pt x="36" y="511"/>
                </a:lnTo>
                <a:lnTo>
                  <a:pt x="36" y="516"/>
                </a:lnTo>
                <a:lnTo>
                  <a:pt x="36" y="521"/>
                </a:lnTo>
                <a:lnTo>
                  <a:pt x="36" y="521"/>
                </a:lnTo>
                <a:lnTo>
                  <a:pt x="35" y="521"/>
                </a:lnTo>
                <a:lnTo>
                  <a:pt x="35" y="519"/>
                </a:lnTo>
                <a:lnTo>
                  <a:pt x="35" y="519"/>
                </a:lnTo>
                <a:lnTo>
                  <a:pt x="34" y="519"/>
                </a:lnTo>
                <a:lnTo>
                  <a:pt x="34" y="521"/>
                </a:lnTo>
                <a:lnTo>
                  <a:pt x="36" y="523"/>
                </a:lnTo>
                <a:lnTo>
                  <a:pt x="36" y="523"/>
                </a:lnTo>
                <a:lnTo>
                  <a:pt x="36" y="526"/>
                </a:lnTo>
                <a:lnTo>
                  <a:pt x="35" y="528"/>
                </a:lnTo>
                <a:lnTo>
                  <a:pt x="34" y="529"/>
                </a:lnTo>
                <a:lnTo>
                  <a:pt x="34" y="532"/>
                </a:lnTo>
                <a:lnTo>
                  <a:pt x="34" y="532"/>
                </a:lnTo>
                <a:lnTo>
                  <a:pt x="35" y="532"/>
                </a:lnTo>
                <a:lnTo>
                  <a:pt x="35" y="531"/>
                </a:lnTo>
                <a:lnTo>
                  <a:pt x="35" y="528"/>
                </a:lnTo>
                <a:lnTo>
                  <a:pt x="35" y="528"/>
                </a:lnTo>
                <a:lnTo>
                  <a:pt x="36" y="532"/>
                </a:lnTo>
                <a:lnTo>
                  <a:pt x="36" y="536"/>
                </a:lnTo>
                <a:lnTo>
                  <a:pt x="36" y="536"/>
                </a:lnTo>
                <a:lnTo>
                  <a:pt x="35" y="542"/>
                </a:lnTo>
                <a:lnTo>
                  <a:pt x="35" y="542"/>
                </a:lnTo>
                <a:lnTo>
                  <a:pt x="36" y="543"/>
                </a:lnTo>
                <a:lnTo>
                  <a:pt x="36" y="543"/>
                </a:lnTo>
                <a:lnTo>
                  <a:pt x="35" y="543"/>
                </a:lnTo>
                <a:lnTo>
                  <a:pt x="35" y="543"/>
                </a:lnTo>
                <a:lnTo>
                  <a:pt x="35" y="543"/>
                </a:lnTo>
                <a:lnTo>
                  <a:pt x="36" y="547"/>
                </a:lnTo>
                <a:lnTo>
                  <a:pt x="36" y="547"/>
                </a:lnTo>
                <a:lnTo>
                  <a:pt x="35" y="549"/>
                </a:lnTo>
                <a:lnTo>
                  <a:pt x="34" y="551"/>
                </a:lnTo>
                <a:lnTo>
                  <a:pt x="34" y="551"/>
                </a:lnTo>
                <a:lnTo>
                  <a:pt x="34" y="552"/>
                </a:lnTo>
                <a:lnTo>
                  <a:pt x="35" y="552"/>
                </a:lnTo>
                <a:lnTo>
                  <a:pt x="35" y="552"/>
                </a:lnTo>
                <a:lnTo>
                  <a:pt x="35" y="559"/>
                </a:lnTo>
                <a:lnTo>
                  <a:pt x="34" y="563"/>
                </a:lnTo>
                <a:lnTo>
                  <a:pt x="33" y="566"/>
                </a:lnTo>
                <a:lnTo>
                  <a:pt x="33" y="566"/>
                </a:lnTo>
                <a:lnTo>
                  <a:pt x="34" y="567"/>
                </a:lnTo>
                <a:lnTo>
                  <a:pt x="34" y="566"/>
                </a:lnTo>
                <a:lnTo>
                  <a:pt x="34" y="566"/>
                </a:lnTo>
                <a:lnTo>
                  <a:pt x="34" y="571"/>
                </a:lnTo>
                <a:lnTo>
                  <a:pt x="31" y="574"/>
                </a:lnTo>
                <a:lnTo>
                  <a:pt x="31" y="574"/>
                </a:lnTo>
                <a:lnTo>
                  <a:pt x="34" y="579"/>
                </a:lnTo>
                <a:lnTo>
                  <a:pt x="34" y="579"/>
                </a:lnTo>
                <a:lnTo>
                  <a:pt x="29" y="596"/>
                </a:lnTo>
                <a:lnTo>
                  <a:pt x="29" y="596"/>
                </a:lnTo>
                <a:lnTo>
                  <a:pt x="27" y="598"/>
                </a:lnTo>
                <a:lnTo>
                  <a:pt x="23" y="598"/>
                </a:lnTo>
                <a:lnTo>
                  <a:pt x="23" y="598"/>
                </a:lnTo>
                <a:lnTo>
                  <a:pt x="24" y="606"/>
                </a:lnTo>
                <a:lnTo>
                  <a:pt x="23" y="613"/>
                </a:lnTo>
                <a:lnTo>
                  <a:pt x="23" y="613"/>
                </a:lnTo>
                <a:lnTo>
                  <a:pt x="25" y="614"/>
                </a:lnTo>
                <a:lnTo>
                  <a:pt x="25" y="614"/>
                </a:lnTo>
                <a:lnTo>
                  <a:pt x="25" y="618"/>
                </a:lnTo>
                <a:lnTo>
                  <a:pt x="25" y="618"/>
                </a:lnTo>
                <a:lnTo>
                  <a:pt x="25" y="618"/>
                </a:lnTo>
                <a:lnTo>
                  <a:pt x="25" y="618"/>
                </a:lnTo>
                <a:lnTo>
                  <a:pt x="27" y="617"/>
                </a:lnTo>
                <a:lnTo>
                  <a:pt x="27" y="617"/>
                </a:lnTo>
                <a:lnTo>
                  <a:pt x="27" y="614"/>
                </a:lnTo>
                <a:lnTo>
                  <a:pt x="25" y="613"/>
                </a:lnTo>
                <a:lnTo>
                  <a:pt x="25" y="612"/>
                </a:lnTo>
                <a:lnTo>
                  <a:pt x="25" y="611"/>
                </a:lnTo>
                <a:lnTo>
                  <a:pt x="25" y="611"/>
                </a:lnTo>
                <a:lnTo>
                  <a:pt x="27" y="613"/>
                </a:lnTo>
                <a:lnTo>
                  <a:pt x="28" y="617"/>
                </a:lnTo>
                <a:lnTo>
                  <a:pt x="28" y="617"/>
                </a:lnTo>
                <a:lnTo>
                  <a:pt x="29" y="614"/>
                </a:lnTo>
                <a:lnTo>
                  <a:pt x="29" y="614"/>
                </a:lnTo>
                <a:lnTo>
                  <a:pt x="29" y="616"/>
                </a:lnTo>
                <a:lnTo>
                  <a:pt x="29" y="616"/>
                </a:lnTo>
                <a:lnTo>
                  <a:pt x="29" y="616"/>
                </a:lnTo>
                <a:lnTo>
                  <a:pt x="28" y="617"/>
                </a:lnTo>
                <a:lnTo>
                  <a:pt x="27" y="618"/>
                </a:lnTo>
                <a:lnTo>
                  <a:pt x="27" y="618"/>
                </a:lnTo>
                <a:lnTo>
                  <a:pt x="27" y="621"/>
                </a:lnTo>
                <a:lnTo>
                  <a:pt x="27" y="621"/>
                </a:lnTo>
                <a:lnTo>
                  <a:pt x="27" y="623"/>
                </a:lnTo>
                <a:lnTo>
                  <a:pt x="27" y="623"/>
                </a:lnTo>
                <a:lnTo>
                  <a:pt x="27" y="624"/>
                </a:lnTo>
                <a:lnTo>
                  <a:pt x="28" y="624"/>
                </a:lnTo>
                <a:lnTo>
                  <a:pt x="28" y="627"/>
                </a:lnTo>
                <a:lnTo>
                  <a:pt x="28" y="627"/>
                </a:lnTo>
                <a:lnTo>
                  <a:pt x="27" y="627"/>
                </a:lnTo>
                <a:lnTo>
                  <a:pt x="27" y="628"/>
                </a:lnTo>
                <a:lnTo>
                  <a:pt x="27" y="631"/>
                </a:lnTo>
                <a:lnTo>
                  <a:pt x="25" y="632"/>
                </a:lnTo>
                <a:lnTo>
                  <a:pt x="25" y="632"/>
                </a:lnTo>
                <a:lnTo>
                  <a:pt x="25" y="632"/>
                </a:lnTo>
                <a:lnTo>
                  <a:pt x="27" y="632"/>
                </a:lnTo>
                <a:lnTo>
                  <a:pt x="28" y="631"/>
                </a:lnTo>
                <a:lnTo>
                  <a:pt x="28" y="632"/>
                </a:lnTo>
                <a:lnTo>
                  <a:pt x="28" y="632"/>
                </a:lnTo>
                <a:lnTo>
                  <a:pt x="28" y="634"/>
                </a:lnTo>
                <a:lnTo>
                  <a:pt x="28" y="634"/>
                </a:lnTo>
                <a:lnTo>
                  <a:pt x="27" y="634"/>
                </a:lnTo>
                <a:lnTo>
                  <a:pt x="27" y="634"/>
                </a:lnTo>
                <a:lnTo>
                  <a:pt x="28" y="636"/>
                </a:lnTo>
                <a:lnTo>
                  <a:pt x="28" y="638"/>
                </a:lnTo>
                <a:lnTo>
                  <a:pt x="29" y="639"/>
                </a:lnTo>
                <a:lnTo>
                  <a:pt x="30" y="639"/>
                </a:lnTo>
                <a:lnTo>
                  <a:pt x="30" y="639"/>
                </a:lnTo>
                <a:lnTo>
                  <a:pt x="30" y="638"/>
                </a:lnTo>
                <a:lnTo>
                  <a:pt x="29" y="637"/>
                </a:lnTo>
                <a:lnTo>
                  <a:pt x="29" y="636"/>
                </a:lnTo>
                <a:lnTo>
                  <a:pt x="29" y="636"/>
                </a:lnTo>
                <a:lnTo>
                  <a:pt x="29" y="636"/>
                </a:lnTo>
                <a:lnTo>
                  <a:pt x="30" y="636"/>
                </a:lnTo>
                <a:lnTo>
                  <a:pt x="30" y="637"/>
                </a:lnTo>
                <a:lnTo>
                  <a:pt x="31" y="639"/>
                </a:lnTo>
                <a:lnTo>
                  <a:pt x="31" y="639"/>
                </a:lnTo>
                <a:lnTo>
                  <a:pt x="33" y="642"/>
                </a:lnTo>
                <a:lnTo>
                  <a:pt x="33" y="642"/>
                </a:lnTo>
                <a:lnTo>
                  <a:pt x="35" y="648"/>
                </a:lnTo>
                <a:lnTo>
                  <a:pt x="35" y="648"/>
                </a:lnTo>
                <a:lnTo>
                  <a:pt x="36" y="651"/>
                </a:lnTo>
                <a:lnTo>
                  <a:pt x="36" y="653"/>
                </a:lnTo>
                <a:lnTo>
                  <a:pt x="36" y="653"/>
                </a:lnTo>
                <a:lnTo>
                  <a:pt x="39" y="657"/>
                </a:lnTo>
                <a:lnTo>
                  <a:pt x="41" y="662"/>
                </a:lnTo>
                <a:lnTo>
                  <a:pt x="41" y="662"/>
                </a:lnTo>
                <a:lnTo>
                  <a:pt x="46" y="664"/>
                </a:lnTo>
                <a:lnTo>
                  <a:pt x="46" y="664"/>
                </a:lnTo>
                <a:lnTo>
                  <a:pt x="45" y="662"/>
                </a:lnTo>
                <a:lnTo>
                  <a:pt x="42" y="661"/>
                </a:lnTo>
                <a:lnTo>
                  <a:pt x="41" y="658"/>
                </a:lnTo>
                <a:lnTo>
                  <a:pt x="40" y="657"/>
                </a:lnTo>
                <a:lnTo>
                  <a:pt x="40" y="657"/>
                </a:lnTo>
                <a:lnTo>
                  <a:pt x="42" y="657"/>
                </a:lnTo>
                <a:lnTo>
                  <a:pt x="43" y="658"/>
                </a:lnTo>
                <a:lnTo>
                  <a:pt x="46" y="662"/>
                </a:lnTo>
                <a:lnTo>
                  <a:pt x="46" y="662"/>
                </a:lnTo>
                <a:lnTo>
                  <a:pt x="47" y="666"/>
                </a:lnTo>
                <a:lnTo>
                  <a:pt x="51" y="669"/>
                </a:lnTo>
                <a:lnTo>
                  <a:pt x="51" y="669"/>
                </a:lnTo>
                <a:lnTo>
                  <a:pt x="51" y="669"/>
                </a:lnTo>
                <a:lnTo>
                  <a:pt x="50" y="669"/>
                </a:lnTo>
                <a:lnTo>
                  <a:pt x="47" y="669"/>
                </a:lnTo>
                <a:lnTo>
                  <a:pt x="47" y="669"/>
                </a:lnTo>
                <a:lnTo>
                  <a:pt x="51" y="671"/>
                </a:lnTo>
                <a:lnTo>
                  <a:pt x="53" y="672"/>
                </a:lnTo>
                <a:lnTo>
                  <a:pt x="53" y="672"/>
                </a:lnTo>
                <a:lnTo>
                  <a:pt x="54" y="673"/>
                </a:lnTo>
                <a:lnTo>
                  <a:pt x="56" y="674"/>
                </a:lnTo>
                <a:lnTo>
                  <a:pt x="58" y="677"/>
                </a:lnTo>
                <a:lnTo>
                  <a:pt x="58" y="677"/>
                </a:lnTo>
                <a:lnTo>
                  <a:pt x="58" y="677"/>
                </a:lnTo>
                <a:lnTo>
                  <a:pt x="57" y="676"/>
                </a:lnTo>
                <a:lnTo>
                  <a:pt x="57" y="674"/>
                </a:lnTo>
                <a:lnTo>
                  <a:pt x="57" y="674"/>
                </a:lnTo>
                <a:lnTo>
                  <a:pt x="57" y="674"/>
                </a:lnTo>
                <a:lnTo>
                  <a:pt x="60" y="676"/>
                </a:lnTo>
                <a:lnTo>
                  <a:pt x="62" y="677"/>
                </a:lnTo>
                <a:lnTo>
                  <a:pt x="63" y="677"/>
                </a:lnTo>
                <a:lnTo>
                  <a:pt x="63" y="677"/>
                </a:lnTo>
                <a:lnTo>
                  <a:pt x="65" y="679"/>
                </a:lnTo>
                <a:lnTo>
                  <a:pt x="66" y="682"/>
                </a:lnTo>
                <a:lnTo>
                  <a:pt x="66" y="682"/>
                </a:lnTo>
                <a:lnTo>
                  <a:pt x="68" y="682"/>
                </a:lnTo>
                <a:lnTo>
                  <a:pt x="69" y="682"/>
                </a:lnTo>
                <a:lnTo>
                  <a:pt x="69" y="681"/>
                </a:lnTo>
                <a:lnTo>
                  <a:pt x="69" y="681"/>
                </a:lnTo>
                <a:lnTo>
                  <a:pt x="71" y="682"/>
                </a:lnTo>
                <a:lnTo>
                  <a:pt x="71" y="682"/>
                </a:lnTo>
                <a:lnTo>
                  <a:pt x="72" y="682"/>
                </a:lnTo>
                <a:lnTo>
                  <a:pt x="72" y="682"/>
                </a:lnTo>
                <a:lnTo>
                  <a:pt x="74" y="682"/>
                </a:lnTo>
                <a:lnTo>
                  <a:pt x="75" y="683"/>
                </a:lnTo>
                <a:lnTo>
                  <a:pt x="76" y="686"/>
                </a:lnTo>
                <a:lnTo>
                  <a:pt x="76" y="686"/>
                </a:lnTo>
                <a:lnTo>
                  <a:pt x="76" y="686"/>
                </a:lnTo>
                <a:lnTo>
                  <a:pt x="76" y="684"/>
                </a:lnTo>
                <a:lnTo>
                  <a:pt x="75" y="683"/>
                </a:lnTo>
                <a:lnTo>
                  <a:pt x="76" y="683"/>
                </a:lnTo>
                <a:lnTo>
                  <a:pt x="76" y="683"/>
                </a:lnTo>
                <a:lnTo>
                  <a:pt x="80" y="684"/>
                </a:lnTo>
                <a:lnTo>
                  <a:pt x="83" y="686"/>
                </a:lnTo>
                <a:lnTo>
                  <a:pt x="89" y="687"/>
                </a:lnTo>
                <a:lnTo>
                  <a:pt x="89" y="687"/>
                </a:lnTo>
                <a:lnTo>
                  <a:pt x="91" y="686"/>
                </a:lnTo>
                <a:lnTo>
                  <a:pt x="92" y="686"/>
                </a:lnTo>
                <a:lnTo>
                  <a:pt x="92" y="686"/>
                </a:lnTo>
                <a:lnTo>
                  <a:pt x="92" y="687"/>
                </a:lnTo>
                <a:lnTo>
                  <a:pt x="92" y="687"/>
                </a:lnTo>
                <a:lnTo>
                  <a:pt x="93" y="688"/>
                </a:lnTo>
                <a:lnTo>
                  <a:pt x="94" y="688"/>
                </a:lnTo>
                <a:lnTo>
                  <a:pt x="94" y="688"/>
                </a:lnTo>
                <a:lnTo>
                  <a:pt x="97" y="687"/>
                </a:lnTo>
                <a:lnTo>
                  <a:pt x="98" y="687"/>
                </a:lnTo>
                <a:lnTo>
                  <a:pt x="98" y="686"/>
                </a:lnTo>
                <a:lnTo>
                  <a:pt x="98" y="686"/>
                </a:lnTo>
                <a:lnTo>
                  <a:pt x="99" y="686"/>
                </a:lnTo>
                <a:lnTo>
                  <a:pt x="99" y="686"/>
                </a:lnTo>
                <a:lnTo>
                  <a:pt x="100" y="687"/>
                </a:lnTo>
                <a:lnTo>
                  <a:pt x="100" y="687"/>
                </a:lnTo>
                <a:lnTo>
                  <a:pt x="100" y="686"/>
                </a:lnTo>
                <a:lnTo>
                  <a:pt x="100" y="686"/>
                </a:lnTo>
                <a:lnTo>
                  <a:pt x="100" y="684"/>
                </a:lnTo>
                <a:lnTo>
                  <a:pt x="100" y="684"/>
                </a:lnTo>
                <a:lnTo>
                  <a:pt x="100" y="684"/>
                </a:lnTo>
                <a:lnTo>
                  <a:pt x="110" y="684"/>
                </a:lnTo>
                <a:lnTo>
                  <a:pt x="117" y="683"/>
                </a:lnTo>
                <a:lnTo>
                  <a:pt x="117" y="683"/>
                </a:lnTo>
                <a:lnTo>
                  <a:pt x="120" y="683"/>
                </a:lnTo>
                <a:lnTo>
                  <a:pt x="120" y="683"/>
                </a:lnTo>
                <a:lnTo>
                  <a:pt x="121" y="682"/>
                </a:lnTo>
                <a:lnTo>
                  <a:pt x="124" y="682"/>
                </a:lnTo>
                <a:lnTo>
                  <a:pt x="124" y="682"/>
                </a:lnTo>
                <a:lnTo>
                  <a:pt x="126" y="682"/>
                </a:lnTo>
                <a:lnTo>
                  <a:pt x="127" y="682"/>
                </a:lnTo>
                <a:lnTo>
                  <a:pt x="127" y="682"/>
                </a:lnTo>
                <a:lnTo>
                  <a:pt x="134" y="681"/>
                </a:lnTo>
                <a:lnTo>
                  <a:pt x="134" y="681"/>
                </a:lnTo>
                <a:lnTo>
                  <a:pt x="138" y="679"/>
                </a:lnTo>
                <a:lnTo>
                  <a:pt x="143" y="679"/>
                </a:lnTo>
                <a:lnTo>
                  <a:pt x="146" y="681"/>
                </a:lnTo>
                <a:lnTo>
                  <a:pt x="149" y="683"/>
                </a:lnTo>
                <a:lnTo>
                  <a:pt x="149" y="683"/>
                </a:lnTo>
                <a:lnTo>
                  <a:pt x="150" y="686"/>
                </a:lnTo>
                <a:lnTo>
                  <a:pt x="151" y="687"/>
                </a:lnTo>
                <a:lnTo>
                  <a:pt x="151" y="687"/>
                </a:lnTo>
                <a:lnTo>
                  <a:pt x="151" y="688"/>
                </a:lnTo>
                <a:lnTo>
                  <a:pt x="149" y="688"/>
                </a:lnTo>
                <a:lnTo>
                  <a:pt x="149" y="688"/>
                </a:lnTo>
                <a:lnTo>
                  <a:pt x="150" y="689"/>
                </a:lnTo>
                <a:lnTo>
                  <a:pt x="150" y="691"/>
                </a:lnTo>
                <a:lnTo>
                  <a:pt x="150" y="693"/>
                </a:lnTo>
                <a:lnTo>
                  <a:pt x="152" y="693"/>
                </a:lnTo>
                <a:lnTo>
                  <a:pt x="152" y="693"/>
                </a:lnTo>
                <a:lnTo>
                  <a:pt x="151" y="694"/>
                </a:lnTo>
                <a:lnTo>
                  <a:pt x="150" y="696"/>
                </a:lnTo>
                <a:lnTo>
                  <a:pt x="150" y="698"/>
                </a:lnTo>
                <a:lnTo>
                  <a:pt x="150" y="698"/>
                </a:lnTo>
                <a:lnTo>
                  <a:pt x="149" y="698"/>
                </a:lnTo>
                <a:lnTo>
                  <a:pt x="147" y="698"/>
                </a:lnTo>
                <a:lnTo>
                  <a:pt x="147" y="699"/>
                </a:lnTo>
                <a:lnTo>
                  <a:pt x="147" y="699"/>
                </a:lnTo>
                <a:lnTo>
                  <a:pt x="138" y="699"/>
                </a:lnTo>
                <a:lnTo>
                  <a:pt x="128" y="701"/>
                </a:lnTo>
                <a:lnTo>
                  <a:pt x="128" y="701"/>
                </a:lnTo>
                <a:lnTo>
                  <a:pt x="124" y="699"/>
                </a:lnTo>
                <a:lnTo>
                  <a:pt x="124" y="699"/>
                </a:lnTo>
                <a:lnTo>
                  <a:pt x="120" y="701"/>
                </a:lnTo>
                <a:lnTo>
                  <a:pt x="120" y="701"/>
                </a:lnTo>
                <a:lnTo>
                  <a:pt x="117" y="701"/>
                </a:lnTo>
                <a:lnTo>
                  <a:pt x="117" y="701"/>
                </a:lnTo>
                <a:lnTo>
                  <a:pt x="114" y="702"/>
                </a:lnTo>
                <a:lnTo>
                  <a:pt x="112" y="702"/>
                </a:lnTo>
                <a:lnTo>
                  <a:pt x="111" y="701"/>
                </a:lnTo>
                <a:lnTo>
                  <a:pt x="111" y="701"/>
                </a:lnTo>
                <a:lnTo>
                  <a:pt x="111" y="702"/>
                </a:lnTo>
                <a:lnTo>
                  <a:pt x="110" y="702"/>
                </a:lnTo>
                <a:lnTo>
                  <a:pt x="110" y="702"/>
                </a:lnTo>
                <a:lnTo>
                  <a:pt x="104" y="702"/>
                </a:lnTo>
                <a:lnTo>
                  <a:pt x="104" y="702"/>
                </a:lnTo>
                <a:lnTo>
                  <a:pt x="101" y="701"/>
                </a:lnTo>
                <a:lnTo>
                  <a:pt x="101" y="701"/>
                </a:lnTo>
                <a:lnTo>
                  <a:pt x="99" y="702"/>
                </a:lnTo>
                <a:lnTo>
                  <a:pt x="99" y="702"/>
                </a:lnTo>
                <a:lnTo>
                  <a:pt x="97" y="702"/>
                </a:lnTo>
                <a:lnTo>
                  <a:pt x="94" y="701"/>
                </a:lnTo>
                <a:lnTo>
                  <a:pt x="94" y="701"/>
                </a:lnTo>
                <a:lnTo>
                  <a:pt x="91" y="702"/>
                </a:lnTo>
                <a:lnTo>
                  <a:pt x="91" y="702"/>
                </a:lnTo>
                <a:lnTo>
                  <a:pt x="87" y="702"/>
                </a:lnTo>
                <a:lnTo>
                  <a:pt x="82" y="701"/>
                </a:lnTo>
                <a:lnTo>
                  <a:pt x="82" y="701"/>
                </a:lnTo>
                <a:lnTo>
                  <a:pt x="81" y="701"/>
                </a:lnTo>
                <a:lnTo>
                  <a:pt x="80" y="701"/>
                </a:lnTo>
                <a:lnTo>
                  <a:pt x="80" y="701"/>
                </a:lnTo>
                <a:lnTo>
                  <a:pt x="71" y="698"/>
                </a:lnTo>
                <a:lnTo>
                  <a:pt x="59" y="694"/>
                </a:lnTo>
                <a:lnTo>
                  <a:pt x="59" y="694"/>
                </a:lnTo>
                <a:lnTo>
                  <a:pt x="59" y="693"/>
                </a:lnTo>
                <a:lnTo>
                  <a:pt x="60" y="692"/>
                </a:lnTo>
                <a:lnTo>
                  <a:pt x="60" y="692"/>
                </a:lnTo>
                <a:lnTo>
                  <a:pt x="59" y="691"/>
                </a:lnTo>
                <a:lnTo>
                  <a:pt x="59" y="691"/>
                </a:lnTo>
                <a:lnTo>
                  <a:pt x="58" y="691"/>
                </a:lnTo>
                <a:lnTo>
                  <a:pt x="58" y="692"/>
                </a:lnTo>
                <a:lnTo>
                  <a:pt x="58" y="692"/>
                </a:lnTo>
                <a:lnTo>
                  <a:pt x="57" y="693"/>
                </a:lnTo>
                <a:lnTo>
                  <a:pt x="57" y="693"/>
                </a:lnTo>
                <a:lnTo>
                  <a:pt x="43" y="682"/>
                </a:lnTo>
                <a:lnTo>
                  <a:pt x="43" y="682"/>
                </a:lnTo>
                <a:lnTo>
                  <a:pt x="45" y="682"/>
                </a:lnTo>
                <a:lnTo>
                  <a:pt x="46" y="683"/>
                </a:lnTo>
                <a:lnTo>
                  <a:pt x="46" y="683"/>
                </a:lnTo>
                <a:lnTo>
                  <a:pt x="45" y="682"/>
                </a:lnTo>
                <a:lnTo>
                  <a:pt x="43" y="681"/>
                </a:lnTo>
                <a:lnTo>
                  <a:pt x="41" y="682"/>
                </a:lnTo>
                <a:lnTo>
                  <a:pt x="41" y="682"/>
                </a:lnTo>
                <a:lnTo>
                  <a:pt x="40" y="681"/>
                </a:lnTo>
                <a:lnTo>
                  <a:pt x="41" y="679"/>
                </a:lnTo>
                <a:lnTo>
                  <a:pt x="42" y="679"/>
                </a:lnTo>
                <a:lnTo>
                  <a:pt x="41" y="679"/>
                </a:lnTo>
                <a:lnTo>
                  <a:pt x="41" y="679"/>
                </a:lnTo>
                <a:lnTo>
                  <a:pt x="40" y="678"/>
                </a:lnTo>
                <a:lnTo>
                  <a:pt x="39" y="678"/>
                </a:lnTo>
                <a:lnTo>
                  <a:pt x="39" y="678"/>
                </a:lnTo>
                <a:lnTo>
                  <a:pt x="35" y="673"/>
                </a:lnTo>
                <a:lnTo>
                  <a:pt x="35" y="673"/>
                </a:lnTo>
                <a:lnTo>
                  <a:pt x="35" y="672"/>
                </a:lnTo>
                <a:lnTo>
                  <a:pt x="36" y="672"/>
                </a:lnTo>
                <a:lnTo>
                  <a:pt x="35" y="669"/>
                </a:lnTo>
                <a:lnTo>
                  <a:pt x="35" y="669"/>
                </a:lnTo>
                <a:lnTo>
                  <a:pt x="34" y="669"/>
                </a:lnTo>
                <a:lnTo>
                  <a:pt x="34" y="671"/>
                </a:lnTo>
                <a:lnTo>
                  <a:pt x="34" y="671"/>
                </a:lnTo>
                <a:lnTo>
                  <a:pt x="31" y="669"/>
                </a:lnTo>
                <a:lnTo>
                  <a:pt x="31" y="669"/>
                </a:lnTo>
                <a:lnTo>
                  <a:pt x="31" y="668"/>
                </a:lnTo>
                <a:lnTo>
                  <a:pt x="31" y="668"/>
                </a:lnTo>
                <a:lnTo>
                  <a:pt x="33" y="668"/>
                </a:lnTo>
                <a:lnTo>
                  <a:pt x="33" y="667"/>
                </a:lnTo>
                <a:lnTo>
                  <a:pt x="33" y="667"/>
                </a:lnTo>
                <a:lnTo>
                  <a:pt x="33" y="666"/>
                </a:lnTo>
                <a:lnTo>
                  <a:pt x="31" y="664"/>
                </a:lnTo>
                <a:lnTo>
                  <a:pt x="31" y="664"/>
                </a:lnTo>
                <a:lnTo>
                  <a:pt x="30" y="663"/>
                </a:lnTo>
                <a:lnTo>
                  <a:pt x="29" y="664"/>
                </a:lnTo>
                <a:lnTo>
                  <a:pt x="28" y="666"/>
                </a:lnTo>
                <a:lnTo>
                  <a:pt x="28" y="666"/>
                </a:lnTo>
                <a:lnTo>
                  <a:pt x="24" y="659"/>
                </a:lnTo>
                <a:lnTo>
                  <a:pt x="24" y="659"/>
                </a:lnTo>
                <a:lnTo>
                  <a:pt x="25" y="659"/>
                </a:lnTo>
                <a:lnTo>
                  <a:pt x="27" y="659"/>
                </a:lnTo>
                <a:lnTo>
                  <a:pt x="27" y="659"/>
                </a:lnTo>
                <a:lnTo>
                  <a:pt x="25" y="657"/>
                </a:lnTo>
                <a:lnTo>
                  <a:pt x="24" y="656"/>
                </a:lnTo>
                <a:lnTo>
                  <a:pt x="23" y="657"/>
                </a:lnTo>
                <a:lnTo>
                  <a:pt x="23" y="657"/>
                </a:lnTo>
                <a:lnTo>
                  <a:pt x="21" y="651"/>
                </a:lnTo>
                <a:lnTo>
                  <a:pt x="22" y="647"/>
                </a:lnTo>
                <a:lnTo>
                  <a:pt x="22" y="647"/>
                </a:lnTo>
                <a:lnTo>
                  <a:pt x="21" y="644"/>
                </a:lnTo>
                <a:lnTo>
                  <a:pt x="19" y="643"/>
                </a:lnTo>
                <a:lnTo>
                  <a:pt x="21" y="643"/>
                </a:lnTo>
                <a:lnTo>
                  <a:pt x="21" y="643"/>
                </a:lnTo>
                <a:lnTo>
                  <a:pt x="19" y="642"/>
                </a:lnTo>
                <a:lnTo>
                  <a:pt x="19" y="643"/>
                </a:lnTo>
                <a:lnTo>
                  <a:pt x="18" y="643"/>
                </a:lnTo>
                <a:lnTo>
                  <a:pt x="18" y="641"/>
                </a:lnTo>
                <a:lnTo>
                  <a:pt x="18" y="641"/>
                </a:lnTo>
                <a:lnTo>
                  <a:pt x="18" y="643"/>
                </a:lnTo>
                <a:lnTo>
                  <a:pt x="18" y="643"/>
                </a:lnTo>
                <a:lnTo>
                  <a:pt x="16" y="639"/>
                </a:lnTo>
                <a:lnTo>
                  <a:pt x="16" y="639"/>
                </a:lnTo>
                <a:lnTo>
                  <a:pt x="16" y="637"/>
                </a:lnTo>
                <a:lnTo>
                  <a:pt x="17" y="637"/>
                </a:lnTo>
                <a:lnTo>
                  <a:pt x="17" y="637"/>
                </a:lnTo>
                <a:lnTo>
                  <a:pt x="17" y="634"/>
                </a:lnTo>
                <a:lnTo>
                  <a:pt x="16" y="634"/>
                </a:lnTo>
                <a:lnTo>
                  <a:pt x="14" y="633"/>
                </a:lnTo>
                <a:lnTo>
                  <a:pt x="14" y="632"/>
                </a:lnTo>
                <a:lnTo>
                  <a:pt x="16" y="632"/>
                </a:lnTo>
                <a:lnTo>
                  <a:pt x="16" y="632"/>
                </a:lnTo>
                <a:lnTo>
                  <a:pt x="14" y="629"/>
                </a:lnTo>
                <a:lnTo>
                  <a:pt x="14" y="628"/>
                </a:lnTo>
                <a:lnTo>
                  <a:pt x="14" y="628"/>
                </a:lnTo>
                <a:lnTo>
                  <a:pt x="14" y="626"/>
                </a:lnTo>
                <a:lnTo>
                  <a:pt x="16" y="624"/>
                </a:lnTo>
                <a:lnTo>
                  <a:pt x="16" y="624"/>
                </a:lnTo>
                <a:lnTo>
                  <a:pt x="14" y="623"/>
                </a:lnTo>
                <a:lnTo>
                  <a:pt x="13" y="621"/>
                </a:lnTo>
                <a:lnTo>
                  <a:pt x="13" y="621"/>
                </a:lnTo>
                <a:lnTo>
                  <a:pt x="13" y="617"/>
                </a:lnTo>
                <a:lnTo>
                  <a:pt x="13" y="617"/>
                </a:lnTo>
                <a:lnTo>
                  <a:pt x="13" y="618"/>
                </a:lnTo>
                <a:lnTo>
                  <a:pt x="13" y="619"/>
                </a:lnTo>
                <a:lnTo>
                  <a:pt x="13" y="619"/>
                </a:lnTo>
                <a:lnTo>
                  <a:pt x="12" y="617"/>
                </a:lnTo>
                <a:lnTo>
                  <a:pt x="12" y="613"/>
                </a:lnTo>
                <a:lnTo>
                  <a:pt x="12" y="613"/>
                </a:lnTo>
                <a:lnTo>
                  <a:pt x="12" y="606"/>
                </a:lnTo>
                <a:lnTo>
                  <a:pt x="12" y="606"/>
                </a:lnTo>
                <a:lnTo>
                  <a:pt x="14" y="603"/>
                </a:lnTo>
                <a:lnTo>
                  <a:pt x="18" y="601"/>
                </a:lnTo>
                <a:lnTo>
                  <a:pt x="18" y="601"/>
                </a:lnTo>
                <a:lnTo>
                  <a:pt x="17" y="599"/>
                </a:lnTo>
                <a:lnTo>
                  <a:pt x="17" y="599"/>
                </a:lnTo>
                <a:lnTo>
                  <a:pt x="17" y="598"/>
                </a:lnTo>
                <a:lnTo>
                  <a:pt x="17" y="597"/>
                </a:lnTo>
                <a:lnTo>
                  <a:pt x="17" y="597"/>
                </a:lnTo>
                <a:lnTo>
                  <a:pt x="16" y="598"/>
                </a:lnTo>
                <a:lnTo>
                  <a:pt x="14" y="597"/>
                </a:lnTo>
                <a:lnTo>
                  <a:pt x="13" y="597"/>
                </a:lnTo>
                <a:lnTo>
                  <a:pt x="13" y="598"/>
                </a:lnTo>
                <a:lnTo>
                  <a:pt x="13" y="598"/>
                </a:lnTo>
                <a:lnTo>
                  <a:pt x="12" y="597"/>
                </a:lnTo>
                <a:lnTo>
                  <a:pt x="12" y="594"/>
                </a:lnTo>
                <a:lnTo>
                  <a:pt x="12" y="594"/>
                </a:lnTo>
                <a:lnTo>
                  <a:pt x="10" y="594"/>
                </a:lnTo>
                <a:lnTo>
                  <a:pt x="10" y="594"/>
                </a:lnTo>
                <a:lnTo>
                  <a:pt x="10" y="588"/>
                </a:lnTo>
                <a:lnTo>
                  <a:pt x="11" y="581"/>
                </a:lnTo>
                <a:lnTo>
                  <a:pt x="12" y="569"/>
                </a:lnTo>
                <a:lnTo>
                  <a:pt x="12" y="569"/>
                </a:lnTo>
                <a:lnTo>
                  <a:pt x="12" y="569"/>
                </a:lnTo>
                <a:lnTo>
                  <a:pt x="13" y="572"/>
                </a:lnTo>
                <a:lnTo>
                  <a:pt x="12" y="576"/>
                </a:lnTo>
                <a:lnTo>
                  <a:pt x="12" y="576"/>
                </a:lnTo>
                <a:lnTo>
                  <a:pt x="12" y="579"/>
                </a:lnTo>
                <a:lnTo>
                  <a:pt x="12" y="582"/>
                </a:lnTo>
                <a:lnTo>
                  <a:pt x="12" y="582"/>
                </a:lnTo>
                <a:lnTo>
                  <a:pt x="13" y="579"/>
                </a:lnTo>
                <a:lnTo>
                  <a:pt x="14" y="578"/>
                </a:lnTo>
                <a:lnTo>
                  <a:pt x="14" y="578"/>
                </a:lnTo>
                <a:lnTo>
                  <a:pt x="14" y="577"/>
                </a:lnTo>
                <a:lnTo>
                  <a:pt x="14" y="576"/>
                </a:lnTo>
                <a:lnTo>
                  <a:pt x="13" y="576"/>
                </a:lnTo>
                <a:lnTo>
                  <a:pt x="13" y="574"/>
                </a:lnTo>
                <a:lnTo>
                  <a:pt x="14" y="574"/>
                </a:lnTo>
                <a:lnTo>
                  <a:pt x="14" y="574"/>
                </a:lnTo>
                <a:lnTo>
                  <a:pt x="14" y="571"/>
                </a:lnTo>
                <a:lnTo>
                  <a:pt x="17" y="568"/>
                </a:lnTo>
                <a:lnTo>
                  <a:pt x="17" y="568"/>
                </a:lnTo>
                <a:lnTo>
                  <a:pt x="16" y="568"/>
                </a:lnTo>
                <a:lnTo>
                  <a:pt x="16" y="567"/>
                </a:lnTo>
                <a:lnTo>
                  <a:pt x="16" y="563"/>
                </a:lnTo>
                <a:lnTo>
                  <a:pt x="16" y="563"/>
                </a:lnTo>
                <a:lnTo>
                  <a:pt x="17" y="562"/>
                </a:lnTo>
                <a:lnTo>
                  <a:pt x="18" y="562"/>
                </a:lnTo>
                <a:lnTo>
                  <a:pt x="18" y="562"/>
                </a:lnTo>
                <a:lnTo>
                  <a:pt x="18" y="561"/>
                </a:lnTo>
                <a:lnTo>
                  <a:pt x="17" y="561"/>
                </a:lnTo>
                <a:lnTo>
                  <a:pt x="17" y="561"/>
                </a:lnTo>
                <a:lnTo>
                  <a:pt x="16" y="561"/>
                </a:lnTo>
                <a:lnTo>
                  <a:pt x="16" y="561"/>
                </a:lnTo>
                <a:lnTo>
                  <a:pt x="17" y="558"/>
                </a:lnTo>
                <a:lnTo>
                  <a:pt x="16" y="557"/>
                </a:lnTo>
                <a:lnTo>
                  <a:pt x="14" y="557"/>
                </a:lnTo>
                <a:lnTo>
                  <a:pt x="14" y="557"/>
                </a:lnTo>
                <a:lnTo>
                  <a:pt x="16" y="551"/>
                </a:lnTo>
                <a:lnTo>
                  <a:pt x="17" y="546"/>
                </a:lnTo>
                <a:lnTo>
                  <a:pt x="17" y="546"/>
                </a:lnTo>
                <a:lnTo>
                  <a:pt x="17" y="547"/>
                </a:lnTo>
                <a:lnTo>
                  <a:pt x="17" y="549"/>
                </a:lnTo>
                <a:lnTo>
                  <a:pt x="16" y="554"/>
                </a:lnTo>
                <a:lnTo>
                  <a:pt x="16" y="554"/>
                </a:lnTo>
                <a:lnTo>
                  <a:pt x="17" y="556"/>
                </a:lnTo>
                <a:lnTo>
                  <a:pt x="19" y="557"/>
                </a:lnTo>
                <a:lnTo>
                  <a:pt x="19" y="557"/>
                </a:lnTo>
                <a:lnTo>
                  <a:pt x="19" y="556"/>
                </a:lnTo>
                <a:lnTo>
                  <a:pt x="17" y="554"/>
                </a:lnTo>
                <a:lnTo>
                  <a:pt x="17" y="554"/>
                </a:lnTo>
                <a:lnTo>
                  <a:pt x="18" y="553"/>
                </a:lnTo>
                <a:lnTo>
                  <a:pt x="18" y="552"/>
                </a:lnTo>
                <a:lnTo>
                  <a:pt x="18" y="547"/>
                </a:lnTo>
                <a:lnTo>
                  <a:pt x="18" y="547"/>
                </a:lnTo>
                <a:lnTo>
                  <a:pt x="19" y="548"/>
                </a:lnTo>
                <a:lnTo>
                  <a:pt x="19" y="548"/>
                </a:lnTo>
                <a:lnTo>
                  <a:pt x="19" y="548"/>
                </a:lnTo>
                <a:lnTo>
                  <a:pt x="19" y="533"/>
                </a:lnTo>
                <a:lnTo>
                  <a:pt x="19" y="533"/>
                </a:lnTo>
                <a:lnTo>
                  <a:pt x="21" y="532"/>
                </a:lnTo>
                <a:lnTo>
                  <a:pt x="21" y="533"/>
                </a:lnTo>
                <a:lnTo>
                  <a:pt x="22" y="533"/>
                </a:lnTo>
                <a:lnTo>
                  <a:pt x="22" y="532"/>
                </a:lnTo>
                <a:lnTo>
                  <a:pt x="22" y="532"/>
                </a:lnTo>
                <a:lnTo>
                  <a:pt x="22" y="532"/>
                </a:lnTo>
                <a:lnTo>
                  <a:pt x="21" y="532"/>
                </a:lnTo>
                <a:lnTo>
                  <a:pt x="21" y="532"/>
                </a:lnTo>
                <a:lnTo>
                  <a:pt x="21" y="529"/>
                </a:lnTo>
                <a:lnTo>
                  <a:pt x="21" y="529"/>
                </a:lnTo>
                <a:lnTo>
                  <a:pt x="21" y="529"/>
                </a:lnTo>
                <a:lnTo>
                  <a:pt x="22" y="531"/>
                </a:lnTo>
                <a:lnTo>
                  <a:pt x="23" y="532"/>
                </a:lnTo>
                <a:lnTo>
                  <a:pt x="23" y="532"/>
                </a:lnTo>
                <a:lnTo>
                  <a:pt x="24" y="532"/>
                </a:lnTo>
                <a:lnTo>
                  <a:pt x="24" y="531"/>
                </a:lnTo>
                <a:lnTo>
                  <a:pt x="23" y="529"/>
                </a:lnTo>
                <a:lnTo>
                  <a:pt x="22" y="529"/>
                </a:lnTo>
                <a:lnTo>
                  <a:pt x="22" y="529"/>
                </a:lnTo>
                <a:lnTo>
                  <a:pt x="22" y="528"/>
                </a:lnTo>
                <a:lnTo>
                  <a:pt x="21" y="528"/>
                </a:lnTo>
                <a:lnTo>
                  <a:pt x="21" y="528"/>
                </a:lnTo>
                <a:lnTo>
                  <a:pt x="22" y="508"/>
                </a:lnTo>
                <a:lnTo>
                  <a:pt x="22" y="497"/>
                </a:lnTo>
                <a:lnTo>
                  <a:pt x="22" y="488"/>
                </a:lnTo>
                <a:lnTo>
                  <a:pt x="22" y="488"/>
                </a:lnTo>
                <a:lnTo>
                  <a:pt x="21" y="488"/>
                </a:lnTo>
                <a:lnTo>
                  <a:pt x="21" y="488"/>
                </a:lnTo>
                <a:lnTo>
                  <a:pt x="21" y="488"/>
                </a:lnTo>
                <a:lnTo>
                  <a:pt x="21" y="482"/>
                </a:lnTo>
                <a:lnTo>
                  <a:pt x="21" y="482"/>
                </a:lnTo>
                <a:lnTo>
                  <a:pt x="22" y="482"/>
                </a:lnTo>
                <a:lnTo>
                  <a:pt x="22" y="482"/>
                </a:lnTo>
                <a:lnTo>
                  <a:pt x="22" y="482"/>
                </a:lnTo>
                <a:lnTo>
                  <a:pt x="23" y="482"/>
                </a:lnTo>
                <a:lnTo>
                  <a:pt x="23" y="482"/>
                </a:lnTo>
                <a:lnTo>
                  <a:pt x="23" y="479"/>
                </a:lnTo>
                <a:lnTo>
                  <a:pt x="23" y="479"/>
                </a:lnTo>
                <a:lnTo>
                  <a:pt x="23" y="479"/>
                </a:lnTo>
                <a:lnTo>
                  <a:pt x="23" y="478"/>
                </a:lnTo>
                <a:lnTo>
                  <a:pt x="24" y="479"/>
                </a:lnTo>
                <a:lnTo>
                  <a:pt x="24" y="482"/>
                </a:lnTo>
                <a:lnTo>
                  <a:pt x="24" y="482"/>
                </a:lnTo>
                <a:lnTo>
                  <a:pt x="27" y="476"/>
                </a:lnTo>
                <a:lnTo>
                  <a:pt x="27" y="476"/>
                </a:lnTo>
                <a:lnTo>
                  <a:pt x="24" y="473"/>
                </a:lnTo>
                <a:lnTo>
                  <a:pt x="22" y="471"/>
                </a:lnTo>
                <a:lnTo>
                  <a:pt x="22" y="471"/>
                </a:lnTo>
                <a:lnTo>
                  <a:pt x="22" y="468"/>
                </a:lnTo>
                <a:lnTo>
                  <a:pt x="24" y="468"/>
                </a:lnTo>
                <a:lnTo>
                  <a:pt x="24" y="468"/>
                </a:lnTo>
                <a:lnTo>
                  <a:pt x="23" y="465"/>
                </a:lnTo>
                <a:lnTo>
                  <a:pt x="23" y="463"/>
                </a:lnTo>
                <a:lnTo>
                  <a:pt x="24" y="455"/>
                </a:lnTo>
                <a:lnTo>
                  <a:pt x="24" y="455"/>
                </a:lnTo>
                <a:lnTo>
                  <a:pt x="25" y="454"/>
                </a:lnTo>
                <a:lnTo>
                  <a:pt x="25" y="454"/>
                </a:lnTo>
                <a:lnTo>
                  <a:pt x="25" y="454"/>
                </a:lnTo>
                <a:lnTo>
                  <a:pt x="24" y="453"/>
                </a:lnTo>
                <a:lnTo>
                  <a:pt x="24" y="453"/>
                </a:lnTo>
                <a:lnTo>
                  <a:pt x="24" y="449"/>
                </a:lnTo>
                <a:lnTo>
                  <a:pt x="24" y="444"/>
                </a:lnTo>
                <a:lnTo>
                  <a:pt x="24" y="444"/>
                </a:lnTo>
                <a:lnTo>
                  <a:pt x="25" y="437"/>
                </a:lnTo>
                <a:lnTo>
                  <a:pt x="27" y="429"/>
                </a:lnTo>
                <a:lnTo>
                  <a:pt x="27" y="429"/>
                </a:lnTo>
                <a:lnTo>
                  <a:pt x="27" y="425"/>
                </a:lnTo>
                <a:lnTo>
                  <a:pt x="27" y="424"/>
                </a:lnTo>
                <a:lnTo>
                  <a:pt x="27" y="423"/>
                </a:lnTo>
                <a:lnTo>
                  <a:pt x="27" y="423"/>
                </a:lnTo>
                <a:lnTo>
                  <a:pt x="25" y="422"/>
                </a:lnTo>
                <a:lnTo>
                  <a:pt x="25" y="422"/>
                </a:lnTo>
                <a:lnTo>
                  <a:pt x="27" y="420"/>
                </a:lnTo>
                <a:lnTo>
                  <a:pt x="28" y="419"/>
                </a:lnTo>
                <a:lnTo>
                  <a:pt x="28" y="419"/>
                </a:lnTo>
                <a:lnTo>
                  <a:pt x="27" y="415"/>
                </a:lnTo>
                <a:lnTo>
                  <a:pt x="27" y="410"/>
                </a:lnTo>
                <a:lnTo>
                  <a:pt x="28" y="400"/>
                </a:lnTo>
                <a:lnTo>
                  <a:pt x="28" y="400"/>
                </a:lnTo>
                <a:lnTo>
                  <a:pt x="28" y="399"/>
                </a:lnTo>
                <a:lnTo>
                  <a:pt x="29" y="400"/>
                </a:lnTo>
                <a:lnTo>
                  <a:pt x="29" y="400"/>
                </a:lnTo>
                <a:lnTo>
                  <a:pt x="30" y="400"/>
                </a:lnTo>
                <a:lnTo>
                  <a:pt x="30" y="400"/>
                </a:lnTo>
                <a:lnTo>
                  <a:pt x="30" y="399"/>
                </a:lnTo>
                <a:lnTo>
                  <a:pt x="29" y="398"/>
                </a:lnTo>
                <a:lnTo>
                  <a:pt x="28" y="397"/>
                </a:lnTo>
                <a:lnTo>
                  <a:pt x="28" y="394"/>
                </a:lnTo>
                <a:lnTo>
                  <a:pt x="28" y="394"/>
                </a:lnTo>
                <a:lnTo>
                  <a:pt x="29" y="395"/>
                </a:lnTo>
                <a:lnTo>
                  <a:pt x="31" y="395"/>
                </a:lnTo>
                <a:lnTo>
                  <a:pt x="31" y="395"/>
                </a:lnTo>
                <a:lnTo>
                  <a:pt x="31" y="394"/>
                </a:lnTo>
                <a:lnTo>
                  <a:pt x="30" y="394"/>
                </a:lnTo>
                <a:lnTo>
                  <a:pt x="30" y="393"/>
                </a:lnTo>
                <a:lnTo>
                  <a:pt x="30" y="392"/>
                </a:lnTo>
                <a:lnTo>
                  <a:pt x="30" y="392"/>
                </a:lnTo>
                <a:lnTo>
                  <a:pt x="31" y="393"/>
                </a:lnTo>
                <a:lnTo>
                  <a:pt x="31" y="394"/>
                </a:lnTo>
                <a:lnTo>
                  <a:pt x="33" y="395"/>
                </a:lnTo>
                <a:lnTo>
                  <a:pt x="33" y="395"/>
                </a:lnTo>
                <a:lnTo>
                  <a:pt x="33" y="394"/>
                </a:lnTo>
                <a:lnTo>
                  <a:pt x="31" y="393"/>
                </a:lnTo>
                <a:lnTo>
                  <a:pt x="31" y="390"/>
                </a:lnTo>
                <a:lnTo>
                  <a:pt x="31" y="389"/>
                </a:lnTo>
                <a:lnTo>
                  <a:pt x="31" y="389"/>
                </a:lnTo>
                <a:lnTo>
                  <a:pt x="33" y="389"/>
                </a:lnTo>
                <a:lnTo>
                  <a:pt x="33" y="392"/>
                </a:lnTo>
                <a:lnTo>
                  <a:pt x="33" y="392"/>
                </a:lnTo>
                <a:lnTo>
                  <a:pt x="34" y="390"/>
                </a:lnTo>
                <a:lnTo>
                  <a:pt x="33" y="389"/>
                </a:lnTo>
                <a:lnTo>
                  <a:pt x="33" y="389"/>
                </a:lnTo>
                <a:lnTo>
                  <a:pt x="33" y="388"/>
                </a:lnTo>
                <a:lnTo>
                  <a:pt x="33" y="388"/>
                </a:lnTo>
                <a:lnTo>
                  <a:pt x="33" y="387"/>
                </a:lnTo>
                <a:lnTo>
                  <a:pt x="33" y="387"/>
                </a:lnTo>
                <a:lnTo>
                  <a:pt x="34" y="384"/>
                </a:lnTo>
                <a:lnTo>
                  <a:pt x="34" y="384"/>
                </a:lnTo>
                <a:lnTo>
                  <a:pt x="31" y="382"/>
                </a:lnTo>
                <a:lnTo>
                  <a:pt x="30" y="380"/>
                </a:lnTo>
                <a:lnTo>
                  <a:pt x="30" y="379"/>
                </a:lnTo>
                <a:lnTo>
                  <a:pt x="30" y="379"/>
                </a:lnTo>
                <a:lnTo>
                  <a:pt x="34" y="380"/>
                </a:lnTo>
                <a:lnTo>
                  <a:pt x="34" y="380"/>
                </a:lnTo>
                <a:lnTo>
                  <a:pt x="33" y="383"/>
                </a:lnTo>
                <a:lnTo>
                  <a:pt x="33" y="383"/>
                </a:lnTo>
                <a:lnTo>
                  <a:pt x="34" y="383"/>
                </a:lnTo>
                <a:lnTo>
                  <a:pt x="35" y="382"/>
                </a:lnTo>
                <a:lnTo>
                  <a:pt x="34" y="378"/>
                </a:lnTo>
                <a:lnTo>
                  <a:pt x="34" y="378"/>
                </a:lnTo>
                <a:lnTo>
                  <a:pt x="36" y="379"/>
                </a:lnTo>
                <a:lnTo>
                  <a:pt x="37" y="379"/>
                </a:lnTo>
                <a:lnTo>
                  <a:pt x="37" y="379"/>
                </a:lnTo>
                <a:lnTo>
                  <a:pt x="35" y="377"/>
                </a:lnTo>
                <a:lnTo>
                  <a:pt x="35" y="377"/>
                </a:lnTo>
                <a:lnTo>
                  <a:pt x="35" y="375"/>
                </a:lnTo>
                <a:lnTo>
                  <a:pt x="36" y="375"/>
                </a:lnTo>
                <a:lnTo>
                  <a:pt x="37" y="374"/>
                </a:lnTo>
                <a:lnTo>
                  <a:pt x="37" y="374"/>
                </a:lnTo>
                <a:lnTo>
                  <a:pt x="39" y="380"/>
                </a:lnTo>
                <a:lnTo>
                  <a:pt x="39" y="383"/>
                </a:lnTo>
                <a:lnTo>
                  <a:pt x="37" y="385"/>
                </a:lnTo>
                <a:lnTo>
                  <a:pt x="37" y="385"/>
                </a:lnTo>
                <a:lnTo>
                  <a:pt x="37" y="387"/>
                </a:lnTo>
                <a:lnTo>
                  <a:pt x="37" y="387"/>
                </a:lnTo>
                <a:lnTo>
                  <a:pt x="39" y="387"/>
                </a:lnTo>
                <a:lnTo>
                  <a:pt x="39" y="387"/>
                </a:lnTo>
                <a:lnTo>
                  <a:pt x="39" y="387"/>
                </a:lnTo>
                <a:lnTo>
                  <a:pt x="39" y="390"/>
                </a:lnTo>
                <a:lnTo>
                  <a:pt x="37" y="394"/>
                </a:lnTo>
                <a:lnTo>
                  <a:pt x="37" y="394"/>
                </a:lnTo>
                <a:lnTo>
                  <a:pt x="39" y="394"/>
                </a:lnTo>
                <a:lnTo>
                  <a:pt x="39" y="395"/>
                </a:lnTo>
                <a:lnTo>
                  <a:pt x="39" y="395"/>
                </a:lnTo>
                <a:lnTo>
                  <a:pt x="39" y="399"/>
                </a:lnTo>
                <a:lnTo>
                  <a:pt x="39" y="402"/>
                </a:lnTo>
                <a:lnTo>
                  <a:pt x="40" y="403"/>
                </a:lnTo>
                <a:lnTo>
                  <a:pt x="40" y="403"/>
                </a:lnTo>
                <a:lnTo>
                  <a:pt x="39" y="405"/>
                </a:lnTo>
                <a:lnTo>
                  <a:pt x="39" y="408"/>
                </a:lnTo>
                <a:lnTo>
                  <a:pt x="40" y="414"/>
                </a:lnTo>
                <a:lnTo>
                  <a:pt x="40" y="414"/>
                </a:lnTo>
                <a:lnTo>
                  <a:pt x="39" y="415"/>
                </a:lnTo>
                <a:lnTo>
                  <a:pt x="39" y="419"/>
                </a:lnTo>
                <a:lnTo>
                  <a:pt x="39" y="419"/>
                </a:lnTo>
                <a:lnTo>
                  <a:pt x="40" y="419"/>
                </a:lnTo>
                <a:lnTo>
                  <a:pt x="40" y="418"/>
                </a:lnTo>
                <a:lnTo>
                  <a:pt x="41" y="415"/>
                </a:lnTo>
                <a:lnTo>
                  <a:pt x="41" y="415"/>
                </a:lnTo>
                <a:lnTo>
                  <a:pt x="42" y="415"/>
                </a:lnTo>
                <a:lnTo>
                  <a:pt x="42" y="417"/>
                </a:lnTo>
                <a:lnTo>
                  <a:pt x="41" y="418"/>
                </a:lnTo>
                <a:lnTo>
                  <a:pt x="41" y="418"/>
                </a:lnTo>
                <a:lnTo>
                  <a:pt x="41" y="419"/>
                </a:lnTo>
                <a:lnTo>
                  <a:pt x="42" y="419"/>
                </a:lnTo>
                <a:lnTo>
                  <a:pt x="43" y="419"/>
                </a:lnTo>
                <a:lnTo>
                  <a:pt x="43" y="419"/>
                </a:lnTo>
                <a:lnTo>
                  <a:pt x="43" y="417"/>
                </a:lnTo>
                <a:lnTo>
                  <a:pt x="43" y="415"/>
                </a:lnTo>
                <a:lnTo>
                  <a:pt x="41" y="413"/>
                </a:lnTo>
                <a:lnTo>
                  <a:pt x="41" y="413"/>
                </a:lnTo>
                <a:lnTo>
                  <a:pt x="41" y="403"/>
                </a:lnTo>
                <a:lnTo>
                  <a:pt x="42" y="395"/>
                </a:lnTo>
                <a:lnTo>
                  <a:pt x="42" y="395"/>
                </a:lnTo>
                <a:lnTo>
                  <a:pt x="43" y="397"/>
                </a:lnTo>
                <a:lnTo>
                  <a:pt x="45" y="397"/>
                </a:lnTo>
                <a:lnTo>
                  <a:pt x="46" y="398"/>
                </a:lnTo>
                <a:lnTo>
                  <a:pt x="46" y="398"/>
                </a:lnTo>
                <a:lnTo>
                  <a:pt x="46" y="398"/>
                </a:lnTo>
                <a:lnTo>
                  <a:pt x="46" y="397"/>
                </a:lnTo>
                <a:lnTo>
                  <a:pt x="46" y="395"/>
                </a:lnTo>
                <a:lnTo>
                  <a:pt x="47" y="394"/>
                </a:lnTo>
                <a:lnTo>
                  <a:pt x="47" y="394"/>
                </a:lnTo>
                <a:lnTo>
                  <a:pt x="46" y="394"/>
                </a:lnTo>
                <a:lnTo>
                  <a:pt x="45" y="395"/>
                </a:lnTo>
                <a:lnTo>
                  <a:pt x="45" y="395"/>
                </a:lnTo>
                <a:lnTo>
                  <a:pt x="43" y="395"/>
                </a:lnTo>
                <a:lnTo>
                  <a:pt x="43" y="394"/>
                </a:lnTo>
                <a:lnTo>
                  <a:pt x="43" y="390"/>
                </a:lnTo>
                <a:lnTo>
                  <a:pt x="43" y="390"/>
                </a:lnTo>
                <a:lnTo>
                  <a:pt x="45" y="390"/>
                </a:lnTo>
                <a:lnTo>
                  <a:pt x="46" y="390"/>
                </a:lnTo>
                <a:lnTo>
                  <a:pt x="46" y="390"/>
                </a:lnTo>
                <a:lnTo>
                  <a:pt x="46" y="389"/>
                </a:lnTo>
                <a:lnTo>
                  <a:pt x="45" y="389"/>
                </a:lnTo>
                <a:lnTo>
                  <a:pt x="45" y="388"/>
                </a:lnTo>
                <a:lnTo>
                  <a:pt x="45" y="387"/>
                </a:lnTo>
                <a:lnTo>
                  <a:pt x="45" y="387"/>
                </a:lnTo>
                <a:lnTo>
                  <a:pt x="46" y="388"/>
                </a:lnTo>
                <a:lnTo>
                  <a:pt x="47" y="387"/>
                </a:lnTo>
                <a:lnTo>
                  <a:pt x="47" y="387"/>
                </a:lnTo>
                <a:lnTo>
                  <a:pt x="47" y="387"/>
                </a:lnTo>
                <a:lnTo>
                  <a:pt x="46" y="387"/>
                </a:lnTo>
                <a:lnTo>
                  <a:pt x="46" y="387"/>
                </a:lnTo>
                <a:lnTo>
                  <a:pt x="46" y="387"/>
                </a:lnTo>
                <a:lnTo>
                  <a:pt x="45" y="385"/>
                </a:lnTo>
                <a:lnTo>
                  <a:pt x="45" y="385"/>
                </a:lnTo>
                <a:lnTo>
                  <a:pt x="46" y="384"/>
                </a:lnTo>
                <a:lnTo>
                  <a:pt x="47" y="383"/>
                </a:lnTo>
                <a:lnTo>
                  <a:pt x="48" y="384"/>
                </a:lnTo>
                <a:lnTo>
                  <a:pt x="48" y="384"/>
                </a:lnTo>
                <a:lnTo>
                  <a:pt x="48" y="382"/>
                </a:lnTo>
                <a:lnTo>
                  <a:pt x="47" y="380"/>
                </a:lnTo>
                <a:lnTo>
                  <a:pt x="47" y="378"/>
                </a:lnTo>
                <a:lnTo>
                  <a:pt x="47" y="378"/>
                </a:lnTo>
                <a:lnTo>
                  <a:pt x="48" y="377"/>
                </a:lnTo>
                <a:lnTo>
                  <a:pt x="48" y="377"/>
                </a:lnTo>
                <a:lnTo>
                  <a:pt x="50" y="375"/>
                </a:lnTo>
                <a:lnTo>
                  <a:pt x="50" y="374"/>
                </a:lnTo>
                <a:lnTo>
                  <a:pt x="50" y="374"/>
                </a:lnTo>
                <a:lnTo>
                  <a:pt x="48" y="372"/>
                </a:lnTo>
                <a:lnTo>
                  <a:pt x="48" y="372"/>
                </a:lnTo>
                <a:lnTo>
                  <a:pt x="46" y="372"/>
                </a:lnTo>
                <a:lnTo>
                  <a:pt x="46" y="372"/>
                </a:lnTo>
                <a:lnTo>
                  <a:pt x="46" y="368"/>
                </a:lnTo>
                <a:lnTo>
                  <a:pt x="45" y="367"/>
                </a:lnTo>
                <a:lnTo>
                  <a:pt x="43" y="367"/>
                </a:lnTo>
                <a:lnTo>
                  <a:pt x="43" y="367"/>
                </a:lnTo>
                <a:lnTo>
                  <a:pt x="43" y="365"/>
                </a:lnTo>
                <a:lnTo>
                  <a:pt x="45" y="364"/>
                </a:lnTo>
                <a:lnTo>
                  <a:pt x="45" y="364"/>
                </a:lnTo>
                <a:lnTo>
                  <a:pt x="46" y="364"/>
                </a:lnTo>
                <a:lnTo>
                  <a:pt x="46" y="365"/>
                </a:lnTo>
                <a:lnTo>
                  <a:pt x="46" y="365"/>
                </a:lnTo>
                <a:lnTo>
                  <a:pt x="47" y="365"/>
                </a:lnTo>
                <a:lnTo>
                  <a:pt x="48" y="363"/>
                </a:lnTo>
                <a:lnTo>
                  <a:pt x="48" y="363"/>
                </a:lnTo>
                <a:lnTo>
                  <a:pt x="47" y="362"/>
                </a:lnTo>
                <a:lnTo>
                  <a:pt x="48" y="359"/>
                </a:lnTo>
                <a:lnTo>
                  <a:pt x="48" y="359"/>
                </a:lnTo>
                <a:lnTo>
                  <a:pt x="50" y="359"/>
                </a:lnTo>
                <a:lnTo>
                  <a:pt x="50" y="359"/>
                </a:lnTo>
                <a:lnTo>
                  <a:pt x="50" y="360"/>
                </a:lnTo>
                <a:lnTo>
                  <a:pt x="51" y="360"/>
                </a:lnTo>
                <a:lnTo>
                  <a:pt x="51" y="360"/>
                </a:lnTo>
                <a:lnTo>
                  <a:pt x="51" y="360"/>
                </a:lnTo>
                <a:lnTo>
                  <a:pt x="51" y="359"/>
                </a:lnTo>
                <a:lnTo>
                  <a:pt x="50" y="359"/>
                </a:lnTo>
                <a:lnTo>
                  <a:pt x="50" y="359"/>
                </a:lnTo>
                <a:lnTo>
                  <a:pt x="50" y="357"/>
                </a:lnTo>
                <a:lnTo>
                  <a:pt x="50" y="354"/>
                </a:lnTo>
                <a:lnTo>
                  <a:pt x="50" y="354"/>
                </a:lnTo>
                <a:lnTo>
                  <a:pt x="46" y="354"/>
                </a:lnTo>
                <a:lnTo>
                  <a:pt x="46" y="354"/>
                </a:lnTo>
                <a:lnTo>
                  <a:pt x="47" y="355"/>
                </a:lnTo>
                <a:lnTo>
                  <a:pt x="47" y="358"/>
                </a:lnTo>
                <a:lnTo>
                  <a:pt x="47" y="358"/>
                </a:lnTo>
                <a:lnTo>
                  <a:pt x="45" y="359"/>
                </a:lnTo>
                <a:lnTo>
                  <a:pt x="45" y="360"/>
                </a:lnTo>
                <a:lnTo>
                  <a:pt x="43" y="360"/>
                </a:lnTo>
                <a:lnTo>
                  <a:pt x="42" y="362"/>
                </a:lnTo>
                <a:lnTo>
                  <a:pt x="42" y="362"/>
                </a:lnTo>
                <a:lnTo>
                  <a:pt x="42" y="348"/>
                </a:lnTo>
                <a:lnTo>
                  <a:pt x="42" y="342"/>
                </a:lnTo>
                <a:lnTo>
                  <a:pt x="43" y="337"/>
                </a:lnTo>
                <a:lnTo>
                  <a:pt x="43" y="337"/>
                </a:lnTo>
                <a:lnTo>
                  <a:pt x="45" y="337"/>
                </a:lnTo>
                <a:lnTo>
                  <a:pt x="45" y="337"/>
                </a:lnTo>
                <a:lnTo>
                  <a:pt x="43" y="339"/>
                </a:lnTo>
                <a:lnTo>
                  <a:pt x="43" y="339"/>
                </a:lnTo>
                <a:lnTo>
                  <a:pt x="43" y="357"/>
                </a:lnTo>
                <a:lnTo>
                  <a:pt x="43" y="357"/>
                </a:lnTo>
                <a:lnTo>
                  <a:pt x="45" y="353"/>
                </a:lnTo>
                <a:lnTo>
                  <a:pt x="45" y="352"/>
                </a:lnTo>
                <a:lnTo>
                  <a:pt x="46" y="352"/>
                </a:lnTo>
                <a:lnTo>
                  <a:pt x="46" y="352"/>
                </a:lnTo>
                <a:lnTo>
                  <a:pt x="46" y="350"/>
                </a:lnTo>
                <a:lnTo>
                  <a:pt x="46" y="349"/>
                </a:lnTo>
                <a:lnTo>
                  <a:pt x="45" y="349"/>
                </a:lnTo>
                <a:lnTo>
                  <a:pt x="45" y="348"/>
                </a:lnTo>
                <a:lnTo>
                  <a:pt x="45" y="348"/>
                </a:lnTo>
                <a:lnTo>
                  <a:pt x="45" y="347"/>
                </a:lnTo>
                <a:lnTo>
                  <a:pt x="46" y="347"/>
                </a:lnTo>
                <a:lnTo>
                  <a:pt x="46" y="347"/>
                </a:lnTo>
                <a:lnTo>
                  <a:pt x="46" y="345"/>
                </a:lnTo>
                <a:lnTo>
                  <a:pt x="46" y="345"/>
                </a:lnTo>
                <a:lnTo>
                  <a:pt x="45" y="344"/>
                </a:lnTo>
                <a:lnTo>
                  <a:pt x="45" y="344"/>
                </a:lnTo>
                <a:lnTo>
                  <a:pt x="45" y="343"/>
                </a:lnTo>
                <a:lnTo>
                  <a:pt x="45" y="343"/>
                </a:lnTo>
                <a:lnTo>
                  <a:pt x="45" y="342"/>
                </a:lnTo>
                <a:lnTo>
                  <a:pt x="45" y="342"/>
                </a:lnTo>
                <a:lnTo>
                  <a:pt x="45" y="338"/>
                </a:lnTo>
                <a:lnTo>
                  <a:pt x="45" y="334"/>
                </a:lnTo>
                <a:lnTo>
                  <a:pt x="45" y="334"/>
                </a:lnTo>
                <a:lnTo>
                  <a:pt x="45" y="333"/>
                </a:lnTo>
                <a:lnTo>
                  <a:pt x="46" y="333"/>
                </a:lnTo>
                <a:lnTo>
                  <a:pt x="46" y="333"/>
                </a:lnTo>
                <a:lnTo>
                  <a:pt x="46" y="333"/>
                </a:lnTo>
                <a:lnTo>
                  <a:pt x="45" y="333"/>
                </a:lnTo>
                <a:lnTo>
                  <a:pt x="43" y="333"/>
                </a:lnTo>
                <a:lnTo>
                  <a:pt x="43" y="333"/>
                </a:lnTo>
                <a:lnTo>
                  <a:pt x="45" y="332"/>
                </a:lnTo>
                <a:lnTo>
                  <a:pt x="46" y="330"/>
                </a:lnTo>
                <a:lnTo>
                  <a:pt x="46" y="330"/>
                </a:lnTo>
                <a:lnTo>
                  <a:pt x="45" y="330"/>
                </a:lnTo>
                <a:lnTo>
                  <a:pt x="45" y="330"/>
                </a:lnTo>
                <a:lnTo>
                  <a:pt x="42" y="330"/>
                </a:lnTo>
                <a:lnTo>
                  <a:pt x="42" y="330"/>
                </a:lnTo>
                <a:lnTo>
                  <a:pt x="41" y="317"/>
                </a:lnTo>
                <a:lnTo>
                  <a:pt x="41" y="317"/>
                </a:lnTo>
                <a:lnTo>
                  <a:pt x="42" y="315"/>
                </a:lnTo>
                <a:lnTo>
                  <a:pt x="42" y="315"/>
                </a:lnTo>
                <a:lnTo>
                  <a:pt x="42" y="312"/>
                </a:lnTo>
                <a:lnTo>
                  <a:pt x="42" y="312"/>
                </a:lnTo>
                <a:lnTo>
                  <a:pt x="42" y="310"/>
                </a:lnTo>
                <a:lnTo>
                  <a:pt x="42" y="308"/>
                </a:lnTo>
                <a:lnTo>
                  <a:pt x="42" y="308"/>
                </a:lnTo>
                <a:lnTo>
                  <a:pt x="42" y="308"/>
                </a:lnTo>
                <a:lnTo>
                  <a:pt x="43" y="307"/>
                </a:lnTo>
                <a:lnTo>
                  <a:pt x="43" y="307"/>
                </a:lnTo>
                <a:lnTo>
                  <a:pt x="42" y="304"/>
                </a:lnTo>
                <a:lnTo>
                  <a:pt x="42" y="300"/>
                </a:lnTo>
                <a:lnTo>
                  <a:pt x="42" y="297"/>
                </a:lnTo>
                <a:lnTo>
                  <a:pt x="42" y="293"/>
                </a:lnTo>
                <a:lnTo>
                  <a:pt x="42" y="293"/>
                </a:lnTo>
                <a:lnTo>
                  <a:pt x="43" y="293"/>
                </a:lnTo>
                <a:lnTo>
                  <a:pt x="43" y="293"/>
                </a:lnTo>
                <a:lnTo>
                  <a:pt x="45" y="294"/>
                </a:lnTo>
                <a:lnTo>
                  <a:pt x="45" y="294"/>
                </a:lnTo>
                <a:lnTo>
                  <a:pt x="43" y="297"/>
                </a:lnTo>
                <a:lnTo>
                  <a:pt x="45" y="300"/>
                </a:lnTo>
                <a:lnTo>
                  <a:pt x="45" y="300"/>
                </a:lnTo>
                <a:lnTo>
                  <a:pt x="46" y="302"/>
                </a:lnTo>
                <a:lnTo>
                  <a:pt x="46" y="302"/>
                </a:lnTo>
                <a:lnTo>
                  <a:pt x="46" y="303"/>
                </a:lnTo>
                <a:lnTo>
                  <a:pt x="46" y="303"/>
                </a:lnTo>
                <a:lnTo>
                  <a:pt x="47" y="302"/>
                </a:lnTo>
                <a:lnTo>
                  <a:pt x="46" y="300"/>
                </a:lnTo>
                <a:lnTo>
                  <a:pt x="45" y="297"/>
                </a:lnTo>
                <a:lnTo>
                  <a:pt x="45" y="297"/>
                </a:lnTo>
                <a:lnTo>
                  <a:pt x="46" y="297"/>
                </a:lnTo>
                <a:lnTo>
                  <a:pt x="46" y="295"/>
                </a:lnTo>
                <a:lnTo>
                  <a:pt x="46" y="294"/>
                </a:lnTo>
                <a:lnTo>
                  <a:pt x="47" y="294"/>
                </a:lnTo>
                <a:lnTo>
                  <a:pt x="47" y="294"/>
                </a:lnTo>
                <a:lnTo>
                  <a:pt x="46" y="293"/>
                </a:lnTo>
                <a:lnTo>
                  <a:pt x="45" y="293"/>
                </a:lnTo>
                <a:lnTo>
                  <a:pt x="43" y="293"/>
                </a:lnTo>
                <a:lnTo>
                  <a:pt x="43" y="293"/>
                </a:lnTo>
                <a:lnTo>
                  <a:pt x="43" y="290"/>
                </a:lnTo>
                <a:lnTo>
                  <a:pt x="45" y="289"/>
                </a:lnTo>
                <a:lnTo>
                  <a:pt x="45" y="289"/>
                </a:lnTo>
                <a:lnTo>
                  <a:pt x="43" y="289"/>
                </a:lnTo>
                <a:lnTo>
                  <a:pt x="43" y="290"/>
                </a:lnTo>
                <a:lnTo>
                  <a:pt x="43" y="292"/>
                </a:lnTo>
                <a:lnTo>
                  <a:pt x="43" y="292"/>
                </a:lnTo>
                <a:lnTo>
                  <a:pt x="42" y="289"/>
                </a:lnTo>
                <a:lnTo>
                  <a:pt x="41" y="285"/>
                </a:lnTo>
                <a:lnTo>
                  <a:pt x="41" y="285"/>
                </a:lnTo>
                <a:lnTo>
                  <a:pt x="42" y="280"/>
                </a:lnTo>
                <a:lnTo>
                  <a:pt x="42" y="280"/>
                </a:lnTo>
                <a:lnTo>
                  <a:pt x="42" y="279"/>
                </a:lnTo>
                <a:lnTo>
                  <a:pt x="42" y="279"/>
                </a:lnTo>
                <a:lnTo>
                  <a:pt x="42" y="278"/>
                </a:lnTo>
                <a:lnTo>
                  <a:pt x="42" y="278"/>
                </a:lnTo>
                <a:lnTo>
                  <a:pt x="42" y="277"/>
                </a:lnTo>
                <a:lnTo>
                  <a:pt x="42" y="275"/>
                </a:lnTo>
                <a:lnTo>
                  <a:pt x="41" y="274"/>
                </a:lnTo>
                <a:lnTo>
                  <a:pt x="41" y="274"/>
                </a:lnTo>
                <a:lnTo>
                  <a:pt x="41" y="273"/>
                </a:lnTo>
                <a:lnTo>
                  <a:pt x="42" y="273"/>
                </a:lnTo>
                <a:lnTo>
                  <a:pt x="42" y="273"/>
                </a:lnTo>
                <a:lnTo>
                  <a:pt x="42" y="272"/>
                </a:lnTo>
                <a:lnTo>
                  <a:pt x="41" y="269"/>
                </a:lnTo>
                <a:lnTo>
                  <a:pt x="41" y="269"/>
                </a:lnTo>
                <a:lnTo>
                  <a:pt x="42" y="270"/>
                </a:lnTo>
                <a:lnTo>
                  <a:pt x="42" y="272"/>
                </a:lnTo>
                <a:lnTo>
                  <a:pt x="42" y="272"/>
                </a:lnTo>
                <a:lnTo>
                  <a:pt x="43" y="270"/>
                </a:lnTo>
                <a:lnTo>
                  <a:pt x="45" y="269"/>
                </a:lnTo>
                <a:lnTo>
                  <a:pt x="45" y="269"/>
                </a:lnTo>
                <a:lnTo>
                  <a:pt x="45" y="268"/>
                </a:lnTo>
                <a:lnTo>
                  <a:pt x="42" y="267"/>
                </a:lnTo>
                <a:lnTo>
                  <a:pt x="42" y="267"/>
                </a:lnTo>
                <a:lnTo>
                  <a:pt x="43" y="265"/>
                </a:lnTo>
                <a:lnTo>
                  <a:pt x="43" y="264"/>
                </a:lnTo>
                <a:lnTo>
                  <a:pt x="42" y="264"/>
                </a:lnTo>
                <a:lnTo>
                  <a:pt x="42" y="264"/>
                </a:lnTo>
                <a:lnTo>
                  <a:pt x="41" y="264"/>
                </a:lnTo>
                <a:lnTo>
                  <a:pt x="42" y="265"/>
                </a:lnTo>
                <a:lnTo>
                  <a:pt x="42" y="267"/>
                </a:lnTo>
                <a:lnTo>
                  <a:pt x="42" y="268"/>
                </a:lnTo>
                <a:lnTo>
                  <a:pt x="42" y="268"/>
                </a:lnTo>
                <a:lnTo>
                  <a:pt x="41" y="267"/>
                </a:lnTo>
                <a:lnTo>
                  <a:pt x="41" y="265"/>
                </a:lnTo>
                <a:lnTo>
                  <a:pt x="41" y="265"/>
                </a:lnTo>
                <a:lnTo>
                  <a:pt x="40" y="265"/>
                </a:lnTo>
                <a:lnTo>
                  <a:pt x="40" y="267"/>
                </a:lnTo>
                <a:lnTo>
                  <a:pt x="39" y="268"/>
                </a:lnTo>
                <a:lnTo>
                  <a:pt x="37" y="269"/>
                </a:lnTo>
                <a:lnTo>
                  <a:pt x="37" y="269"/>
                </a:lnTo>
                <a:lnTo>
                  <a:pt x="37" y="272"/>
                </a:lnTo>
                <a:lnTo>
                  <a:pt x="36" y="274"/>
                </a:lnTo>
                <a:lnTo>
                  <a:pt x="36" y="274"/>
                </a:lnTo>
                <a:lnTo>
                  <a:pt x="36" y="273"/>
                </a:lnTo>
                <a:lnTo>
                  <a:pt x="37" y="272"/>
                </a:lnTo>
                <a:lnTo>
                  <a:pt x="37" y="272"/>
                </a:lnTo>
                <a:lnTo>
                  <a:pt x="36" y="270"/>
                </a:lnTo>
                <a:lnTo>
                  <a:pt x="36" y="270"/>
                </a:lnTo>
                <a:lnTo>
                  <a:pt x="35" y="272"/>
                </a:lnTo>
                <a:lnTo>
                  <a:pt x="36" y="272"/>
                </a:lnTo>
                <a:lnTo>
                  <a:pt x="36" y="272"/>
                </a:lnTo>
                <a:lnTo>
                  <a:pt x="35" y="272"/>
                </a:lnTo>
                <a:lnTo>
                  <a:pt x="34" y="272"/>
                </a:lnTo>
                <a:lnTo>
                  <a:pt x="33" y="272"/>
                </a:lnTo>
                <a:lnTo>
                  <a:pt x="33" y="273"/>
                </a:lnTo>
                <a:lnTo>
                  <a:pt x="33" y="273"/>
                </a:lnTo>
                <a:lnTo>
                  <a:pt x="31" y="273"/>
                </a:lnTo>
                <a:lnTo>
                  <a:pt x="31" y="270"/>
                </a:lnTo>
                <a:lnTo>
                  <a:pt x="33" y="269"/>
                </a:lnTo>
                <a:lnTo>
                  <a:pt x="31" y="268"/>
                </a:lnTo>
                <a:lnTo>
                  <a:pt x="31" y="268"/>
                </a:lnTo>
                <a:lnTo>
                  <a:pt x="30" y="272"/>
                </a:lnTo>
                <a:lnTo>
                  <a:pt x="29" y="274"/>
                </a:lnTo>
                <a:lnTo>
                  <a:pt x="29" y="274"/>
                </a:lnTo>
                <a:lnTo>
                  <a:pt x="29" y="275"/>
                </a:lnTo>
                <a:lnTo>
                  <a:pt x="30" y="275"/>
                </a:lnTo>
                <a:lnTo>
                  <a:pt x="31" y="274"/>
                </a:lnTo>
                <a:lnTo>
                  <a:pt x="31" y="274"/>
                </a:lnTo>
                <a:lnTo>
                  <a:pt x="31" y="274"/>
                </a:lnTo>
                <a:lnTo>
                  <a:pt x="30" y="277"/>
                </a:lnTo>
                <a:lnTo>
                  <a:pt x="29" y="277"/>
                </a:lnTo>
                <a:lnTo>
                  <a:pt x="29" y="277"/>
                </a:lnTo>
                <a:lnTo>
                  <a:pt x="29" y="279"/>
                </a:lnTo>
                <a:lnTo>
                  <a:pt x="28" y="280"/>
                </a:lnTo>
                <a:lnTo>
                  <a:pt x="28" y="280"/>
                </a:lnTo>
                <a:lnTo>
                  <a:pt x="27" y="279"/>
                </a:lnTo>
                <a:lnTo>
                  <a:pt x="27" y="277"/>
                </a:lnTo>
                <a:lnTo>
                  <a:pt x="27" y="273"/>
                </a:lnTo>
                <a:lnTo>
                  <a:pt x="27" y="270"/>
                </a:lnTo>
                <a:lnTo>
                  <a:pt x="27" y="270"/>
                </a:lnTo>
                <a:lnTo>
                  <a:pt x="28" y="272"/>
                </a:lnTo>
                <a:lnTo>
                  <a:pt x="29" y="272"/>
                </a:lnTo>
                <a:lnTo>
                  <a:pt x="29" y="272"/>
                </a:lnTo>
                <a:lnTo>
                  <a:pt x="29" y="270"/>
                </a:lnTo>
                <a:lnTo>
                  <a:pt x="28" y="270"/>
                </a:lnTo>
                <a:lnTo>
                  <a:pt x="28" y="269"/>
                </a:lnTo>
                <a:lnTo>
                  <a:pt x="28" y="268"/>
                </a:lnTo>
                <a:lnTo>
                  <a:pt x="28" y="268"/>
                </a:lnTo>
                <a:lnTo>
                  <a:pt x="27" y="269"/>
                </a:lnTo>
                <a:lnTo>
                  <a:pt x="27" y="269"/>
                </a:lnTo>
                <a:lnTo>
                  <a:pt x="24" y="265"/>
                </a:lnTo>
                <a:lnTo>
                  <a:pt x="23" y="264"/>
                </a:lnTo>
                <a:lnTo>
                  <a:pt x="22" y="264"/>
                </a:lnTo>
                <a:lnTo>
                  <a:pt x="22" y="264"/>
                </a:lnTo>
                <a:lnTo>
                  <a:pt x="22" y="262"/>
                </a:lnTo>
                <a:lnTo>
                  <a:pt x="23" y="260"/>
                </a:lnTo>
                <a:lnTo>
                  <a:pt x="23" y="260"/>
                </a:lnTo>
                <a:lnTo>
                  <a:pt x="23" y="258"/>
                </a:lnTo>
                <a:lnTo>
                  <a:pt x="23" y="254"/>
                </a:lnTo>
                <a:lnTo>
                  <a:pt x="23" y="254"/>
                </a:lnTo>
                <a:lnTo>
                  <a:pt x="24" y="255"/>
                </a:lnTo>
                <a:lnTo>
                  <a:pt x="24" y="257"/>
                </a:lnTo>
                <a:lnTo>
                  <a:pt x="24" y="257"/>
                </a:lnTo>
                <a:lnTo>
                  <a:pt x="25" y="255"/>
                </a:lnTo>
                <a:lnTo>
                  <a:pt x="25" y="253"/>
                </a:lnTo>
                <a:lnTo>
                  <a:pt x="27" y="250"/>
                </a:lnTo>
                <a:lnTo>
                  <a:pt x="28" y="250"/>
                </a:lnTo>
                <a:lnTo>
                  <a:pt x="28" y="250"/>
                </a:lnTo>
                <a:lnTo>
                  <a:pt x="27" y="249"/>
                </a:lnTo>
                <a:lnTo>
                  <a:pt x="25" y="249"/>
                </a:lnTo>
                <a:lnTo>
                  <a:pt x="24" y="252"/>
                </a:lnTo>
                <a:lnTo>
                  <a:pt x="24" y="252"/>
                </a:lnTo>
                <a:lnTo>
                  <a:pt x="23" y="250"/>
                </a:lnTo>
                <a:lnTo>
                  <a:pt x="23" y="250"/>
                </a:lnTo>
                <a:lnTo>
                  <a:pt x="23" y="248"/>
                </a:lnTo>
                <a:lnTo>
                  <a:pt x="23" y="248"/>
                </a:lnTo>
                <a:lnTo>
                  <a:pt x="24" y="249"/>
                </a:lnTo>
                <a:lnTo>
                  <a:pt x="25" y="248"/>
                </a:lnTo>
                <a:lnTo>
                  <a:pt x="28" y="247"/>
                </a:lnTo>
                <a:lnTo>
                  <a:pt x="28" y="247"/>
                </a:lnTo>
                <a:lnTo>
                  <a:pt x="25" y="243"/>
                </a:lnTo>
                <a:lnTo>
                  <a:pt x="24" y="242"/>
                </a:lnTo>
                <a:lnTo>
                  <a:pt x="24" y="238"/>
                </a:lnTo>
                <a:lnTo>
                  <a:pt x="24" y="238"/>
                </a:lnTo>
                <a:lnTo>
                  <a:pt x="24" y="238"/>
                </a:lnTo>
                <a:lnTo>
                  <a:pt x="24" y="237"/>
                </a:lnTo>
                <a:lnTo>
                  <a:pt x="25" y="237"/>
                </a:lnTo>
                <a:lnTo>
                  <a:pt x="25" y="237"/>
                </a:lnTo>
                <a:lnTo>
                  <a:pt x="25" y="235"/>
                </a:lnTo>
                <a:lnTo>
                  <a:pt x="25" y="235"/>
                </a:lnTo>
                <a:lnTo>
                  <a:pt x="24" y="235"/>
                </a:lnTo>
                <a:lnTo>
                  <a:pt x="24" y="235"/>
                </a:lnTo>
                <a:lnTo>
                  <a:pt x="23" y="235"/>
                </a:lnTo>
                <a:lnTo>
                  <a:pt x="23" y="235"/>
                </a:lnTo>
                <a:lnTo>
                  <a:pt x="23" y="235"/>
                </a:lnTo>
                <a:lnTo>
                  <a:pt x="23" y="234"/>
                </a:lnTo>
                <a:lnTo>
                  <a:pt x="24" y="234"/>
                </a:lnTo>
                <a:lnTo>
                  <a:pt x="24" y="234"/>
                </a:lnTo>
                <a:lnTo>
                  <a:pt x="23" y="230"/>
                </a:lnTo>
                <a:lnTo>
                  <a:pt x="23" y="228"/>
                </a:lnTo>
                <a:lnTo>
                  <a:pt x="23" y="228"/>
                </a:lnTo>
                <a:lnTo>
                  <a:pt x="24" y="225"/>
                </a:lnTo>
                <a:lnTo>
                  <a:pt x="24" y="223"/>
                </a:lnTo>
                <a:lnTo>
                  <a:pt x="24" y="223"/>
                </a:lnTo>
                <a:lnTo>
                  <a:pt x="24" y="224"/>
                </a:lnTo>
                <a:lnTo>
                  <a:pt x="23" y="225"/>
                </a:lnTo>
                <a:lnTo>
                  <a:pt x="23" y="225"/>
                </a:lnTo>
                <a:lnTo>
                  <a:pt x="23" y="223"/>
                </a:lnTo>
                <a:lnTo>
                  <a:pt x="23" y="220"/>
                </a:lnTo>
                <a:lnTo>
                  <a:pt x="23" y="216"/>
                </a:lnTo>
                <a:lnTo>
                  <a:pt x="23" y="213"/>
                </a:lnTo>
                <a:lnTo>
                  <a:pt x="23" y="213"/>
                </a:lnTo>
                <a:lnTo>
                  <a:pt x="24" y="213"/>
                </a:lnTo>
                <a:lnTo>
                  <a:pt x="25" y="211"/>
                </a:lnTo>
                <a:lnTo>
                  <a:pt x="25" y="210"/>
                </a:lnTo>
                <a:lnTo>
                  <a:pt x="25" y="210"/>
                </a:lnTo>
                <a:lnTo>
                  <a:pt x="25" y="210"/>
                </a:lnTo>
                <a:lnTo>
                  <a:pt x="24" y="210"/>
                </a:lnTo>
                <a:lnTo>
                  <a:pt x="24" y="210"/>
                </a:lnTo>
                <a:lnTo>
                  <a:pt x="24" y="205"/>
                </a:lnTo>
                <a:lnTo>
                  <a:pt x="23" y="201"/>
                </a:lnTo>
                <a:lnTo>
                  <a:pt x="23" y="201"/>
                </a:lnTo>
                <a:lnTo>
                  <a:pt x="25" y="200"/>
                </a:lnTo>
                <a:lnTo>
                  <a:pt x="25" y="198"/>
                </a:lnTo>
                <a:lnTo>
                  <a:pt x="25" y="198"/>
                </a:lnTo>
                <a:lnTo>
                  <a:pt x="25" y="199"/>
                </a:lnTo>
                <a:lnTo>
                  <a:pt x="24" y="199"/>
                </a:lnTo>
                <a:lnTo>
                  <a:pt x="24" y="199"/>
                </a:lnTo>
                <a:lnTo>
                  <a:pt x="24" y="199"/>
                </a:lnTo>
                <a:lnTo>
                  <a:pt x="24" y="199"/>
                </a:lnTo>
                <a:lnTo>
                  <a:pt x="25" y="198"/>
                </a:lnTo>
                <a:lnTo>
                  <a:pt x="25" y="198"/>
                </a:lnTo>
                <a:lnTo>
                  <a:pt x="24" y="196"/>
                </a:lnTo>
                <a:lnTo>
                  <a:pt x="24" y="195"/>
                </a:lnTo>
                <a:lnTo>
                  <a:pt x="25" y="194"/>
                </a:lnTo>
                <a:lnTo>
                  <a:pt x="25" y="194"/>
                </a:lnTo>
                <a:lnTo>
                  <a:pt x="27" y="195"/>
                </a:lnTo>
                <a:lnTo>
                  <a:pt x="27" y="196"/>
                </a:lnTo>
                <a:lnTo>
                  <a:pt x="27" y="201"/>
                </a:lnTo>
                <a:lnTo>
                  <a:pt x="27" y="201"/>
                </a:lnTo>
                <a:lnTo>
                  <a:pt x="28" y="203"/>
                </a:lnTo>
                <a:lnTo>
                  <a:pt x="28" y="203"/>
                </a:lnTo>
                <a:lnTo>
                  <a:pt x="28" y="204"/>
                </a:lnTo>
                <a:lnTo>
                  <a:pt x="28" y="204"/>
                </a:lnTo>
                <a:lnTo>
                  <a:pt x="27" y="204"/>
                </a:lnTo>
                <a:lnTo>
                  <a:pt x="27" y="205"/>
                </a:lnTo>
                <a:lnTo>
                  <a:pt x="27" y="208"/>
                </a:lnTo>
                <a:lnTo>
                  <a:pt x="27" y="209"/>
                </a:lnTo>
                <a:lnTo>
                  <a:pt x="27" y="209"/>
                </a:lnTo>
                <a:lnTo>
                  <a:pt x="28" y="211"/>
                </a:lnTo>
                <a:lnTo>
                  <a:pt x="28" y="211"/>
                </a:lnTo>
                <a:lnTo>
                  <a:pt x="27" y="213"/>
                </a:lnTo>
                <a:lnTo>
                  <a:pt x="24" y="214"/>
                </a:lnTo>
                <a:lnTo>
                  <a:pt x="24" y="214"/>
                </a:lnTo>
                <a:lnTo>
                  <a:pt x="25" y="215"/>
                </a:lnTo>
                <a:lnTo>
                  <a:pt x="24" y="215"/>
                </a:lnTo>
                <a:lnTo>
                  <a:pt x="24" y="216"/>
                </a:lnTo>
                <a:lnTo>
                  <a:pt x="24" y="219"/>
                </a:lnTo>
                <a:lnTo>
                  <a:pt x="24" y="219"/>
                </a:lnTo>
                <a:lnTo>
                  <a:pt x="25" y="218"/>
                </a:lnTo>
                <a:lnTo>
                  <a:pt x="27" y="218"/>
                </a:lnTo>
                <a:lnTo>
                  <a:pt x="28" y="216"/>
                </a:lnTo>
                <a:lnTo>
                  <a:pt x="29" y="216"/>
                </a:lnTo>
                <a:lnTo>
                  <a:pt x="29" y="216"/>
                </a:lnTo>
                <a:lnTo>
                  <a:pt x="27" y="219"/>
                </a:lnTo>
                <a:lnTo>
                  <a:pt x="24" y="220"/>
                </a:lnTo>
                <a:lnTo>
                  <a:pt x="24" y="220"/>
                </a:lnTo>
                <a:lnTo>
                  <a:pt x="24" y="221"/>
                </a:lnTo>
                <a:lnTo>
                  <a:pt x="25" y="221"/>
                </a:lnTo>
                <a:lnTo>
                  <a:pt x="27" y="221"/>
                </a:lnTo>
                <a:lnTo>
                  <a:pt x="27" y="221"/>
                </a:lnTo>
                <a:lnTo>
                  <a:pt x="27" y="221"/>
                </a:lnTo>
                <a:lnTo>
                  <a:pt x="25" y="223"/>
                </a:lnTo>
                <a:lnTo>
                  <a:pt x="25" y="223"/>
                </a:lnTo>
                <a:lnTo>
                  <a:pt x="25" y="224"/>
                </a:lnTo>
                <a:lnTo>
                  <a:pt x="24" y="226"/>
                </a:lnTo>
                <a:lnTo>
                  <a:pt x="24" y="226"/>
                </a:lnTo>
                <a:lnTo>
                  <a:pt x="25" y="226"/>
                </a:lnTo>
                <a:lnTo>
                  <a:pt x="25" y="226"/>
                </a:lnTo>
                <a:lnTo>
                  <a:pt x="27" y="226"/>
                </a:lnTo>
                <a:lnTo>
                  <a:pt x="27" y="225"/>
                </a:lnTo>
                <a:lnTo>
                  <a:pt x="27" y="225"/>
                </a:lnTo>
                <a:lnTo>
                  <a:pt x="27" y="226"/>
                </a:lnTo>
                <a:lnTo>
                  <a:pt x="27" y="228"/>
                </a:lnTo>
                <a:lnTo>
                  <a:pt x="27" y="229"/>
                </a:lnTo>
                <a:lnTo>
                  <a:pt x="27" y="229"/>
                </a:lnTo>
                <a:lnTo>
                  <a:pt x="27" y="229"/>
                </a:lnTo>
                <a:lnTo>
                  <a:pt x="29" y="229"/>
                </a:lnTo>
                <a:lnTo>
                  <a:pt x="29" y="229"/>
                </a:lnTo>
                <a:lnTo>
                  <a:pt x="28" y="226"/>
                </a:lnTo>
                <a:lnTo>
                  <a:pt x="28" y="225"/>
                </a:lnTo>
                <a:lnTo>
                  <a:pt x="27" y="225"/>
                </a:lnTo>
                <a:lnTo>
                  <a:pt x="27" y="225"/>
                </a:lnTo>
                <a:lnTo>
                  <a:pt x="27" y="224"/>
                </a:lnTo>
                <a:lnTo>
                  <a:pt x="28" y="223"/>
                </a:lnTo>
                <a:lnTo>
                  <a:pt x="28" y="223"/>
                </a:lnTo>
                <a:lnTo>
                  <a:pt x="28" y="221"/>
                </a:lnTo>
                <a:lnTo>
                  <a:pt x="28" y="221"/>
                </a:lnTo>
                <a:lnTo>
                  <a:pt x="29" y="221"/>
                </a:lnTo>
                <a:lnTo>
                  <a:pt x="30" y="223"/>
                </a:lnTo>
                <a:lnTo>
                  <a:pt x="30" y="223"/>
                </a:lnTo>
                <a:lnTo>
                  <a:pt x="30" y="221"/>
                </a:lnTo>
                <a:lnTo>
                  <a:pt x="30" y="221"/>
                </a:lnTo>
                <a:lnTo>
                  <a:pt x="29" y="221"/>
                </a:lnTo>
                <a:lnTo>
                  <a:pt x="29" y="221"/>
                </a:lnTo>
                <a:lnTo>
                  <a:pt x="30" y="220"/>
                </a:lnTo>
                <a:lnTo>
                  <a:pt x="30" y="219"/>
                </a:lnTo>
                <a:lnTo>
                  <a:pt x="30" y="219"/>
                </a:lnTo>
                <a:lnTo>
                  <a:pt x="30" y="218"/>
                </a:lnTo>
                <a:lnTo>
                  <a:pt x="29" y="216"/>
                </a:lnTo>
                <a:lnTo>
                  <a:pt x="29" y="216"/>
                </a:lnTo>
                <a:lnTo>
                  <a:pt x="29" y="215"/>
                </a:lnTo>
                <a:lnTo>
                  <a:pt x="27" y="215"/>
                </a:lnTo>
                <a:lnTo>
                  <a:pt x="27" y="215"/>
                </a:lnTo>
                <a:lnTo>
                  <a:pt x="28" y="213"/>
                </a:lnTo>
                <a:lnTo>
                  <a:pt x="29" y="211"/>
                </a:lnTo>
                <a:lnTo>
                  <a:pt x="29" y="211"/>
                </a:lnTo>
                <a:lnTo>
                  <a:pt x="29" y="210"/>
                </a:lnTo>
                <a:lnTo>
                  <a:pt x="29" y="210"/>
                </a:lnTo>
                <a:lnTo>
                  <a:pt x="28" y="209"/>
                </a:lnTo>
                <a:lnTo>
                  <a:pt x="28" y="209"/>
                </a:lnTo>
                <a:lnTo>
                  <a:pt x="29" y="208"/>
                </a:lnTo>
                <a:lnTo>
                  <a:pt x="31" y="206"/>
                </a:lnTo>
                <a:lnTo>
                  <a:pt x="31" y="206"/>
                </a:lnTo>
                <a:lnTo>
                  <a:pt x="29" y="205"/>
                </a:lnTo>
                <a:lnTo>
                  <a:pt x="29" y="203"/>
                </a:lnTo>
                <a:lnTo>
                  <a:pt x="28" y="198"/>
                </a:lnTo>
                <a:lnTo>
                  <a:pt x="28" y="198"/>
                </a:lnTo>
                <a:lnTo>
                  <a:pt x="29" y="198"/>
                </a:lnTo>
                <a:lnTo>
                  <a:pt x="29" y="196"/>
                </a:lnTo>
                <a:lnTo>
                  <a:pt x="29" y="194"/>
                </a:lnTo>
                <a:lnTo>
                  <a:pt x="29" y="194"/>
                </a:lnTo>
                <a:lnTo>
                  <a:pt x="29" y="194"/>
                </a:lnTo>
                <a:lnTo>
                  <a:pt x="28" y="193"/>
                </a:lnTo>
                <a:lnTo>
                  <a:pt x="27" y="191"/>
                </a:lnTo>
                <a:lnTo>
                  <a:pt x="27" y="190"/>
                </a:lnTo>
                <a:lnTo>
                  <a:pt x="27" y="190"/>
                </a:lnTo>
                <a:lnTo>
                  <a:pt x="28" y="193"/>
                </a:lnTo>
                <a:lnTo>
                  <a:pt x="28" y="193"/>
                </a:lnTo>
                <a:lnTo>
                  <a:pt x="29" y="191"/>
                </a:lnTo>
                <a:lnTo>
                  <a:pt x="29" y="190"/>
                </a:lnTo>
                <a:lnTo>
                  <a:pt x="28" y="189"/>
                </a:lnTo>
                <a:lnTo>
                  <a:pt x="28" y="189"/>
                </a:lnTo>
                <a:lnTo>
                  <a:pt x="27" y="190"/>
                </a:lnTo>
                <a:lnTo>
                  <a:pt x="27" y="190"/>
                </a:lnTo>
                <a:lnTo>
                  <a:pt x="25" y="193"/>
                </a:lnTo>
                <a:lnTo>
                  <a:pt x="24" y="191"/>
                </a:lnTo>
                <a:lnTo>
                  <a:pt x="24" y="198"/>
                </a:lnTo>
                <a:lnTo>
                  <a:pt x="24" y="198"/>
                </a:lnTo>
                <a:lnTo>
                  <a:pt x="23" y="196"/>
                </a:lnTo>
                <a:lnTo>
                  <a:pt x="23" y="195"/>
                </a:lnTo>
                <a:lnTo>
                  <a:pt x="23" y="191"/>
                </a:lnTo>
                <a:lnTo>
                  <a:pt x="23" y="191"/>
                </a:lnTo>
                <a:lnTo>
                  <a:pt x="24" y="181"/>
                </a:lnTo>
                <a:lnTo>
                  <a:pt x="24" y="181"/>
                </a:lnTo>
                <a:lnTo>
                  <a:pt x="25" y="181"/>
                </a:lnTo>
                <a:lnTo>
                  <a:pt x="28" y="180"/>
                </a:lnTo>
                <a:lnTo>
                  <a:pt x="28" y="180"/>
                </a:lnTo>
                <a:lnTo>
                  <a:pt x="28" y="176"/>
                </a:lnTo>
                <a:lnTo>
                  <a:pt x="28" y="174"/>
                </a:lnTo>
                <a:lnTo>
                  <a:pt x="28" y="174"/>
                </a:lnTo>
                <a:lnTo>
                  <a:pt x="29" y="174"/>
                </a:lnTo>
                <a:lnTo>
                  <a:pt x="30" y="176"/>
                </a:lnTo>
                <a:lnTo>
                  <a:pt x="30" y="176"/>
                </a:lnTo>
                <a:lnTo>
                  <a:pt x="30" y="175"/>
                </a:lnTo>
                <a:lnTo>
                  <a:pt x="30" y="174"/>
                </a:lnTo>
                <a:lnTo>
                  <a:pt x="28" y="171"/>
                </a:lnTo>
                <a:lnTo>
                  <a:pt x="28" y="171"/>
                </a:lnTo>
                <a:lnTo>
                  <a:pt x="28" y="170"/>
                </a:lnTo>
                <a:lnTo>
                  <a:pt x="29" y="170"/>
                </a:lnTo>
                <a:lnTo>
                  <a:pt x="29" y="169"/>
                </a:lnTo>
                <a:lnTo>
                  <a:pt x="30" y="168"/>
                </a:lnTo>
                <a:lnTo>
                  <a:pt x="30" y="168"/>
                </a:lnTo>
                <a:lnTo>
                  <a:pt x="29" y="168"/>
                </a:lnTo>
                <a:lnTo>
                  <a:pt x="29" y="168"/>
                </a:lnTo>
                <a:lnTo>
                  <a:pt x="28" y="169"/>
                </a:lnTo>
                <a:lnTo>
                  <a:pt x="28" y="170"/>
                </a:lnTo>
                <a:lnTo>
                  <a:pt x="28" y="170"/>
                </a:lnTo>
                <a:lnTo>
                  <a:pt x="27" y="169"/>
                </a:lnTo>
                <a:lnTo>
                  <a:pt x="28" y="168"/>
                </a:lnTo>
                <a:lnTo>
                  <a:pt x="29" y="166"/>
                </a:lnTo>
                <a:lnTo>
                  <a:pt x="29" y="166"/>
                </a:lnTo>
                <a:lnTo>
                  <a:pt x="29" y="165"/>
                </a:lnTo>
                <a:lnTo>
                  <a:pt x="28" y="165"/>
                </a:lnTo>
                <a:lnTo>
                  <a:pt x="25" y="164"/>
                </a:lnTo>
                <a:lnTo>
                  <a:pt x="25" y="164"/>
                </a:lnTo>
                <a:lnTo>
                  <a:pt x="27" y="164"/>
                </a:lnTo>
                <a:lnTo>
                  <a:pt x="27" y="164"/>
                </a:lnTo>
                <a:lnTo>
                  <a:pt x="28" y="164"/>
                </a:lnTo>
                <a:lnTo>
                  <a:pt x="29" y="163"/>
                </a:lnTo>
                <a:lnTo>
                  <a:pt x="29" y="163"/>
                </a:lnTo>
                <a:lnTo>
                  <a:pt x="28" y="161"/>
                </a:lnTo>
                <a:lnTo>
                  <a:pt x="27" y="160"/>
                </a:lnTo>
                <a:lnTo>
                  <a:pt x="25" y="160"/>
                </a:lnTo>
                <a:lnTo>
                  <a:pt x="25" y="160"/>
                </a:lnTo>
                <a:lnTo>
                  <a:pt x="27" y="158"/>
                </a:lnTo>
                <a:lnTo>
                  <a:pt x="27" y="156"/>
                </a:lnTo>
                <a:lnTo>
                  <a:pt x="27" y="156"/>
                </a:lnTo>
                <a:lnTo>
                  <a:pt x="27" y="156"/>
                </a:lnTo>
                <a:lnTo>
                  <a:pt x="27" y="154"/>
                </a:lnTo>
                <a:lnTo>
                  <a:pt x="27" y="153"/>
                </a:lnTo>
                <a:lnTo>
                  <a:pt x="27" y="151"/>
                </a:lnTo>
                <a:lnTo>
                  <a:pt x="27" y="151"/>
                </a:lnTo>
                <a:lnTo>
                  <a:pt x="28" y="151"/>
                </a:lnTo>
                <a:lnTo>
                  <a:pt x="28" y="151"/>
                </a:lnTo>
                <a:lnTo>
                  <a:pt x="28" y="151"/>
                </a:lnTo>
                <a:lnTo>
                  <a:pt x="28" y="150"/>
                </a:lnTo>
                <a:lnTo>
                  <a:pt x="28" y="150"/>
                </a:lnTo>
                <a:lnTo>
                  <a:pt x="27" y="149"/>
                </a:lnTo>
                <a:lnTo>
                  <a:pt x="27" y="149"/>
                </a:lnTo>
                <a:lnTo>
                  <a:pt x="27" y="149"/>
                </a:lnTo>
                <a:lnTo>
                  <a:pt x="27" y="148"/>
                </a:lnTo>
                <a:lnTo>
                  <a:pt x="25" y="146"/>
                </a:lnTo>
                <a:lnTo>
                  <a:pt x="27" y="145"/>
                </a:lnTo>
                <a:lnTo>
                  <a:pt x="27" y="145"/>
                </a:lnTo>
                <a:lnTo>
                  <a:pt x="29" y="146"/>
                </a:lnTo>
                <a:lnTo>
                  <a:pt x="29" y="146"/>
                </a:lnTo>
                <a:lnTo>
                  <a:pt x="29" y="154"/>
                </a:lnTo>
                <a:lnTo>
                  <a:pt x="29" y="160"/>
                </a:lnTo>
                <a:lnTo>
                  <a:pt x="31" y="173"/>
                </a:lnTo>
                <a:lnTo>
                  <a:pt x="31" y="173"/>
                </a:lnTo>
                <a:lnTo>
                  <a:pt x="31" y="173"/>
                </a:lnTo>
                <a:lnTo>
                  <a:pt x="31" y="171"/>
                </a:lnTo>
                <a:lnTo>
                  <a:pt x="31" y="171"/>
                </a:lnTo>
                <a:lnTo>
                  <a:pt x="33" y="178"/>
                </a:lnTo>
                <a:lnTo>
                  <a:pt x="33" y="178"/>
                </a:lnTo>
                <a:lnTo>
                  <a:pt x="31" y="180"/>
                </a:lnTo>
                <a:lnTo>
                  <a:pt x="31" y="180"/>
                </a:lnTo>
                <a:lnTo>
                  <a:pt x="33" y="180"/>
                </a:lnTo>
                <a:lnTo>
                  <a:pt x="33" y="180"/>
                </a:lnTo>
                <a:lnTo>
                  <a:pt x="31" y="181"/>
                </a:lnTo>
                <a:lnTo>
                  <a:pt x="31" y="183"/>
                </a:lnTo>
                <a:lnTo>
                  <a:pt x="31" y="183"/>
                </a:lnTo>
                <a:lnTo>
                  <a:pt x="29" y="181"/>
                </a:lnTo>
                <a:lnTo>
                  <a:pt x="29" y="180"/>
                </a:lnTo>
                <a:lnTo>
                  <a:pt x="29" y="178"/>
                </a:lnTo>
                <a:lnTo>
                  <a:pt x="29" y="178"/>
                </a:lnTo>
                <a:lnTo>
                  <a:pt x="27" y="181"/>
                </a:lnTo>
                <a:lnTo>
                  <a:pt x="25" y="188"/>
                </a:lnTo>
                <a:lnTo>
                  <a:pt x="25" y="188"/>
                </a:lnTo>
                <a:lnTo>
                  <a:pt x="24" y="188"/>
                </a:lnTo>
                <a:lnTo>
                  <a:pt x="24" y="188"/>
                </a:lnTo>
                <a:lnTo>
                  <a:pt x="25" y="189"/>
                </a:lnTo>
                <a:lnTo>
                  <a:pt x="27" y="189"/>
                </a:lnTo>
                <a:lnTo>
                  <a:pt x="29" y="188"/>
                </a:lnTo>
                <a:lnTo>
                  <a:pt x="29" y="188"/>
                </a:lnTo>
                <a:lnTo>
                  <a:pt x="29" y="186"/>
                </a:lnTo>
                <a:lnTo>
                  <a:pt x="28" y="185"/>
                </a:lnTo>
                <a:lnTo>
                  <a:pt x="28" y="185"/>
                </a:lnTo>
                <a:lnTo>
                  <a:pt x="27" y="184"/>
                </a:lnTo>
                <a:lnTo>
                  <a:pt x="27" y="184"/>
                </a:lnTo>
                <a:lnTo>
                  <a:pt x="31" y="185"/>
                </a:lnTo>
                <a:lnTo>
                  <a:pt x="33" y="184"/>
                </a:lnTo>
                <a:lnTo>
                  <a:pt x="33" y="183"/>
                </a:lnTo>
                <a:lnTo>
                  <a:pt x="33" y="183"/>
                </a:lnTo>
                <a:lnTo>
                  <a:pt x="34" y="191"/>
                </a:lnTo>
                <a:lnTo>
                  <a:pt x="34" y="195"/>
                </a:lnTo>
                <a:lnTo>
                  <a:pt x="34" y="200"/>
                </a:lnTo>
                <a:lnTo>
                  <a:pt x="34" y="200"/>
                </a:lnTo>
                <a:lnTo>
                  <a:pt x="34" y="201"/>
                </a:lnTo>
                <a:lnTo>
                  <a:pt x="34" y="204"/>
                </a:lnTo>
                <a:lnTo>
                  <a:pt x="34" y="210"/>
                </a:lnTo>
                <a:lnTo>
                  <a:pt x="34" y="210"/>
                </a:lnTo>
                <a:lnTo>
                  <a:pt x="35" y="210"/>
                </a:lnTo>
                <a:lnTo>
                  <a:pt x="36" y="211"/>
                </a:lnTo>
                <a:lnTo>
                  <a:pt x="36" y="213"/>
                </a:lnTo>
                <a:lnTo>
                  <a:pt x="36" y="213"/>
                </a:lnTo>
                <a:lnTo>
                  <a:pt x="34" y="214"/>
                </a:lnTo>
                <a:lnTo>
                  <a:pt x="31" y="214"/>
                </a:lnTo>
                <a:lnTo>
                  <a:pt x="31" y="214"/>
                </a:lnTo>
                <a:lnTo>
                  <a:pt x="33" y="220"/>
                </a:lnTo>
                <a:lnTo>
                  <a:pt x="33" y="220"/>
                </a:lnTo>
                <a:lnTo>
                  <a:pt x="34" y="220"/>
                </a:lnTo>
                <a:lnTo>
                  <a:pt x="35" y="219"/>
                </a:lnTo>
                <a:lnTo>
                  <a:pt x="35" y="219"/>
                </a:lnTo>
                <a:lnTo>
                  <a:pt x="34" y="218"/>
                </a:lnTo>
                <a:lnTo>
                  <a:pt x="33" y="215"/>
                </a:lnTo>
                <a:lnTo>
                  <a:pt x="33" y="215"/>
                </a:lnTo>
                <a:lnTo>
                  <a:pt x="35" y="214"/>
                </a:lnTo>
                <a:lnTo>
                  <a:pt x="36" y="215"/>
                </a:lnTo>
                <a:lnTo>
                  <a:pt x="36" y="218"/>
                </a:lnTo>
                <a:lnTo>
                  <a:pt x="36" y="220"/>
                </a:lnTo>
                <a:lnTo>
                  <a:pt x="36" y="220"/>
                </a:lnTo>
                <a:lnTo>
                  <a:pt x="35" y="220"/>
                </a:lnTo>
                <a:lnTo>
                  <a:pt x="35" y="220"/>
                </a:lnTo>
                <a:lnTo>
                  <a:pt x="35" y="221"/>
                </a:lnTo>
                <a:lnTo>
                  <a:pt x="36" y="223"/>
                </a:lnTo>
                <a:lnTo>
                  <a:pt x="36" y="223"/>
                </a:lnTo>
                <a:lnTo>
                  <a:pt x="36" y="223"/>
                </a:lnTo>
                <a:lnTo>
                  <a:pt x="37" y="239"/>
                </a:lnTo>
                <a:lnTo>
                  <a:pt x="37" y="239"/>
                </a:lnTo>
                <a:lnTo>
                  <a:pt x="37" y="245"/>
                </a:lnTo>
                <a:lnTo>
                  <a:pt x="37" y="250"/>
                </a:lnTo>
                <a:lnTo>
                  <a:pt x="37" y="250"/>
                </a:lnTo>
                <a:lnTo>
                  <a:pt x="39" y="255"/>
                </a:lnTo>
                <a:lnTo>
                  <a:pt x="39" y="255"/>
                </a:lnTo>
                <a:lnTo>
                  <a:pt x="39" y="259"/>
                </a:lnTo>
                <a:lnTo>
                  <a:pt x="40" y="262"/>
                </a:lnTo>
                <a:lnTo>
                  <a:pt x="40" y="262"/>
                </a:lnTo>
                <a:lnTo>
                  <a:pt x="41" y="260"/>
                </a:lnTo>
                <a:lnTo>
                  <a:pt x="42" y="259"/>
                </a:lnTo>
                <a:lnTo>
                  <a:pt x="42" y="259"/>
                </a:lnTo>
                <a:lnTo>
                  <a:pt x="43" y="258"/>
                </a:lnTo>
                <a:lnTo>
                  <a:pt x="43" y="258"/>
                </a:lnTo>
                <a:lnTo>
                  <a:pt x="43" y="253"/>
                </a:lnTo>
                <a:lnTo>
                  <a:pt x="45" y="252"/>
                </a:lnTo>
                <a:lnTo>
                  <a:pt x="46" y="250"/>
                </a:lnTo>
                <a:lnTo>
                  <a:pt x="46" y="250"/>
                </a:lnTo>
                <a:lnTo>
                  <a:pt x="43" y="248"/>
                </a:lnTo>
                <a:lnTo>
                  <a:pt x="42" y="245"/>
                </a:lnTo>
                <a:lnTo>
                  <a:pt x="42" y="245"/>
                </a:lnTo>
                <a:lnTo>
                  <a:pt x="41" y="245"/>
                </a:lnTo>
                <a:lnTo>
                  <a:pt x="40" y="245"/>
                </a:lnTo>
                <a:lnTo>
                  <a:pt x="40" y="245"/>
                </a:lnTo>
                <a:lnTo>
                  <a:pt x="40" y="244"/>
                </a:lnTo>
                <a:lnTo>
                  <a:pt x="41" y="244"/>
                </a:lnTo>
                <a:lnTo>
                  <a:pt x="43" y="245"/>
                </a:lnTo>
                <a:lnTo>
                  <a:pt x="43" y="245"/>
                </a:lnTo>
                <a:lnTo>
                  <a:pt x="45" y="240"/>
                </a:lnTo>
                <a:lnTo>
                  <a:pt x="45" y="240"/>
                </a:lnTo>
                <a:lnTo>
                  <a:pt x="45" y="239"/>
                </a:lnTo>
                <a:lnTo>
                  <a:pt x="43" y="240"/>
                </a:lnTo>
                <a:lnTo>
                  <a:pt x="42" y="240"/>
                </a:lnTo>
                <a:lnTo>
                  <a:pt x="42" y="239"/>
                </a:lnTo>
                <a:lnTo>
                  <a:pt x="42" y="239"/>
                </a:lnTo>
                <a:lnTo>
                  <a:pt x="41" y="240"/>
                </a:lnTo>
                <a:lnTo>
                  <a:pt x="42" y="242"/>
                </a:lnTo>
                <a:lnTo>
                  <a:pt x="42" y="243"/>
                </a:lnTo>
                <a:lnTo>
                  <a:pt x="42" y="244"/>
                </a:lnTo>
                <a:lnTo>
                  <a:pt x="42" y="244"/>
                </a:lnTo>
                <a:lnTo>
                  <a:pt x="41" y="243"/>
                </a:lnTo>
                <a:lnTo>
                  <a:pt x="40" y="242"/>
                </a:lnTo>
                <a:lnTo>
                  <a:pt x="40" y="242"/>
                </a:lnTo>
                <a:lnTo>
                  <a:pt x="40" y="234"/>
                </a:lnTo>
                <a:lnTo>
                  <a:pt x="40" y="225"/>
                </a:lnTo>
                <a:lnTo>
                  <a:pt x="40" y="225"/>
                </a:lnTo>
                <a:lnTo>
                  <a:pt x="40" y="225"/>
                </a:lnTo>
                <a:lnTo>
                  <a:pt x="40" y="226"/>
                </a:lnTo>
                <a:lnTo>
                  <a:pt x="41" y="228"/>
                </a:lnTo>
                <a:lnTo>
                  <a:pt x="41" y="229"/>
                </a:lnTo>
                <a:lnTo>
                  <a:pt x="41" y="229"/>
                </a:lnTo>
                <a:lnTo>
                  <a:pt x="42" y="228"/>
                </a:lnTo>
                <a:lnTo>
                  <a:pt x="42" y="228"/>
                </a:lnTo>
                <a:lnTo>
                  <a:pt x="42" y="225"/>
                </a:lnTo>
                <a:lnTo>
                  <a:pt x="42" y="225"/>
                </a:lnTo>
                <a:lnTo>
                  <a:pt x="42" y="224"/>
                </a:lnTo>
                <a:lnTo>
                  <a:pt x="42" y="224"/>
                </a:lnTo>
                <a:lnTo>
                  <a:pt x="41" y="224"/>
                </a:lnTo>
                <a:lnTo>
                  <a:pt x="41" y="223"/>
                </a:lnTo>
                <a:lnTo>
                  <a:pt x="41" y="223"/>
                </a:lnTo>
                <a:lnTo>
                  <a:pt x="42" y="223"/>
                </a:lnTo>
                <a:lnTo>
                  <a:pt x="42" y="223"/>
                </a:lnTo>
                <a:lnTo>
                  <a:pt x="42" y="220"/>
                </a:lnTo>
                <a:lnTo>
                  <a:pt x="42" y="220"/>
                </a:lnTo>
                <a:lnTo>
                  <a:pt x="41" y="220"/>
                </a:lnTo>
                <a:lnTo>
                  <a:pt x="42" y="219"/>
                </a:lnTo>
                <a:lnTo>
                  <a:pt x="42" y="219"/>
                </a:lnTo>
                <a:lnTo>
                  <a:pt x="43" y="218"/>
                </a:lnTo>
                <a:lnTo>
                  <a:pt x="43" y="215"/>
                </a:lnTo>
                <a:lnTo>
                  <a:pt x="43" y="215"/>
                </a:lnTo>
                <a:lnTo>
                  <a:pt x="42" y="216"/>
                </a:lnTo>
                <a:lnTo>
                  <a:pt x="41" y="218"/>
                </a:lnTo>
                <a:lnTo>
                  <a:pt x="40" y="218"/>
                </a:lnTo>
                <a:lnTo>
                  <a:pt x="40" y="218"/>
                </a:lnTo>
                <a:lnTo>
                  <a:pt x="41" y="216"/>
                </a:lnTo>
                <a:lnTo>
                  <a:pt x="41" y="216"/>
                </a:lnTo>
                <a:lnTo>
                  <a:pt x="42" y="215"/>
                </a:lnTo>
                <a:lnTo>
                  <a:pt x="42" y="215"/>
                </a:lnTo>
                <a:lnTo>
                  <a:pt x="42" y="214"/>
                </a:lnTo>
                <a:lnTo>
                  <a:pt x="42" y="214"/>
                </a:lnTo>
                <a:lnTo>
                  <a:pt x="41" y="214"/>
                </a:lnTo>
                <a:lnTo>
                  <a:pt x="40" y="214"/>
                </a:lnTo>
                <a:lnTo>
                  <a:pt x="40" y="215"/>
                </a:lnTo>
                <a:lnTo>
                  <a:pt x="40" y="215"/>
                </a:lnTo>
                <a:lnTo>
                  <a:pt x="40" y="215"/>
                </a:lnTo>
                <a:lnTo>
                  <a:pt x="39" y="214"/>
                </a:lnTo>
                <a:lnTo>
                  <a:pt x="40" y="214"/>
                </a:lnTo>
                <a:lnTo>
                  <a:pt x="40" y="214"/>
                </a:lnTo>
                <a:lnTo>
                  <a:pt x="39" y="211"/>
                </a:lnTo>
                <a:lnTo>
                  <a:pt x="39" y="211"/>
                </a:lnTo>
                <a:lnTo>
                  <a:pt x="39" y="201"/>
                </a:lnTo>
                <a:lnTo>
                  <a:pt x="39" y="201"/>
                </a:lnTo>
                <a:lnTo>
                  <a:pt x="39" y="204"/>
                </a:lnTo>
                <a:lnTo>
                  <a:pt x="39" y="206"/>
                </a:lnTo>
                <a:lnTo>
                  <a:pt x="39" y="206"/>
                </a:lnTo>
                <a:lnTo>
                  <a:pt x="40" y="205"/>
                </a:lnTo>
                <a:lnTo>
                  <a:pt x="40" y="205"/>
                </a:lnTo>
                <a:lnTo>
                  <a:pt x="40" y="203"/>
                </a:lnTo>
                <a:lnTo>
                  <a:pt x="40" y="203"/>
                </a:lnTo>
                <a:lnTo>
                  <a:pt x="42" y="201"/>
                </a:lnTo>
                <a:lnTo>
                  <a:pt x="43" y="200"/>
                </a:lnTo>
                <a:lnTo>
                  <a:pt x="43" y="200"/>
                </a:lnTo>
                <a:lnTo>
                  <a:pt x="42" y="200"/>
                </a:lnTo>
                <a:lnTo>
                  <a:pt x="42" y="200"/>
                </a:lnTo>
                <a:lnTo>
                  <a:pt x="41" y="200"/>
                </a:lnTo>
                <a:lnTo>
                  <a:pt x="40" y="200"/>
                </a:lnTo>
                <a:lnTo>
                  <a:pt x="40" y="200"/>
                </a:lnTo>
                <a:lnTo>
                  <a:pt x="40" y="199"/>
                </a:lnTo>
                <a:lnTo>
                  <a:pt x="41" y="198"/>
                </a:lnTo>
                <a:lnTo>
                  <a:pt x="43" y="198"/>
                </a:lnTo>
                <a:lnTo>
                  <a:pt x="45" y="196"/>
                </a:lnTo>
                <a:lnTo>
                  <a:pt x="45" y="196"/>
                </a:lnTo>
                <a:lnTo>
                  <a:pt x="45" y="194"/>
                </a:lnTo>
                <a:lnTo>
                  <a:pt x="46" y="191"/>
                </a:lnTo>
                <a:lnTo>
                  <a:pt x="46" y="191"/>
                </a:lnTo>
                <a:lnTo>
                  <a:pt x="45" y="190"/>
                </a:lnTo>
                <a:lnTo>
                  <a:pt x="43" y="190"/>
                </a:lnTo>
                <a:lnTo>
                  <a:pt x="43" y="190"/>
                </a:lnTo>
                <a:lnTo>
                  <a:pt x="43" y="188"/>
                </a:lnTo>
                <a:lnTo>
                  <a:pt x="45" y="188"/>
                </a:lnTo>
                <a:lnTo>
                  <a:pt x="45" y="186"/>
                </a:lnTo>
                <a:lnTo>
                  <a:pt x="45" y="184"/>
                </a:lnTo>
                <a:lnTo>
                  <a:pt x="45" y="184"/>
                </a:lnTo>
                <a:lnTo>
                  <a:pt x="47" y="184"/>
                </a:lnTo>
                <a:lnTo>
                  <a:pt x="47" y="183"/>
                </a:lnTo>
                <a:lnTo>
                  <a:pt x="48" y="183"/>
                </a:lnTo>
                <a:lnTo>
                  <a:pt x="51" y="183"/>
                </a:lnTo>
                <a:lnTo>
                  <a:pt x="51" y="183"/>
                </a:lnTo>
                <a:lnTo>
                  <a:pt x="50" y="184"/>
                </a:lnTo>
                <a:lnTo>
                  <a:pt x="51" y="185"/>
                </a:lnTo>
                <a:lnTo>
                  <a:pt x="52" y="188"/>
                </a:lnTo>
                <a:lnTo>
                  <a:pt x="52" y="188"/>
                </a:lnTo>
                <a:lnTo>
                  <a:pt x="53" y="186"/>
                </a:lnTo>
                <a:lnTo>
                  <a:pt x="53" y="185"/>
                </a:lnTo>
                <a:lnTo>
                  <a:pt x="53" y="185"/>
                </a:lnTo>
                <a:lnTo>
                  <a:pt x="54" y="186"/>
                </a:lnTo>
                <a:lnTo>
                  <a:pt x="54" y="186"/>
                </a:lnTo>
                <a:lnTo>
                  <a:pt x="54" y="188"/>
                </a:lnTo>
                <a:lnTo>
                  <a:pt x="53" y="188"/>
                </a:lnTo>
                <a:lnTo>
                  <a:pt x="53" y="188"/>
                </a:lnTo>
                <a:lnTo>
                  <a:pt x="54" y="189"/>
                </a:lnTo>
                <a:lnTo>
                  <a:pt x="54" y="189"/>
                </a:lnTo>
                <a:lnTo>
                  <a:pt x="53" y="190"/>
                </a:lnTo>
                <a:lnTo>
                  <a:pt x="53" y="190"/>
                </a:lnTo>
                <a:lnTo>
                  <a:pt x="53" y="190"/>
                </a:lnTo>
                <a:lnTo>
                  <a:pt x="53" y="189"/>
                </a:lnTo>
                <a:lnTo>
                  <a:pt x="53" y="189"/>
                </a:lnTo>
                <a:lnTo>
                  <a:pt x="51" y="189"/>
                </a:lnTo>
                <a:lnTo>
                  <a:pt x="50" y="188"/>
                </a:lnTo>
                <a:lnTo>
                  <a:pt x="50" y="188"/>
                </a:lnTo>
                <a:lnTo>
                  <a:pt x="48" y="189"/>
                </a:lnTo>
                <a:lnTo>
                  <a:pt x="48" y="189"/>
                </a:lnTo>
                <a:lnTo>
                  <a:pt x="50" y="191"/>
                </a:lnTo>
                <a:lnTo>
                  <a:pt x="50" y="191"/>
                </a:lnTo>
                <a:lnTo>
                  <a:pt x="48" y="191"/>
                </a:lnTo>
                <a:lnTo>
                  <a:pt x="46" y="191"/>
                </a:lnTo>
                <a:lnTo>
                  <a:pt x="46" y="191"/>
                </a:lnTo>
                <a:lnTo>
                  <a:pt x="46" y="193"/>
                </a:lnTo>
                <a:lnTo>
                  <a:pt x="47" y="193"/>
                </a:lnTo>
                <a:lnTo>
                  <a:pt x="48" y="194"/>
                </a:lnTo>
                <a:lnTo>
                  <a:pt x="48" y="194"/>
                </a:lnTo>
                <a:lnTo>
                  <a:pt x="48" y="194"/>
                </a:lnTo>
                <a:lnTo>
                  <a:pt x="50" y="194"/>
                </a:lnTo>
                <a:lnTo>
                  <a:pt x="50" y="193"/>
                </a:lnTo>
                <a:lnTo>
                  <a:pt x="50" y="193"/>
                </a:lnTo>
                <a:lnTo>
                  <a:pt x="51" y="193"/>
                </a:lnTo>
                <a:lnTo>
                  <a:pt x="51" y="193"/>
                </a:lnTo>
                <a:lnTo>
                  <a:pt x="51" y="194"/>
                </a:lnTo>
                <a:lnTo>
                  <a:pt x="51" y="195"/>
                </a:lnTo>
                <a:lnTo>
                  <a:pt x="50" y="195"/>
                </a:lnTo>
                <a:lnTo>
                  <a:pt x="50" y="195"/>
                </a:lnTo>
                <a:lnTo>
                  <a:pt x="52" y="196"/>
                </a:lnTo>
                <a:lnTo>
                  <a:pt x="52" y="199"/>
                </a:lnTo>
                <a:lnTo>
                  <a:pt x="52" y="199"/>
                </a:lnTo>
                <a:lnTo>
                  <a:pt x="50" y="199"/>
                </a:lnTo>
                <a:lnTo>
                  <a:pt x="48" y="200"/>
                </a:lnTo>
                <a:lnTo>
                  <a:pt x="48" y="201"/>
                </a:lnTo>
                <a:lnTo>
                  <a:pt x="48" y="201"/>
                </a:lnTo>
                <a:lnTo>
                  <a:pt x="48" y="201"/>
                </a:lnTo>
                <a:lnTo>
                  <a:pt x="47" y="201"/>
                </a:lnTo>
                <a:lnTo>
                  <a:pt x="47" y="201"/>
                </a:lnTo>
                <a:lnTo>
                  <a:pt x="46" y="201"/>
                </a:lnTo>
                <a:lnTo>
                  <a:pt x="46" y="201"/>
                </a:lnTo>
                <a:lnTo>
                  <a:pt x="47" y="203"/>
                </a:lnTo>
                <a:lnTo>
                  <a:pt x="47" y="204"/>
                </a:lnTo>
                <a:lnTo>
                  <a:pt x="47" y="204"/>
                </a:lnTo>
                <a:lnTo>
                  <a:pt x="46" y="205"/>
                </a:lnTo>
                <a:lnTo>
                  <a:pt x="46" y="205"/>
                </a:lnTo>
                <a:lnTo>
                  <a:pt x="46" y="205"/>
                </a:lnTo>
                <a:lnTo>
                  <a:pt x="43" y="205"/>
                </a:lnTo>
                <a:lnTo>
                  <a:pt x="41" y="205"/>
                </a:lnTo>
                <a:lnTo>
                  <a:pt x="41" y="205"/>
                </a:lnTo>
                <a:lnTo>
                  <a:pt x="42" y="206"/>
                </a:lnTo>
                <a:lnTo>
                  <a:pt x="43" y="208"/>
                </a:lnTo>
                <a:lnTo>
                  <a:pt x="43" y="209"/>
                </a:lnTo>
                <a:lnTo>
                  <a:pt x="43" y="209"/>
                </a:lnTo>
                <a:lnTo>
                  <a:pt x="42" y="209"/>
                </a:lnTo>
                <a:lnTo>
                  <a:pt x="41" y="208"/>
                </a:lnTo>
                <a:lnTo>
                  <a:pt x="41" y="208"/>
                </a:lnTo>
                <a:lnTo>
                  <a:pt x="40" y="208"/>
                </a:lnTo>
                <a:lnTo>
                  <a:pt x="40" y="208"/>
                </a:lnTo>
                <a:lnTo>
                  <a:pt x="40" y="209"/>
                </a:lnTo>
                <a:lnTo>
                  <a:pt x="40" y="209"/>
                </a:lnTo>
                <a:lnTo>
                  <a:pt x="42" y="210"/>
                </a:lnTo>
                <a:lnTo>
                  <a:pt x="42" y="210"/>
                </a:lnTo>
                <a:lnTo>
                  <a:pt x="40" y="210"/>
                </a:lnTo>
                <a:lnTo>
                  <a:pt x="40" y="211"/>
                </a:lnTo>
                <a:lnTo>
                  <a:pt x="40" y="213"/>
                </a:lnTo>
                <a:lnTo>
                  <a:pt x="40" y="213"/>
                </a:lnTo>
                <a:lnTo>
                  <a:pt x="41" y="213"/>
                </a:lnTo>
                <a:lnTo>
                  <a:pt x="42" y="214"/>
                </a:lnTo>
                <a:lnTo>
                  <a:pt x="42" y="214"/>
                </a:lnTo>
                <a:lnTo>
                  <a:pt x="43" y="214"/>
                </a:lnTo>
                <a:lnTo>
                  <a:pt x="42" y="213"/>
                </a:lnTo>
                <a:lnTo>
                  <a:pt x="42" y="211"/>
                </a:lnTo>
                <a:lnTo>
                  <a:pt x="42" y="210"/>
                </a:lnTo>
                <a:lnTo>
                  <a:pt x="42" y="210"/>
                </a:lnTo>
                <a:lnTo>
                  <a:pt x="43" y="210"/>
                </a:lnTo>
                <a:lnTo>
                  <a:pt x="43" y="210"/>
                </a:lnTo>
                <a:lnTo>
                  <a:pt x="45" y="209"/>
                </a:lnTo>
                <a:lnTo>
                  <a:pt x="45" y="209"/>
                </a:lnTo>
                <a:lnTo>
                  <a:pt x="46" y="209"/>
                </a:lnTo>
                <a:lnTo>
                  <a:pt x="46" y="209"/>
                </a:lnTo>
                <a:lnTo>
                  <a:pt x="47" y="208"/>
                </a:lnTo>
                <a:lnTo>
                  <a:pt x="47" y="208"/>
                </a:lnTo>
                <a:lnTo>
                  <a:pt x="47" y="208"/>
                </a:lnTo>
                <a:lnTo>
                  <a:pt x="48" y="210"/>
                </a:lnTo>
                <a:lnTo>
                  <a:pt x="48" y="210"/>
                </a:lnTo>
                <a:lnTo>
                  <a:pt x="46" y="209"/>
                </a:lnTo>
                <a:lnTo>
                  <a:pt x="46" y="209"/>
                </a:lnTo>
                <a:lnTo>
                  <a:pt x="47" y="211"/>
                </a:lnTo>
                <a:lnTo>
                  <a:pt x="47" y="213"/>
                </a:lnTo>
                <a:lnTo>
                  <a:pt x="47" y="213"/>
                </a:lnTo>
                <a:lnTo>
                  <a:pt x="50" y="211"/>
                </a:lnTo>
                <a:lnTo>
                  <a:pt x="50" y="210"/>
                </a:lnTo>
                <a:lnTo>
                  <a:pt x="50" y="206"/>
                </a:lnTo>
                <a:lnTo>
                  <a:pt x="50" y="206"/>
                </a:lnTo>
                <a:lnTo>
                  <a:pt x="51" y="206"/>
                </a:lnTo>
                <a:lnTo>
                  <a:pt x="51" y="208"/>
                </a:lnTo>
                <a:lnTo>
                  <a:pt x="51" y="209"/>
                </a:lnTo>
                <a:lnTo>
                  <a:pt x="51" y="209"/>
                </a:lnTo>
                <a:lnTo>
                  <a:pt x="53" y="209"/>
                </a:lnTo>
                <a:lnTo>
                  <a:pt x="54" y="209"/>
                </a:lnTo>
                <a:lnTo>
                  <a:pt x="54" y="209"/>
                </a:lnTo>
                <a:lnTo>
                  <a:pt x="56" y="209"/>
                </a:lnTo>
                <a:lnTo>
                  <a:pt x="56" y="208"/>
                </a:lnTo>
                <a:lnTo>
                  <a:pt x="56" y="208"/>
                </a:lnTo>
                <a:lnTo>
                  <a:pt x="54" y="206"/>
                </a:lnTo>
                <a:lnTo>
                  <a:pt x="54" y="205"/>
                </a:lnTo>
                <a:lnTo>
                  <a:pt x="56" y="205"/>
                </a:lnTo>
                <a:lnTo>
                  <a:pt x="56" y="205"/>
                </a:lnTo>
                <a:lnTo>
                  <a:pt x="57" y="205"/>
                </a:lnTo>
                <a:lnTo>
                  <a:pt x="57" y="208"/>
                </a:lnTo>
                <a:lnTo>
                  <a:pt x="57" y="214"/>
                </a:lnTo>
                <a:lnTo>
                  <a:pt x="57" y="214"/>
                </a:lnTo>
                <a:lnTo>
                  <a:pt x="57" y="216"/>
                </a:lnTo>
                <a:lnTo>
                  <a:pt x="57" y="219"/>
                </a:lnTo>
                <a:lnTo>
                  <a:pt x="57" y="219"/>
                </a:lnTo>
                <a:lnTo>
                  <a:pt x="57" y="218"/>
                </a:lnTo>
                <a:lnTo>
                  <a:pt x="57" y="216"/>
                </a:lnTo>
                <a:lnTo>
                  <a:pt x="57" y="216"/>
                </a:lnTo>
                <a:lnTo>
                  <a:pt x="57" y="218"/>
                </a:lnTo>
                <a:lnTo>
                  <a:pt x="57" y="219"/>
                </a:lnTo>
                <a:lnTo>
                  <a:pt x="57" y="220"/>
                </a:lnTo>
                <a:lnTo>
                  <a:pt x="57" y="220"/>
                </a:lnTo>
                <a:lnTo>
                  <a:pt x="57" y="221"/>
                </a:lnTo>
                <a:lnTo>
                  <a:pt x="56" y="223"/>
                </a:lnTo>
                <a:lnTo>
                  <a:pt x="56" y="223"/>
                </a:lnTo>
                <a:lnTo>
                  <a:pt x="58" y="225"/>
                </a:lnTo>
                <a:lnTo>
                  <a:pt x="58" y="225"/>
                </a:lnTo>
                <a:lnTo>
                  <a:pt x="57" y="228"/>
                </a:lnTo>
                <a:lnTo>
                  <a:pt x="57" y="228"/>
                </a:lnTo>
                <a:lnTo>
                  <a:pt x="58" y="230"/>
                </a:lnTo>
                <a:lnTo>
                  <a:pt x="58" y="233"/>
                </a:lnTo>
                <a:lnTo>
                  <a:pt x="57" y="234"/>
                </a:lnTo>
                <a:lnTo>
                  <a:pt x="57" y="234"/>
                </a:lnTo>
                <a:lnTo>
                  <a:pt x="56" y="233"/>
                </a:lnTo>
                <a:lnTo>
                  <a:pt x="54" y="231"/>
                </a:lnTo>
                <a:lnTo>
                  <a:pt x="53" y="230"/>
                </a:lnTo>
                <a:lnTo>
                  <a:pt x="54" y="228"/>
                </a:lnTo>
                <a:lnTo>
                  <a:pt x="54" y="228"/>
                </a:lnTo>
                <a:lnTo>
                  <a:pt x="53" y="228"/>
                </a:lnTo>
                <a:lnTo>
                  <a:pt x="53" y="229"/>
                </a:lnTo>
                <a:lnTo>
                  <a:pt x="52" y="233"/>
                </a:lnTo>
                <a:lnTo>
                  <a:pt x="52" y="233"/>
                </a:lnTo>
                <a:lnTo>
                  <a:pt x="53" y="233"/>
                </a:lnTo>
                <a:lnTo>
                  <a:pt x="54" y="233"/>
                </a:lnTo>
                <a:lnTo>
                  <a:pt x="54" y="233"/>
                </a:lnTo>
                <a:lnTo>
                  <a:pt x="54" y="234"/>
                </a:lnTo>
                <a:lnTo>
                  <a:pt x="56" y="235"/>
                </a:lnTo>
                <a:lnTo>
                  <a:pt x="56" y="235"/>
                </a:lnTo>
                <a:lnTo>
                  <a:pt x="56" y="237"/>
                </a:lnTo>
                <a:lnTo>
                  <a:pt x="56" y="238"/>
                </a:lnTo>
                <a:lnTo>
                  <a:pt x="57" y="238"/>
                </a:lnTo>
                <a:lnTo>
                  <a:pt x="57" y="238"/>
                </a:lnTo>
                <a:lnTo>
                  <a:pt x="57" y="237"/>
                </a:lnTo>
                <a:lnTo>
                  <a:pt x="57" y="237"/>
                </a:lnTo>
                <a:lnTo>
                  <a:pt x="57" y="235"/>
                </a:lnTo>
                <a:lnTo>
                  <a:pt x="58" y="234"/>
                </a:lnTo>
                <a:lnTo>
                  <a:pt x="58" y="234"/>
                </a:lnTo>
                <a:lnTo>
                  <a:pt x="58" y="237"/>
                </a:lnTo>
                <a:lnTo>
                  <a:pt x="58" y="239"/>
                </a:lnTo>
                <a:lnTo>
                  <a:pt x="58" y="244"/>
                </a:lnTo>
                <a:lnTo>
                  <a:pt x="58" y="244"/>
                </a:lnTo>
                <a:lnTo>
                  <a:pt x="59" y="247"/>
                </a:lnTo>
                <a:lnTo>
                  <a:pt x="59" y="247"/>
                </a:lnTo>
                <a:lnTo>
                  <a:pt x="59" y="255"/>
                </a:lnTo>
                <a:lnTo>
                  <a:pt x="59" y="255"/>
                </a:lnTo>
                <a:lnTo>
                  <a:pt x="59" y="262"/>
                </a:lnTo>
                <a:lnTo>
                  <a:pt x="59" y="268"/>
                </a:lnTo>
                <a:lnTo>
                  <a:pt x="59" y="268"/>
                </a:lnTo>
                <a:lnTo>
                  <a:pt x="58" y="268"/>
                </a:lnTo>
                <a:lnTo>
                  <a:pt x="58" y="268"/>
                </a:lnTo>
                <a:lnTo>
                  <a:pt x="58" y="269"/>
                </a:lnTo>
                <a:lnTo>
                  <a:pt x="59" y="270"/>
                </a:lnTo>
                <a:lnTo>
                  <a:pt x="59" y="270"/>
                </a:lnTo>
                <a:lnTo>
                  <a:pt x="57" y="270"/>
                </a:lnTo>
                <a:lnTo>
                  <a:pt x="58" y="270"/>
                </a:lnTo>
                <a:lnTo>
                  <a:pt x="58" y="273"/>
                </a:lnTo>
                <a:lnTo>
                  <a:pt x="59" y="274"/>
                </a:lnTo>
                <a:lnTo>
                  <a:pt x="59" y="274"/>
                </a:lnTo>
                <a:lnTo>
                  <a:pt x="59" y="275"/>
                </a:lnTo>
                <a:lnTo>
                  <a:pt x="60" y="275"/>
                </a:lnTo>
                <a:lnTo>
                  <a:pt x="60" y="275"/>
                </a:lnTo>
                <a:lnTo>
                  <a:pt x="60" y="279"/>
                </a:lnTo>
                <a:lnTo>
                  <a:pt x="60" y="280"/>
                </a:lnTo>
                <a:lnTo>
                  <a:pt x="59" y="282"/>
                </a:lnTo>
                <a:lnTo>
                  <a:pt x="59" y="282"/>
                </a:lnTo>
                <a:lnTo>
                  <a:pt x="59" y="283"/>
                </a:lnTo>
                <a:lnTo>
                  <a:pt x="59" y="283"/>
                </a:lnTo>
                <a:lnTo>
                  <a:pt x="60" y="284"/>
                </a:lnTo>
                <a:lnTo>
                  <a:pt x="60" y="285"/>
                </a:lnTo>
                <a:lnTo>
                  <a:pt x="60" y="285"/>
                </a:lnTo>
                <a:lnTo>
                  <a:pt x="58" y="285"/>
                </a:lnTo>
                <a:lnTo>
                  <a:pt x="58" y="283"/>
                </a:lnTo>
                <a:lnTo>
                  <a:pt x="58" y="283"/>
                </a:lnTo>
                <a:lnTo>
                  <a:pt x="57" y="283"/>
                </a:lnTo>
                <a:lnTo>
                  <a:pt x="57" y="284"/>
                </a:lnTo>
                <a:lnTo>
                  <a:pt x="56" y="287"/>
                </a:lnTo>
                <a:lnTo>
                  <a:pt x="56" y="287"/>
                </a:lnTo>
                <a:lnTo>
                  <a:pt x="58" y="287"/>
                </a:lnTo>
                <a:lnTo>
                  <a:pt x="59" y="285"/>
                </a:lnTo>
                <a:lnTo>
                  <a:pt x="59" y="285"/>
                </a:lnTo>
                <a:lnTo>
                  <a:pt x="60" y="308"/>
                </a:lnTo>
                <a:lnTo>
                  <a:pt x="60" y="329"/>
                </a:lnTo>
                <a:lnTo>
                  <a:pt x="59" y="372"/>
                </a:lnTo>
                <a:lnTo>
                  <a:pt x="59" y="372"/>
                </a:lnTo>
                <a:lnTo>
                  <a:pt x="59" y="384"/>
                </a:lnTo>
                <a:lnTo>
                  <a:pt x="59" y="384"/>
                </a:lnTo>
                <a:lnTo>
                  <a:pt x="59" y="387"/>
                </a:lnTo>
                <a:lnTo>
                  <a:pt x="59" y="387"/>
                </a:lnTo>
                <a:lnTo>
                  <a:pt x="59" y="395"/>
                </a:lnTo>
                <a:lnTo>
                  <a:pt x="59" y="395"/>
                </a:lnTo>
                <a:lnTo>
                  <a:pt x="59" y="402"/>
                </a:lnTo>
                <a:lnTo>
                  <a:pt x="59" y="402"/>
                </a:lnTo>
                <a:lnTo>
                  <a:pt x="59" y="409"/>
                </a:lnTo>
                <a:lnTo>
                  <a:pt x="59" y="418"/>
                </a:lnTo>
                <a:lnTo>
                  <a:pt x="59" y="418"/>
                </a:lnTo>
                <a:lnTo>
                  <a:pt x="60" y="423"/>
                </a:lnTo>
                <a:lnTo>
                  <a:pt x="60" y="425"/>
                </a:lnTo>
                <a:lnTo>
                  <a:pt x="59" y="428"/>
                </a:lnTo>
                <a:lnTo>
                  <a:pt x="59" y="428"/>
                </a:lnTo>
                <a:lnTo>
                  <a:pt x="59" y="433"/>
                </a:lnTo>
                <a:lnTo>
                  <a:pt x="59" y="437"/>
                </a:lnTo>
                <a:lnTo>
                  <a:pt x="59" y="437"/>
                </a:lnTo>
                <a:lnTo>
                  <a:pt x="59" y="435"/>
                </a:lnTo>
                <a:lnTo>
                  <a:pt x="60" y="435"/>
                </a:lnTo>
                <a:lnTo>
                  <a:pt x="60" y="435"/>
                </a:lnTo>
                <a:lnTo>
                  <a:pt x="60" y="442"/>
                </a:lnTo>
                <a:lnTo>
                  <a:pt x="60" y="448"/>
                </a:lnTo>
                <a:lnTo>
                  <a:pt x="60" y="448"/>
                </a:lnTo>
                <a:lnTo>
                  <a:pt x="58" y="447"/>
                </a:lnTo>
                <a:lnTo>
                  <a:pt x="58" y="447"/>
                </a:lnTo>
                <a:lnTo>
                  <a:pt x="58" y="448"/>
                </a:lnTo>
                <a:lnTo>
                  <a:pt x="59" y="449"/>
                </a:lnTo>
                <a:lnTo>
                  <a:pt x="60" y="450"/>
                </a:lnTo>
                <a:lnTo>
                  <a:pt x="60" y="450"/>
                </a:lnTo>
                <a:lnTo>
                  <a:pt x="60" y="450"/>
                </a:lnTo>
                <a:lnTo>
                  <a:pt x="59" y="450"/>
                </a:lnTo>
                <a:lnTo>
                  <a:pt x="58" y="450"/>
                </a:lnTo>
                <a:lnTo>
                  <a:pt x="58" y="450"/>
                </a:lnTo>
                <a:lnTo>
                  <a:pt x="59" y="454"/>
                </a:lnTo>
                <a:lnTo>
                  <a:pt x="59" y="454"/>
                </a:lnTo>
                <a:lnTo>
                  <a:pt x="59" y="457"/>
                </a:lnTo>
                <a:lnTo>
                  <a:pt x="59" y="459"/>
                </a:lnTo>
                <a:lnTo>
                  <a:pt x="59" y="459"/>
                </a:lnTo>
                <a:lnTo>
                  <a:pt x="59" y="463"/>
                </a:lnTo>
                <a:lnTo>
                  <a:pt x="59" y="463"/>
                </a:lnTo>
                <a:lnTo>
                  <a:pt x="59" y="465"/>
                </a:lnTo>
                <a:lnTo>
                  <a:pt x="60" y="469"/>
                </a:lnTo>
                <a:lnTo>
                  <a:pt x="60" y="469"/>
                </a:lnTo>
                <a:lnTo>
                  <a:pt x="59" y="472"/>
                </a:lnTo>
                <a:lnTo>
                  <a:pt x="59" y="472"/>
                </a:lnTo>
                <a:lnTo>
                  <a:pt x="59" y="473"/>
                </a:lnTo>
                <a:lnTo>
                  <a:pt x="59" y="474"/>
                </a:lnTo>
                <a:lnTo>
                  <a:pt x="59" y="474"/>
                </a:lnTo>
                <a:lnTo>
                  <a:pt x="59" y="474"/>
                </a:lnTo>
                <a:lnTo>
                  <a:pt x="60" y="484"/>
                </a:lnTo>
                <a:lnTo>
                  <a:pt x="60" y="484"/>
                </a:lnTo>
                <a:lnTo>
                  <a:pt x="60" y="487"/>
                </a:lnTo>
                <a:lnTo>
                  <a:pt x="60" y="487"/>
                </a:lnTo>
                <a:lnTo>
                  <a:pt x="60" y="489"/>
                </a:lnTo>
                <a:lnTo>
                  <a:pt x="60" y="489"/>
                </a:lnTo>
                <a:lnTo>
                  <a:pt x="60" y="491"/>
                </a:lnTo>
                <a:lnTo>
                  <a:pt x="59" y="491"/>
                </a:lnTo>
                <a:lnTo>
                  <a:pt x="59" y="491"/>
                </a:lnTo>
                <a:lnTo>
                  <a:pt x="60" y="493"/>
                </a:lnTo>
                <a:lnTo>
                  <a:pt x="60" y="493"/>
                </a:lnTo>
                <a:lnTo>
                  <a:pt x="59" y="497"/>
                </a:lnTo>
                <a:lnTo>
                  <a:pt x="59" y="502"/>
                </a:lnTo>
                <a:lnTo>
                  <a:pt x="59" y="502"/>
                </a:lnTo>
                <a:lnTo>
                  <a:pt x="60" y="504"/>
                </a:lnTo>
                <a:lnTo>
                  <a:pt x="60" y="504"/>
                </a:lnTo>
                <a:lnTo>
                  <a:pt x="59" y="507"/>
                </a:lnTo>
                <a:lnTo>
                  <a:pt x="59" y="507"/>
                </a:lnTo>
                <a:lnTo>
                  <a:pt x="60" y="509"/>
                </a:lnTo>
                <a:lnTo>
                  <a:pt x="59" y="512"/>
                </a:lnTo>
                <a:lnTo>
                  <a:pt x="59" y="512"/>
                </a:lnTo>
                <a:lnTo>
                  <a:pt x="60" y="517"/>
                </a:lnTo>
                <a:lnTo>
                  <a:pt x="60" y="517"/>
                </a:lnTo>
                <a:lnTo>
                  <a:pt x="60" y="518"/>
                </a:lnTo>
                <a:lnTo>
                  <a:pt x="60" y="518"/>
                </a:lnTo>
                <a:lnTo>
                  <a:pt x="62" y="533"/>
                </a:lnTo>
                <a:lnTo>
                  <a:pt x="62" y="533"/>
                </a:lnTo>
                <a:lnTo>
                  <a:pt x="60" y="534"/>
                </a:lnTo>
                <a:lnTo>
                  <a:pt x="60" y="534"/>
                </a:lnTo>
                <a:lnTo>
                  <a:pt x="60" y="541"/>
                </a:lnTo>
                <a:lnTo>
                  <a:pt x="60" y="546"/>
                </a:lnTo>
                <a:lnTo>
                  <a:pt x="60" y="546"/>
                </a:lnTo>
                <a:lnTo>
                  <a:pt x="60" y="547"/>
                </a:lnTo>
                <a:lnTo>
                  <a:pt x="59" y="547"/>
                </a:lnTo>
                <a:lnTo>
                  <a:pt x="59" y="547"/>
                </a:lnTo>
                <a:lnTo>
                  <a:pt x="59" y="557"/>
                </a:lnTo>
                <a:lnTo>
                  <a:pt x="59" y="557"/>
                </a:lnTo>
                <a:lnTo>
                  <a:pt x="59" y="558"/>
                </a:lnTo>
                <a:lnTo>
                  <a:pt x="58" y="558"/>
                </a:lnTo>
                <a:lnTo>
                  <a:pt x="58" y="558"/>
                </a:lnTo>
                <a:lnTo>
                  <a:pt x="58" y="558"/>
                </a:lnTo>
                <a:lnTo>
                  <a:pt x="59" y="559"/>
                </a:lnTo>
                <a:lnTo>
                  <a:pt x="59" y="559"/>
                </a:lnTo>
                <a:lnTo>
                  <a:pt x="59" y="564"/>
                </a:lnTo>
                <a:lnTo>
                  <a:pt x="59" y="567"/>
                </a:lnTo>
                <a:lnTo>
                  <a:pt x="58" y="568"/>
                </a:lnTo>
                <a:lnTo>
                  <a:pt x="58" y="568"/>
                </a:lnTo>
                <a:lnTo>
                  <a:pt x="58" y="573"/>
                </a:lnTo>
                <a:lnTo>
                  <a:pt x="58" y="573"/>
                </a:lnTo>
                <a:lnTo>
                  <a:pt x="57" y="574"/>
                </a:lnTo>
                <a:lnTo>
                  <a:pt x="56" y="574"/>
                </a:lnTo>
                <a:lnTo>
                  <a:pt x="56" y="574"/>
                </a:lnTo>
                <a:lnTo>
                  <a:pt x="56" y="576"/>
                </a:lnTo>
                <a:lnTo>
                  <a:pt x="56" y="576"/>
                </a:lnTo>
                <a:lnTo>
                  <a:pt x="58" y="576"/>
                </a:lnTo>
                <a:lnTo>
                  <a:pt x="58" y="576"/>
                </a:lnTo>
                <a:lnTo>
                  <a:pt x="58" y="578"/>
                </a:lnTo>
                <a:lnTo>
                  <a:pt x="57" y="578"/>
                </a:lnTo>
                <a:lnTo>
                  <a:pt x="56" y="581"/>
                </a:lnTo>
                <a:lnTo>
                  <a:pt x="56" y="581"/>
                </a:lnTo>
                <a:lnTo>
                  <a:pt x="57" y="582"/>
                </a:lnTo>
                <a:lnTo>
                  <a:pt x="58" y="582"/>
                </a:lnTo>
                <a:lnTo>
                  <a:pt x="58" y="582"/>
                </a:lnTo>
                <a:lnTo>
                  <a:pt x="58" y="588"/>
                </a:lnTo>
                <a:lnTo>
                  <a:pt x="57" y="593"/>
                </a:lnTo>
                <a:lnTo>
                  <a:pt x="57" y="593"/>
                </a:lnTo>
                <a:lnTo>
                  <a:pt x="56" y="597"/>
                </a:lnTo>
                <a:lnTo>
                  <a:pt x="56" y="597"/>
                </a:lnTo>
                <a:lnTo>
                  <a:pt x="57" y="604"/>
                </a:lnTo>
                <a:lnTo>
                  <a:pt x="57" y="604"/>
                </a:lnTo>
                <a:lnTo>
                  <a:pt x="57" y="607"/>
                </a:lnTo>
                <a:lnTo>
                  <a:pt x="56" y="609"/>
                </a:lnTo>
                <a:lnTo>
                  <a:pt x="56" y="609"/>
                </a:lnTo>
                <a:lnTo>
                  <a:pt x="57" y="611"/>
                </a:lnTo>
                <a:lnTo>
                  <a:pt x="57" y="611"/>
                </a:lnTo>
                <a:lnTo>
                  <a:pt x="57" y="613"/>
                </a:lnTo>
                <a:lnTo>
                  <a:pt x="57" y="614"/>
                </a:lnTo>
                <a:lnTo>
                  <a:pt x="58" y="617"/>
                </a:lnTo>
                <a:lnTo>
                  <a:pt x="58" y="619"/>
                </a:lnTo>
                <a:lnTo>
                  <a:pt x="58" y="619"/>
                </a:lnTo>
                <a:lnTo>
                  <a:pt x="59" y="621"/>
                </a:lnTo>
                <a:lnTo>
                  <a:pt x="59" y="621"/>
                </a:lnTo>
                <a:lnTo>
                  <a:pt x="60" y="623"/>
                </a:lnTo>
                <a:lnTo>
                  <a:pt x="60" y="623"/>
                </a:lnTo>
                <a:lnTo>
                  <a:pt x="62" y="622"/>
                </a:lnTo>
                <a:lnTo>
                  <a:pt x="62" y="622"/>
                </a:lnTo>
                <a:lnTo>
                  <a:pt x="60" y="621"/>
                </a:lnTo>
                <a:lnTo>
                  <a:pt x="60" y="621"/>
                </a:lnTo>
                <a:lnTo>
                  <a:pt x="60" y="619"/>
                </a:lnTo>
                <a:lnTo>
                  <a:pt x="60" y="619"/>
                </a:lnTo>
                <a:lnTo>
                  <a:pt x="59" y="618"/>
                </a:lnTo>
                <a:lnTo>
                  <a:pt x="59" y="618"/>
                </a:lnTo>
                <a:lnTo>
                  <a:pt x="59" y="614"/>
                </a:lnTo>
                <a:lnTo>
                  <a:pt x="59" y="614"/>
                </a:lnTo>
                <a:lnTo>
                  <a:pt x="59" y="612"/>
                </a:lnTo>
                <a:lnTo>
                  <a:pt x="59" y="609"/>
                </a:lnTo>
                <a:lnTo>
                  <a:pt x="59" y="609"/>
                </a:lnTo>
                <a:lnTo>
                  <a:pt x="60" y="607"/>
                </a:lnTo>
                <a:lnTo>
                  <a:pt x="60" y="607"/>
                </a:lnTo>
                <a:lnTo>
                  <a:pt x="60" y="603"/>
                </a:lnTo>
                <a:lnTo>
                  <a:pt x="60" y="603"/>
                </a:lnTo>
                <a:lnTo>
                  <a:pt x="60" y="599"/>
                </a:lnTo>
                <a:lnTo>
                  <a:pt x="60" y="599"/>
                </a:lnTo>
                <a:lnTo>
                  <a:pt x="60" y="592"/>
                </a:lnTo>
                <a:lnTo>
                  <a:pt x="60" y="592"/>
                </a:lnTo>
                <a:lnTo>
                  <a:pt x="62" y="592"/>
                </a:lnTo>
                <a:lnTo>
                  <a:pt x="62" y="592"/>
                </a:lnTo>
                <a:lnTo>
                  <a:pt x="63" y="589"/>
                </a:lnTo>
                <a:lnTo>
                  <a:pt x="63" y="589"/>
                </a:lnTo>
                <a:lnTo>
                  <a:pt x="64" y="589"/>
                </a:lnTo>
                <a:lnTo>
                  <a:pt x="64" y="589"/>
                </a:lnTo>
                <a:lnTo>
                  <a:pt x="63" y="588"/>
                </a:lnTo>
                <a:lnTo>
                  <a:pt x="63" y="588"/>
                </a:lnTo>
                <a:lnTo>
                  <a:pt x="63" y="588"/>
                </a:lnTo>
                <a:lnTo>
                  <a:pt x="62" y="588"/>
                </a:lnTo>
                <a:lnTo>
                  <a:pt x="62" y="589"/>
                </a:lnTo>
                <a:lnTo>
                  <a:pt x="62" y="591"/>
                </a:lnTo>
                <a:lnTo>
                  <a:pt x="62" y="591"/>
                </a:lnTo>
                <a:lnTo>
                  <a:pt x="60" y="589"/>
                </a:lnTo>
                <a:lnTo>
                  <a:pt x="60" y="587"/>
                </a:lnTo>
                <a:lnTo>
                  <a:pt x="62" y="582"/>
                </a:lnTo>
                <a:lnTo>
                  <a:pt x="62" y="582"/>
                </a:lnTo>
                <a:lnTo>
                  <a:pt x="62" y="582"/>
                </a:lnTo>
                <a:lnTo>
                  <a:pt x="62" y="581"/>
                </a:lnTo>
                <a:lnTo>
                  <a:pt x="60" y="581"/>
                </a:lnTo>
                <a:lnTo>
                  <a:pt x="62" y="579"/>
                </a:lnTo>
                <a:lnTo>
                  <a:pt x="62" y="579"/>
                </a:lnTo>
                <a:lnTo>
                  <a:pt x="63" y="579"/>
                </a:lnTo>
                <a:lnTo>
                  <a:pt x="63" y="581"/>
                </a:lnTo>
                <a:lnTo>
                  <a:pt x="63" y="581"/>
                </a:lnTo>
                <a:lnTo>
                  <a:pt x="64" y="582"/>
                </a:lnTo>
                <a:lnTo>
                  <a:pt x="64" y="582"/>
                </a:lnTo>
                <a:lnTo>
                  <a:pt x="64" y="582"/>
                </a:lnTo>
                <a:lnTo>
                  <a:pt x="63" y="583"/>
                </a:lnTo>
                <a:lnTo>
                  <a:pt x="63" y="583"/>
                </a:lnTo>
                <a:lnTo>
                  <a:pt x="63" y="583"/>
                </a:lnTo>
                <a:lnTo>
                  <a:pt x="63" y="582"/>
                </a:lnTo>
                <a:lnTo>
                  <a:pt x="63" y="582"/>
                </a:lnTo>
                <a:lnTo>
                  <a:pt x="62" y="583"/>
                </a:lnTo>
                <a:lnTo>
                  <a:pt x="62" y="584"/>
                </a:lnTo>
                <a:lnTo>
                  <a:pt x="62" y="587"/>
                </a:lnTo>
                <a:lnTo>
                  <a:pt x="62" y="587"/>
                </a:lnTo>
                <a:lnTo>
                  <a:pt x="63" y="587"/>
                </a:lnTo>
                <a:lnTo>
                  <a:pt x="64" y="586"/>
                </a:lnTo>
                <a:lnTo>
                  <a:pt x="64" y="584"/>
                </a:lnTo>
                <a:lnTo>
                  <a:pt x="65" y="584"/>
                </a:lnTo>
                <a:lnTo>
                  <a:pt x="65" y="584"/>
                </a:lnTo>
                <a:lnTo>
                  <a:pt x="64" y="581"/>
                </a:lnTo>
                <a:lnTo>
                  <a:pt x="63" y="578"/>
                </a:lnTo>
                <a:lnTo>
                  <a:pt x="64" y="576"/>
                </a:lnTo>
                <a:lnTo>
                  <a:pt x="64" y="576"/>
                </a:lnTo>
                <a:lnTo>
                  <a:pt x="63" y="576"/>
                </a:lnTo>
                <a:lnTo>
                  <a:pt x="63" y="577"/>
                </a:lnTo>
                <a:lnTo>
                  <a:pt x="62" y="578"/>
                </a:lnTo>
                <a:lnTo>
                  <a:pt x="60" y="578"/>
                </a:lnTo>
                <a:lnTo>
                  <a:pt x="60" y="578"/>
                </a:lnTo>
                <a:lnTo>
                  <a:pt x="62" y="574"/>
                </a:lnTo>
                <a:lnTo>
                  <a:pt x="63" y="572"/>
                </a:lnTo>
                <a:lnTo>
                  <a:pt x="63" y="572"/>
                </a:lnTo>
                <a:lnTo>
                  <a:pt x="63" y="574"/>
                </a:lnTo>
                <a:lnTo>
                  <a:pt x="64" y="574"/>
                </a:lnTo>
                <a:lnTo>
                  <a:pt x="65" y="574"/>
                </a:lnTo>
                <a:lnTo>
                  <a:pt x="65" y="574"/>
                </a:lnTo>
                <a:lnTo>
                  <a:pt x="64" y="573"/>
                </a:lnTo>
                <a:lnTo>
                  <a:pt x="64" y="573"/>
                </a:lnTo>
                <a:lnTo>
                  <a:pt x="64" y="572"/>
                </a:lnTo>
                <a:lnTo>
                  <a:pt x="64" y="572"/>
                </a:lnTo>
                <a:lnTo>
                  <a:pt x="65" y="572"/>
                </a:lnTo>
                <a:lnTo>
                  <a:pt x="66" y="571"/>
                </a:lnTo>
                <a:lnTo>
                  <a:pt x="65" y="567"/>
                </a:lnTo>
                <a:lnTo>
                  <a:pt x="65" y="567"/>
                </a:lnTo>
                <a:lnTo>
                  <a:pt x="64" y="568"/>
                </a:lnTo>
                <a:lnTo>
                  <a:pt x="63" y="571"/>
                </a:lnTo>
                <a:lnTo>
                  <a:pt x="63" y="571"/>
                </a:lnTo>
                <a:lnTo>
                  <a:pt x="63" y="569"/>
                </a:lnTo>
                <a:lnTo>
                  <a:pt x="63" y="568"/>
                </a:lnTo>
                <a:lnTo>
                  <a:pt x="63" y="566"/>
                </a:lnTo>
                <a:lnTo>
                  <a:pt x="63" y="566"/>
                </a:lnTo>
                <a:lnTo>
                  <a:pt x="64" y="567"/>
                </a:lnTo>
                <a:lnTo>
                  <a:pt x="65" y="566"/>
                </a:lnTo>
                <a:lnTo>
                  <a:pt x="66" y="564"/>
                </a:lnTo>
                <a:lnTo>
                  <a:pt x="66" y="564"/>
                </a:lnTo>
                <a:lnTo>
                  <a:pt x="65" y="564"/>
                </a:lnTo>
                <a:lnTo>
                  <a:pt x="65" y="564"/>
                </a:lnTo>
                <a:lnTo>
                  <a:pt x="64" y="564"/>
                </a:lnTo>
                <a:lnTo>
                  <a:pt x="64" y="564"/>
                </a:lnTo>
                <a:lnTo>
                  <a:pt x="64" y="564"/>
                </a:lnTo>
                <a:lnTo>
                  <a:pt x="65" y="563"/>
                </a:lnTo>
                <a:lnTo>
                  <a:pt x="65" y="562"/>
                </a:lnTo>
                <a:lnTo>
                  <a:pt x="66" y="561"/>
                </a:lnTo>
                <a:lnTo>
                  <a:pt x="66" y="561"/>
                </a:lnTo>
                <a:lnTo>
                  <a:pt x="66" y="561"/>
                </a:lnTo>
                <a:lnTo>
                  <a:pt x="65" y="561"/>
                </a:lnTo>
                <a:lnTo>
                  <a:pt x="65" y="562"/>
                </a:lnTo>
                <a:lnTo>
                  <a:pt x="65" y="562"/>
                </a:lnTo>
                <a:lnTo>
                  <a:pt x="65" y="551"/>
                </a:lnTo>
                <a:lnTo>
                  <a:pt x="66" y="539"/>
                </a:lnTo>
                <a:lnTo>
                  <a:pt x="66" y="539"/>
                </a:lnTo>
                <a:lnTo>
                  <a:pt x="66" y="537"/>
                </a:lnTo>
                <a:lnTo>
                  <a:pt x="66" y="536"/>
                </a:lnTo>
                <a:lnTo>
                  <a:pt x="65" y="534"/>
                </a:lnTo>
                <a:lnTo>
                  <a:pt x="65" y="534"/>
                </a:lnTo>
                <a:lnTo>
                  <a:pt x="66" y="527"/>
                </a:lnTo>
                <a:lnTo>
                  <a:pt x="66" y="521"/>
                </a:lnTo>
                <a:lnTo>
                  <a:pt x="66" y="521"/>
                </a:lnTo>
                <a:lnTo>
                  <a:pt x="68" y="522"/>
                </a:lnTo>
                <a:lnTo>
                  <a:pt x="68" y="524"/>
                </a:lnTo>
                <a:lnTo>
                  <a:pt x="68" y="528"/>
                </a:lnTo>
                <a:lnTo>
                  <a:pt x="68" y="528"/>
                </a:lnTo>
                <a:lnTo>
                  <a:pt x="68" y="533"/>
                </a:lnTo>
                <a:lnTo>
                  <a:pt x="68" y="538"/>
                </a:lnTo>
                <a:lnTo>
                  <a:pt x="68" y="538"/>
                </a:lnTo>
                <a:lnTo>
                  <a:pt x="70" y="538"/>
                </a:lnTo>
                <a:lnTo>
                  <a:pt x="71" y="538"/>
                </a:lnTo>
                <a:lnTo>
                  <a:pt x="71" y="538"/>
                </a:lnTo>
                <a:lnTo>
                  <a:pt x="71" y="534"/>
                </a:lnTo>
                <a:lnTo>
                  <a:pt x="71" y="533"/>
                </a:lnTo>
                <a:lnTo>
                  <a:pt x="71" y="533"/>
                </a:lnTo>
                <a:lnTo>
                  <a:pt x="70" y="537"/>
                </a:lnTo>
                <a:lnTo>
                  <a:pt x="70" y="537"/>
                </a:lnTo>
                <a:lnTo>
                  <a:pt x="69" y="536"/>
                </a:lnTo>
                <a:lnTo>
                  <a:pt x="69" y="533"/>
                </a:lnTo>
                <a:lnTo>
                  <a:pt x="70" y="532"/>
                </a:lnTo>
                <a:lnTo>
                  <a:pt x="70" y="529"/>
                </a:lnTo>
                <a:lnTo>
                  <a:pt x="70" y="529"/>
                </a:lnTo>
                <a:lnTo>
                  <a:pt x="70" y="529"/>
                </a:lnTo>
                <a:lnTo>
                  <a:pt x="70" y="531"/>
                </a:lnTo>
                <a:lnTo>
                  <a:pt x="70" y="532"/>
                </a:lnTo>
                <a:lnTo>
                  <a:pt x="69" y="532"/>
                </a:lnTo>
                <a:lnTo>
                  <a:pt x="69" y="532"/>
                </a:lnTo>
                <a:lnTo>
                  <a:pt x="70" y="483"/>
                </a:lnTo>
                <a:lnTo>
                  <a:pt x="70" y="483"/>
                </a:lnTo>
                <a:lnTo>
                  <a:pt x="70" y="481"/>
                </a:lnTo>
                <a:lnTo>
                  <a:pt x="70" y="481"/>
                </a:lnTo>
                <a:lnTo>
                  <a:pt x="70" y="477"/>
                </a:lnTo>
                <a:lnTo>
                  <a:pt x="70" y="477"/>
                </a:lnTo>
                <a:lnTo>
                  <a:pt x="71" y="473"/>
                </a:lnTo>
                <a:lnTo>
                  <a:pt x="71" y="472"/>
                </a:lnTo>
                <a:lnTo>
                  <a:pt x="70" y="471"/>
                </a:lnTo>
                <a:lnTo>
                  <a:pt x="70" y="471"/>
                </a:lnTo>
                <a:lnTo>
                  <a:pt x="71" y="469"/>
                </a:lnTo>
                <a:lnTo>
                  <a:pt x="72" y="468"/>
                </a:lnTo>
                <a:lnTo>
                  <a:pt x="72" y="468"/>
                </a:lnTo>
                <a:lnTo>
                  <a:pt x="71" y="467"/>
                </a:lnTo>
                <a:lnTo>
                  <a:pt x="71" y="468"/>
                </a:lnTo>
                <a:lnTo>
                  <a:pt x="71" y="468"/>
                </a:lnTo>
                <a:lnTo>
                  <a:pt x="70" y="459"/>
                </a:lnTo>
                <a:lnTo>
                  <a:pt x="70" y="452"/>
                </a:lnTo>
                <a:lnTo>
                  <a:pt x="70" y="444"/>
                </a:lnTo>
                <a:lnTo>
                  <a:pt x="70" y="437"/>
                </a:lnTo>
                <a:lnTo>
                  <a:pt x="70" y="437"/>
                </a:lnTo>
                <a:lnTo>
                  <a:pt x="70" y="437"/>
                </a:lnTo>
                <a:lnTo>
                  <a:pt x="71" y="437"/>
                </a:lnTo>
                <a:lnTo>
                  <a:pt x="71" y="437"/>
                </a:lnTo>
                <a:lnTo>
                  <a:pt x="70" y="434"/>
                </a:lnTo>
                <a:lnTo>
                  <a:pt x="70" y="429"/>
                </a:lnTo>
                <a:lnTo>
                  <a:pt x="70" y="429"/>
                </a:lnTo>
                <a:lnTo>
                  <a:pt x="70" y="430"/>
                </a:lnTo>
                <a:lnTo>
                  <a:pt x="71" y="430"/>
                </a:lnTo>
                <a:lnTo>
                  <a:pt x="71" y="432"/>
                </a:lnTo>
                <a:lnTo>
                  <a:pt x="72" y="432"/>
                </a:lnTo>
                <a:lnTo>
                  <a:pt x="72" y="432"/>
                </a:lnTo>
                <a:lnTo>
                  <a:pt x="71" y="429"/>
                </a:lnTo>
                <a:lnTo>
                  <a:pt x="71" y="428"/>
                </a:lnTo>
                <a:lnTo>
                  <a:pt x="71" y="427"/>
                </a:lnTo>
                <a:lnTo>
                  <a:pt x="71" y="427"/>
                </a:lnTo>
                <a:lnTo>
                  <a:pt x="72" y="427"/>
                </a:lnTo>
                <a:lnTo>
                  <a:pt x="72" y="428"/>
                </a:lnTo>
                <a:lnTo>
                  <a:pt x="72" y="428"/>
                </a:lnTo>
                <a:lnTo>
                  <a:pt x="74" y="429"/>
                </a:lnTo>
                <a:lnTo>
                  <a:pt x="74" y="429"/>
                </a:lnTo>
                <a:lnTo>
                  <a:pt x="72" y="432"/>
                </a:lnTo>
                <a:lnTo>
                  <a:pt x="72" y="433"/>
                </a:lnTo>
                <a:lnTo>
                  <a:pt x="72" y="433"/>
                </a:lnTo>
                <a:lnTo>
                  <a:pt x="74" y="434"/>
                </a:lnTo>
                <a:lnTo>
                  <a:pt x="74" y="434"/>
                </a:lnTo>
                <a:lnTo>
                  <a:pt x="75" y="434"/>
                </a:lnTo>
                <a:lnTo>
                  <a:pt x="76" y="433"/>
                </a:lnTo>
                <a:lnTo>
                  <a:pt x="76" y="433"/>
                </a:lnTo>
                <a:lnTo>
                  <a:pt x="77" y="435"/>
                </a:lnTo>
                <a:lnTo>
                  <a:pt x="80" y="435"/>
                </a:lnTo>
                <a:lnTo>
                  <a:pt x="80" y="435"/>
                </a:lnTo>
                <a:lnTo>
                  <a:pt x="81" y="435"/>
                </a:lnTo>
                <a:lnTo>
                  <a:pt x="81" y="434"/>
                </a:lnTo>
                <a:lnTo>
                  <a:pt x="81" y="432"/>
                </a:lnTo>
                <a:lnTo>
                  <a:pt x="81" y="432"/>
                </a:lnTo>
                <a:lnTo>
                  <a:pt x="81" y="432"/>
                </a:lnTo>
                <a:lnTo>
                  <a:pt x="82" y="432"/>
                </a:lnTo>
                <a:lnTo>
                  <a:pt x="82" y="432"/>
                </a:lnTo>
                <a:lnTo>
                  <a:pt x="81" y="434"/>
                </a:lnTo>
                <a:lnTo>
                  <a:pt x="81" y="434"/>
                </a:lnTo>
                <a:lnTo>
                  <a:pt x="82" y="434"/>
                </a:lnTo>
                <a:lnTo>
                  <a:pt x="82" y="434"/>
                </a:lnTo>
                <a:lnTo>
                  <a:pt x="82" y="434"/>
                </a:lnTo>
                <a:lnTo>
                  <a:pt x="83" y="440"/>
                </a:lnTo>
                <a:lnTo>
                  <a:pt x="83" y="440"/>
                </a:lnTo>
                <a:lnTo>
                  <a:pt x="81" y="442"/>
                </a:lnTo>
                <a:lnTo>
                  <a:pt x="79" y="440"/>
                </a:lnTo>
                <a:lnTo>
                  <a:pt x="79" y="440"/>
                </a:lnTo>
                <a:lnTo>
                  <a:pt x="79" y="440"/>
                </a:lnTo>
                <a:lnTo>
                  <a:pt x="77" y="440"/>
                </a:lnTo>
                <a:lnTo>
                  <a:pt x="77" y="442"/>
                </a:lnTo>
                <a:lnTo>
                  <a:pt x="76" y="442"/>
                </a:lnTo>
                <a:lnTo>
                  <a:pt x="77" y="443"/>
                </a:lnTo>
                <a:lnTo>
                  <a:pt x="77" y="443"/>
                </a:lnTo>
                <a:lnTo>
                  <a:pt x="76" y="443"/>
                </a:lnTo>
                <a:lnTo>
                  <a:pt x="76" y="443"/>
                </a:lnTo>
                <a:lnTo>
                  <a:pt x="74" y="442"/>
                </a:lnTo>
                <a:lnTo>
                  <a:pt x="74" y="442"/>
                </a:lnTo>
                <a:lnTo>
                  <a:pt x="75" y="443"/>
                </a:lnTo>
                <a:lnTo>
                  <a:pt x="76" y="443"/>
                </a:lnTo>
                <a:lnTo>
                  <a:pt x="76" y="443"/>
                </a:lnTo>
                <a:lnTo>
                  <a:pt x="76" y="444"/>
                </a:lnTo>
                <a:lnTo>
                  <a:pt x="75" y="444"/>
                </a:lnTo>
                <a:lnTo>
                  <a:pt x="75" y="445"/>
                </a:lnTo>
                <a:lnTo>
                  <a:pt x="75" y="447"/>
                </a:lnTo>
                <a:lnTo>
                  <a:pt x="75" y="447"/>
                </a:lnTo>
                <a:lnTo>
                  <a:pt x="74" y="445"/>
                </a:lnTo>
                <a:lnTo>
                  <a:pt x="74" y="444"/>
                </a:lnTo>
                <a:lnTo>
                  <a:pt x="74" y="443"/>
                </a:lnTo>
                <a:lnTo>
                  <a:pt x="74" y="442"/>
                </a:lnTo>
                <a:lnTo>
                  <a:pt x="74" y="442"/>
                </a:lnTo>
                <a:lnTo>
                  <a:pt x="74" y="438"/>
                </a:lnTo>
                <a:lnTo>
                  <a:pt x="75" y="437"/>
                </a:lnTo>
                <a:lnTo>
                  <a:pt x="74" y="435"/>
                </a:lnTo>
                <a:lnTo>
                  <a:pt x="74" y="435"/>
                </a:lnTo>
                <a:lnTo>
                  <a:pt x="72" y="435"/>
                </a:lnTo>
                <a:lnTo>
                  <a:pt x="72" y="437"/>
                </a:lnTo>
                <a:lnTo>
                  <a:pt x="72" y="438"/>
                </a:lnTo>
                <a:lnTo>
                  <a:pt x="71" y="438"/>
                </a:lnTo>
                <a:lnTo>
                  <a:pt x="71" y="438"/>
                </a:lnTo>
                <a:lnTo>
                  <a:pt x="72" y="440"/>
                </a:lnTo>
                <a:lnTo>
                  <a:pt x="72" y="444"/>
                </a:lnTo>
                <a:lnTo>
                  <a:pt x="72" y="444"/>
                </a:lnTo>
                <a:lnTo>
                  <a:pt x="72" y="445"/>
                </a:lnTo>
                <a:lnTo>
                  <a:pt x="71" y="445"/>
                </a:lnTo>
                <a:lnTo>
                  <a:pt x="71" y="445"/>
                </a:lnTo>
                <a:lnTo>
                  <a:pt x="72" y="448"/>
                </a:lnTo>
                <a:lnTo>
                  <a:pt x="72" y="452"/>
                </a:lnTo>
                <a:lnTo>
                  <a:pt x="71" y="458"/>
                </a:lnTo>
                <a:lnTo>
                  <a:pt x="71" y="458"/>
                </a:lnTo>
                <a:lnTo>
                  <a:pt x="72" y="462"/>
                </a:lnTo>
                <a:lnTo>
                  <a:pt x="72" y="465"/>
                </a:lnTo>
                <a:lnTo>
                  <a:pt x="72" y="465"/>
                </a:lnTo>
                <a:lnTo>
                  <a:pt x="74" y="468"/>
                </a:lnTo>
                <a:lnTo>
                  <a:pt x="74" y="471"/>
                </a:lnTo>
                <a:lnTo>
                  <a:pt x="74" y="471"/>
                </a:lnTo>
                <a:lnTo>
                  <a:pt x="71" y="471"/>
                </a:lnTo>
                <a:lnTo>
                  <a:pt x="71" y="471"/>
                </a:lnTo>
                <a:lnTo>
                  <a:pt x="72" y="472"/>
                </a:lnTo>
                <a:lnTo>
                  <a:pt x="74" y="473"/>
                </a:lnTo>
                <a:lnTo>
                  <a:pt x="74" y="473"/>
                </a:lnTo>
                <a:lnTo>
                  <a:pt x="72" y="476"/>
                </a:lnTo>
                <a:lnTo>
                  <a:pt x="74" y="478"/>
                </a:lnTo>
                <a:lnTo>
                  <a:pt x="74" y="478"/>
                </a:lnTo>
                <a:lnTo>
                  <a:pt x="75" y="478"/>
                </a:lnTo>
                <a:lnTo>
                  <a:pt x="75" y="477"/>
                </a:lnTo>
                <a:lnTo>
                  <a:pt x="75" y="477"/>
                </a:lnTo>
                <a:lnTo>
                  <a:pt x="76" y="479"/>
                </a:lnTo>
                <a:lnTo>
                  <a:pt x="76" y="481"/>
                </a:lnTo>
                <a:lnTo>
                  <a:pt x="76" y="481"/>
                </a:lnTo>
                <a:lnTo>
                  <a:pt x="75" y="484"/>
                </a:lnTo>
                <a:lnTo>
                  <a:pt x="74" y="487"/>
                </a:lnTo>
                <a:lnTo>
                  <a:pt x="74" y="487"/>
                </a:lnTo>
                <a:lnTo>
                  <a:pt x="75" y="487"/>
                </a:lnTo>
                <a:lnTo>
                  <a:pt x="76" y="487"/>
                </a:lnTo>
                <a:lnTo>
                  <a:pt x="76" y="487"/>
                </a:lnTo>
                <a:lnTo>
                  <a:pt x="75" y="491"/>
                </a:lnTo>
                <a:lnTo>
                  <a:pt x="75" y="493"/>
                </a:lnTo>
                <a:lnTo>
                  <a:pt x="75" y="493"/>
                </a:lnTo>
                <a:lnTo>
                  <a:pt x="75" y="494"/>
                </a:lnTo>
                <a:lnTo>
                  <a:pt x="76" y="494"/>
                </a:lnTo>
                <a:lnTo>
                  <a:pt x="76" y="494"/>
                </a:lnTo>
                <a:lnTo>
                  <a:pt x="76" y="494"/>
                </a:lnTo>
                <a:lnTo>
                  <a:pt x="77" y="493"/>
                </a:lnTo>
                <a:lnTo>
                  <a:pt x="77" y="493"/>
                </a:lnTo>
                <a:lnTo>
                  <a:pt x="77" y="497"/>
                </a:lnTo>
                <a:lnTo>
                  <a:pt x="76" y="498"/>
                </a:lnTo>
                <a:lnTo>
                  <a:pt x="76" y="498"/>
                </a:lnTo>
                <a:lnTo>
                  <a:pt x="76" y="499"/>
                </a:lnTo>
                <a:lnTo>
                  <a:pt x="77" y="499"/>
                </a:lnTo>
                <a:lnTo>
                  <a:pt x="77" y="498"/>
                </a:lnTo>
                <a:lnTo>
                  <a:pt x="77" y="499"/>
                </a:lnTo>
                <a:lnTo>
                  <a:pt x="77" y="499"/>
                </a:lnTo>
                <a:lnTo>
                  <a:pt x="77" y="501"/>
                </a:lnTo>
                <a:lnTo>
                  <a:pt x="76" y="501"/>
                </a:lnTo>
                <a:lnTo>
                  <a:pt x="75" y="502"/>
                </a:lnTo>
                <a:lnTo>
                  <a:pt x="75" y="503"/>
                </a:lnTo>
                <a:lnTo>
                  <a:pt x="75" y="503"/>
                </a:lnTo>
                <a:lnTo>
                  <a:pt x="76" y="503"/>
                </a:lnTo>
                <a:lnTo>
                  <a:pt x="76" y="502"/>
                </a:lnTo>
                <a:lnTo>
                  <a:pt x="76" y="502"/>
                </a:lnTo>
                <a:lnTo>
                  <a:pt x="76" y="503"/>
                </a:lnTo>
                <a:lnTo>
                  <a:pt x="77" y="504"/>
                </a:lnTo>
                <a:lnTo>
                  <a:pt x="77" y="504"/>
                </a:lnTo>
                <a:lnTo>
                  <a:pt x="77" y="506"/>
                </a:lnTo>
                <a:lnTo>
                  <a:pt x="77" y="506"/>
                </a:lnTo>
                <a:lnTo>
                  <a:pt x="76" y="506"/>
                </a:lnTo>
                <a:lnTo>
                  <a:pt x="75" y="506"/>
                </a:lnTo>
                <a:lnTo>
                  <a:pt x="75" y="506"/>
                </a:lnTo>
                <a:lnTo>
                  <a:pt x="76" y="507"/>
                </a:lnTo>
                <a:lnTo>
                  <a:pt x="76" y="507"/>
                </a:lnTo>
                <a:lnTo>
                  <a:pt x="76" y="507"/>
                </a:lnTo>
                <a:lnTo>
                  <a:pt x="77" y="507"/>
                </a:lnTo>
                <a:lnTo>
                  <a:pt x="77" y="508"/>
                </a:lnTo>
                <a:lnTo>
                  <a:pt x="77" y="509"/>
                </a:lnTo>
                <a:lnTo>
                  <a:pt x="77" y="509"/>
                </a:lnTo>
                <a:lnTo>
                  <a:pt x="77" y="509"/>
                </a:lnTo>
                <a:lnTo>
                  <a:pt x="79" y="508"/>
                </a:lnTo>
                <a:lnTo>
                  <a:pt x="79" y="507"/>
                </a:lnTo>
                <a:lnTo>
                  <a:pt x="79" y="504"/>
                </a:lnTo>
                <a:lnTo>
                  <a:pt x="80" y="504"/>
                </a:lnTo>
                <a:lnTo>
                  <a:pt x="80" y="504"/>
                </a:lnTo>
                <a:lnTo>
                  <a:pt x="80" y="504"/>
                </a:lnTo>
                <a:lnTo>
                  <a:pt x="77" y="504"/>
                </a:lnTo>
                <a:lnTo>
                  <a:pt x="77" y="501"/>
                </a:lnTo>
                <a:close/>
                <a:moveTo>
                  <a:pt x="82" y="438"/>
                </a:moveTo>
                <a:lnTo>
                  <a:pt x="82" y="438"/>
                </a:lnTo>
                <a:lnTo>
                  <a:pt x="80" y="438"/>
                </a:lnTo>
                <a:lnTo>
                  <a:pt x="79" y="440"/>
                </a:lnTo>
                <a:lnTo>
                  <a:pt x="82" y="440"/>
                </a:lnTo>
                <a:lnTo>
                  <a:pt x="82" y="438"/>
                </a:lnTo>
                <a:close/>
                <a:moveTo>
                  <a:pt x="75" y="438"/>
                </a:moveTo>
                <a:lnTo>
                  <a:pt x="75" y="440"/>
                </a:lnTo>
                <a:lnTo>
                  <a:pt x="75" y="440"/>
                </a:lnTo>
                <a:lnTo>
                  <a:pt x="77" y="439"/>
                </a:lnTo>
                <a:lnTo>
                  <a:pt x="79" y="438"/>
                </a:lnTo>
                <a:lnTo>
                  <a:pt x="79" y="437"/>
                </a:lnTo>
                <a:lnTo>
                  <a:pt x="79" y="437"/>
                </a:lnTo>
                <a:lnTo>
                  <a:pt x="77" y="437"/>
                </a:lnTo>
                <a:lnTo>
                  <a:pt x="76" y="438"/>
                </a:lnTo>
                <a:lnTo>
                  <a:pt x="76" y="438"/>
                </a:lnTo>
                <a:lnTo>
                  <a:pt x="75" y="438"/>
                </a:lnTo>
                <a:lnTo>
                  <a:pt x="75" y="438"/>
                </a:lnTo>
                <a:close/>
                <a:moveTo>
                  <a:pt x="72" y="484"/>
                </a:moveTo>
                <a:lnTo>
                  <a:pt x="72" y="484"/>
                </a:lnTo>
                <a:lnTo>
                  <a:pt x="74" y="483"/>
                </a:lnTo>
                <a:lnTo>
                  <a:pt x="75" y="483"/>
                </a:lnTo>
                <a:lnTo>
                  <a:pt x="75" y="482"/>
                </a:lnTo>
                <a:lnTo>
                  <a:pt x="75" y="481"/>
                </a:lnTo>
                <a:lnTo>
                  <a:pt x="75" y="481"/>
                </a:lnTo>
                <a:lnTo>
                  <a:pt x="74" y="481"/>
                </a:lnTo>
                <a:lnTo>
                  <a:pt x="72" y="482"/>
                </a:lnTo>
                <a:lnTo>
                  <a:pt x="72" y="482"/>
                </a:lnTo>
                <a:lnTo>
                  <a:pt x="72" y="482"/>
                </a:lnTo>
                <a:lnTo>
                  <a:pt x="72" y="483"/>
                </a:lnTo>
                <a:lnTo>
                  <a:pt x="72" y="484"/>
                </a:lnTo>
                <a:lnTo>
                  <a:pt x="72" y="484"/>
                </a:lnTo>
                <a:lnTo>
                  <a:pt x="72" y="484"/>
                </a:lnTo>
                <a:close/>
                <a:moveTo>
                  <a:pt x="48" y="198"/>
                </a:moveTo>
                <a:lnTo>
                  <a:pt x="48" y="198"/>
                </a:lnTo>
                <a:lnTo>
                  <a:pt x="48" y="195"/>
                </a:lnTo>
                <a:lnTo>
                  <a:pt x="47" y="194"/>
                </a:lnTo>
                <a:lnTo>
                  <a:pt x="46" y="194"/>
                </a:lnTo>
                <a:lnTo>
                  <a:pt x="46" y="194"/>
                </a:lnTo>
                <a:lnTo>
                  <a:pt x="46" y="195"/>
                </a:lnTo>
                <a:lnTo>
                  <a:pt x="47" y="195"/>
                </a:lnTo>
                <a:lnTo>
                  <a:pt x="48" y="196"/>
                </a:lnTo>
                <a:lnTo>
                  <a:pt x="48" y="196"/>
                </a:lnTo>
                <a:lnTo>
                  <a:pt x="46" y="196"/>
                </a:lnTo>
                <a:lnTo>
                  <a:pt x="45" y="198"/>
                </a:lnTo>
                <a:lnTo>
                  <a:pt x="48" y="198"/>
                </a:lnTo>
                <a:close/>
                <a:moveTo>
                  <a:pt x="47" y="226"/>
                </a:moveTo>
                <a:lnTo>
                  <a:pt x="47" y="228"/>
                </a:lnTo>
                <a:lnTo>
                  <a:pt x="47" y="228"/>
                </a:lnTo>
                <a:lnTo>
                  <a:pt x="50" y="228"/>
                </a:lnTo>
                <a:lnTo>
                  <a:pt x="51" y="229"/>
                </a:lnTo>
                <a:lnTo>
                  <a:pt x="51" y="229"/>
                </a:lnTo>
                <a:lnTo>
                  <a:pt x="51" y="228"/>
                </a:lnTo>
                <a:lnTo>
                  <a:pt x="50" y="226"/>
                </a:lnTo>
                <a:lnTo>
                  <a:pt x="47" y="226"/>
                </a:lnTo>
                <a:lnTo>
                  <a:pt x="47" y="226"/>
                </a:lnTo>
                <a:close/>
                <a:moveTo>
                  <a:pt x="52" y="225"/>
                </a:moveTo>
                <a:lnTo>
                  <a:pt x="52" y="225"/>
                </a:lnTo>
                <a:lnTo>
                  <a:pt x="54" y="226"/>
                </a:lnTo>
                <a:lnTo>
                  <a:pt x="57" y="228"/>
                </a:lnTo>
                <a:lnTo>
                  <a:pt x="57" y="228"/>
                </a:lnTo>
                <a:lnTo>
                  <a:pt x="54" y="225"/>
                </a:lnTo>
                <a:lnTo>
                  <a:pt x="53" y="224"/>
                </a:lnTo>
                <a:lnTo>
                  <a:pt x="52" y="225"/>
                </a:lnTo>
                <a:lnTo>
                  <a:pt x="52" y="225"/>
                </a:lnTo>
                <a:close/>
                <a:moveTo>
                  <a:pt x="50" y="214"/>
                </a:moveTo>
                <a:lnTo>
                  <a:pt x="50" y="214"/>
                </a:lnTo>
                <a:lnTo>
                  <a:pt x="52" y="215"/>
                </a:lnTo>
                <a:lnTo>
                  <a:pt x="53" y="215"/>
                </a:lnTo>
                <a:lnTo>
                  <a:pt x="53" y="214"/>
                </a:lnTo>
                <a:lnTo>
                  <a:pt x="53" y="214"/>
                </a:lnTo>
                <a:lnTo>
                  <a:pt x="52" y="214"/>
                </a:lnTo>
                <a:lnTo>
                  <a:pt x="52" y="213"/>
                </a:lnTo>
                <a:lnTo>
                  <a:pt x="51" y="211"/>
                </a:lnTo>
                <a:lnTo>
                  <a:pt x="51" y="211"/>
                </a:lnTo>
                <a:lnTo>
                  <a:pt x="50" y="214"/>
                </a:lnTo>
                <a:lnTo>
                  <a:pt x="50" y="214"/>
                </a:lnTo>
                <a:close/>
                <a:moveTo>
                  <a:pt x="46" y="215"/>
                </a:moveTo>
                <a:lnTo>
                  <a:pt x="46" y="215"/>
                </a:lnTo>
                <a:lnTo>
                  <a:pt x="45" y="214"/>
                </a:lnTo>
                <a:lnTo>
                  <a:pt x="45" y="214"/>
                </a:lnTo>
                <a:lnTo>
                  <a:pt x="45" y="214"/>
                </a:lnTo>
                <a:lnTo>
                  <a:pt x="43" y="216"/>
                </a:lnTo>
                <a:lnTo>
                  <a:pt x="43" y="216"/>
                </a:lnTo>
                <a:lnTo>
                  <a:pt x="46" y="215"/>
                </a:lnTo>
                <a:lnTo>
                  <a:pt x="46" y="215"/>
                </a:lnTo>
                <a:lnTo>
                  <a:pt x="46" y="215"/>
                </a:lnTo>
                <a:close/>
                <a:moveTo>
                  <a:pt x="53" y="218"/>
                </a:moveTo>
                <a:lnTo>
                  <a:pt x="53" y="218"/>
                </a:lnTo>
                <a:lnTo>
                  <a:pt x="53" y="218"/>
                </a:lnTo>
                <a:lnTo>
                  <a:pt x="54" y="219"/>
                </a:lnTo>
                <a:lnTo>
                  <a:pt x="54" y="219"/>
                </a:lnTo>
                <a:lnTo>
                  <a:pt x="56" y="216"/>
                </a:lnTo>
                <a:lnTo>
                  <a:pt x="56" y="216"/>
                </a:lnTo>
                <a:lnTo>
                  <a:pt x="53" y="216"/>
                </a:lnTo>
                <a:lnTo>
                  <a:pt x="53" y="216"/>
                </a:lnTo>
                <a:lnTo>
                  <a:pt x="53" y="218"/>
                </a:lnTo>
                <a:lnTo>
                  <a:pt x="53" y="218"/>
                </a:lnTo>
                <a:close/>
                <a:moveTo>
                  <a:pt x="45" y="229"/>
                </a:moveTo>
                <a:lnTo>
                  <a:pt x="45" y="229"/>
                </a:lnTo>
                <a:lnTo>
                  <a:pt x="46" y="228"/>
                </a:lnTo>
                <a:lnTo>
                  <a:pt x="45" y="226"/>
                </a:lnTo>
                <a:lnTo>
                  <a:pt x="45" y="223"/>
                </a:lnTo>
                <a:lnTo>
                  <a:pt x="45" y="223"/>
                </a:lnTo>
                <a:lnTo>
                  <a:pt x="47" y="221"/>
                </a:lnTo>
                <a:lnTo>
                  <a:pt x="47" y="221"/>
                </a:lnTo>
                <a:lnTo>
                  <a:pt x="47" y="221"/>
                </a:lnTo>
                <a:lnTo>
                  <a:pt x="48" y="223"/>
                </a:lnTo>
                <a:lnTo>
                  <a:pt x="48" y="223"/>
                </a:lnTo>
                <a:lnTo>
                  <a:pt x="50" y="221"/>
                </a:lnTo>
                <a:lnTo>
                  <a:pt x="50" y="220"/>
                </a:lnTo>
                <a:lnTo>
                  <a:pt x="51" y="219"/>
                </a:lnTo>
                <a:lnTo>
                  <a:pt x="51" y="219"/>
                </a:lnTo>
                <a:lnTo>
                  <a:pt x="50" y="218"/>
                </a:lnTo>
                <a:lnTo>
                  <a:pt x="48" y="216"/>
                </a:lnTo>
                <a:lnTo>
                  <a:pt x="48" y="216"/>
                </a:lnTo>
                <a:lnTo>
                  <a:pt x="45" y="218"/>
                </a:lnTo>
                <a:lnTo>
                  <a:pt x="43" y="219"/>
                </a:lnTo>
                <a:lnTo>
                  <a:pt x="43" y="220"/>
                </a:lnTo>
                <a:lnTo>
                  <a:pt x="43" y="220"/>
                </a:lnTo>
                <a:lnTo>
                  <a:pt x="45" y="220"/>
                </a:lnTo>
                <a:lnTo>
                  <a:pt x="45" y="219"/>
                </a:lnTo>
                <a:lnTo>
                  <a:pt x="45" y="219"/>
                </a:lnTo>
                <a:lnTo>
                  <a:pt x="46" y="219"/>
                </a:lnTo>
                <a:lnTo>
                  <a:pt x="47" y="219"/>
                </a:lnTo>
                <a:lnTo>
                  <a:pt x="47" y="219"/>
                </a:lnTo>
                <a:lnTo>
                  <a:pt x="47" y="219"/>
                </a:lnTo>
                <a:lnTo>
                  <a:pt x="46" y="220"/>
                </a:lnTo>
                <a:lnTo>
                  <a:pt x="43" y="221"/>
                </a:lnTo>
                <a:lnTo>
                  <a:pt x="43" y="221"/>
                </a:lnTo>
                <a:lnTo>
                  <a:pt x="43" y="225"/>
                </a:lnTo>
                <a:lnTo>
                  <a:pt x="45" y="229"/>
                </a:lnTo>
                <a:lnTo>
                  <a:pt x="45" y="229"/>
                </a:lnTo>
                <a:close/>
                <a:moveTo>
                  <a:pt x="34" y="230"/>
                </a:moveTo>
                <a:lnTo>
                  <a:pt x="34" y="230"/>
                </a:lnTo>
                <a:lnTo>
                  <a:pt x="34" y="228"/>
                </a:lnTo>
                <a:lnTo>
                  <a:pt x="33" y="226"/>
                </a:lnTo>
                <a:lnTo>
                  <a:pt x="33" y="226"/>
                </a:lnTo>
                <a:lnTo>
                  <a:pt x="33" y="229"/>
                </a:lnTo>
                <a:lnTo>
                  <a:pt x="33" y="230"/>
                </a:lnTo>
                <a:lnTo>
                  <a:pt x="34" y="230"/>
                </a:lnTo>
                <a:close/>
                <a:moveTo>
                  <a:pt x="27" y="243"/>
                </a:moveTo>
                <a:lnTo>
                  <a:pt x="27" y="243"/>
                </a:lnTo>
                <a:lnTo>
                  <a:pt x="28" y="240"/>
                </a:lnTo>
                <a:lnTo>
                  <a:pt x="28" y="239"/>
                </a:lnTo>
                <a:lnTo>
                  <a:pt x="27" y="239"/>
                </a:lnTo>
                <a:lnTo>
                  <a:pt x="27" y="239"/>
                </a:lnTo>
                <a:lnTo>
                  <a:pt x="25" y="240"/>
                </a:lnTo>
                <a:lnTo>
                  <a:pt x="25" y="242"/>
                </a:lnTo>
                <a:lnTo>
                  <a:pt x="27" y="243"/>
                </a:lnTo>
                <a:lnTo>
                  <a:pt x="27" y="243"/>
                </a:lnTo>
                <a:close/>
                <a:moveTo>
                  <a:pt x="33" y="249"/>
                </a:moveTo>
                <a:lnTo>
                  <a:pt x="33" y="249"/>
                </a:lnTo>
                <a:lnTo>
                  <a:pt x="34" y="245"/>
                </a:lnTo>
                <a:lnTo>
                  <a:pt x="34" y="243"/>
                </a:lnTo>
                <a:lnTo>
                  <a:pt x="34" y="242"/>
                </a:lnTo>
                <a:lnTo>
                  <a:pt x="34" y="242"/>
                </a:lnTo>
                <a:lnTo>
                  <a:pt x="31" y="242"/>
                </a:lnTo>
                <a:lnTo>
                  <a:pt x="31" y="242"/>
                </a:lnTo>
                <a:lnTo>
                  <a:pt x="33" y="244"/>
                </a:lnTo>
                <a:lnTo>
                  <a:pt x="33" y="244"/>
                </a:lnTo>
                <a:lnTo>
                  <a:pt x="33" y="247"/>
                </a:lnTo>
                <a:lnTo>
                  <a:pt x="33" y="248"/>
                </a:lnTo>
                <a:lnTo>
                  <a:pt x="33" y="249"/>
                </a:lnTo>
                <a:lnTo>
                  <a:pt x="33" y="249"/>
                </a:lnTo>
                <a:close/>
                <a:moveTo>
                  <a:pt x="33" y="258"/>
                </a:moveTo>
                <a:lnTo>
                  <a:pt x="33" y="258"/>
                </a:lnTo>
                <a:lnTo>
                  <a:pt x="34" y="255"/>
                </a:lnTo>
                <a:lnTo>
                  <a:pt x="33" y="254"/>
                </a:lnTo>
                <a:lnTo>
                  <a:pt x="33" y="252"/>
                </a:lnTo>
                <a:lnTo>
                  <a:pt x="33" y="250"/>
                </a:lnTo>
                <a:lnTo>
                  <a:pt x="33" y="250"/>
                </a:lnTo>
                <a:lnTo>
                  <a:pt x="31" y="252"/>
                </a:lnTo>
                <a:lnTo>
                  <a:pt x="31" y="254"/>
                </a:lnTo>
                <a:lnTo>
                  <a:pt x="33" y="258"/>
                </a:lnTo>
                <a:lnTo>
                  <a:pt x="33" y="258"/>
                </a:lnTo>
                <a:close/>
                <a:moveTo>
                  <a:pt x="27" y="259"/>
                </a:moveTo>
                <a:lnTo>
                  <a:pt x="27" y="259"/>
                </a:lnTo>
                <a:lnTo>
                  <a:pt x="28" y="255"/>
                </a:lnTo>
                <a:lnTo>
                  <a:pt x="28" y="253"/>
                </a:lnTo>
                <a:lnTo>
                  <a:pt x="27" y="252"/>
                </a:lnTo>
                <a:lnTo>
                  <a:pt x="27" y="252"/>
                </a:lnTo>
                <a:lnTo>
                  <a:pt x="27" y="254"/>
                </a:lnTo>
                <a:lnTo>
                  <a:pt x="27" y="257"/>
                </a:lnTo>
                <a:lnTo>
                  <a:pt x="25" y="258"/>
                </a:lnTo>
                <a:lnTo>
                  <a:pt x="27" y="259"/>
                </a:lnTo>
                <a:lnTo>
                  <a:pt x="27" y="259"/>
                </a:lnTo>
                <a:close/>
                <a:moveTo>
                  <a:pt x="52" y="237"/>
                </a:moveTo>
                <a:lnTo>
                  <a:pt x="52" y="237"/>
                </a:lnTo>
                <a:lnTo>
                  <a:pt x="53" y="238"/>
                </a:lnTo>
                <a:lnTo>
                  <a:pt x="53" y="238"/>
                </a:lnTo>
                <a:lnTo>
                  <a:pt x="54" y="238"/>
                </a:lnTo>
                <a:lnTo>
                  <a:pt x="54" y="235"/>
                </a:lnTo>
                <a:lnTo>
                  <a:pt x="54" y="235"/>
                </a:lnTo>
                <a:lnTo>
                  <a:pt x="53" y="235"/>
                </a:lnTo>
                <a:lnTo>
                  <a:pt x="52" y="237"/>
                </a:lnTo>
                <a:lnTo>
                  <a:pt x="52" y="237"/>
                </a:lnTo>
                <a:close/>
                <a:moveTo>
                  <a:pt x="42" y="238"/>
                </a:moveTo>
                <a:lnTo>
                  <a:pt x="42" y="238"/>
                </a:lnTo>
                <a:lnTo>
                  <a:pt x="43" y="237"/>
                </a:lnTo>
                <a:lnTo>
                  <a:pt x="43" y="235"/>
                </a:lnTo>
                <a:lnTo>
                  <a:pt x="43" y="233"/>
                </a:lnTo>
                <a:lnTo>
                  <a:pt x="43" y="233"/>
                </a:lnTo>
                <a:lnTo>
                  <a:pt x="45" y="233"/>
                </a:lnTo>
                <a:lnTo>
                  <a:pt x="46" y="230"/>
                </a:lnTo>
                <a:lnTo>
                  <a:pt x="46" y="230"/>
                </a:lnTo>
                <a:lnTo>
                  <a:pt x="43" y="231"/>
                </a:lnTo>
                <a:lnTo>
                  <a:pt x="42" y="233"/>
                </a:lnTo>
                <a:lnTo>
                  <a:pt x="42" y="238"/>
                </a:lnTo>
                <a:lnTo>
                  <a:pt x="42" y="238"/>
                </a:lnTo>
                <a:close/>
                <a:moveTo>
                  <a:pt x="46" y="238"/>
                </a:moveTo>
                <a:lnTo>
                  <a:pt x="46" y="238"/>
                </a:lnTo>
                <a:lnTo>
                  <a:pt x="46" y="235"/>
                </a:lnTo>
                <a:lnTo>
                  <a:pt x="47" y="235"/>
                </a:lnTo>
                <a:lnTo>
                  <a:pt x="47" y="235"/>
                </a:lnTo>
                <a:lnTo>
                  <a:pt x="47" y="234"/>
                </a:lnTo>
                <a:lnTo>
                  <a:pt x="47" y="233"/>
                </a:lnTo>
                <a:lnTo>
                  <a:pt x="47" y="233"/>
                </a:lnTo>
                <a:lnTo>
                  <a:pt x="46" y="235"/>
                </a:lnTo>
                <a:lnTo>
                  <a:pt x="45" y="234"/>
                </a:lnTo>
                <a:lnTo>
                  <a:pt x="45" y="234"/>
                </a:lnTo>
                <a:lnTo>
                  <a:pt x="45" y="237"/>
                </a:lnTo>
                <a:lnTo>
                  <a:pt x="46" y="238"/>
                </a:lnTo>
                <a:lnTo>
                  <a:pt x="46" y="238"/>
                </a:lnTo>
                <a:close/>
                <a:moveTo>
                  <a:pt x="54" y="238"/>
                </a:moveTo>
                <a:lnTo>
                  <a:pt x="54" y="238"/>
                </a:lnTo>
                <a:lnTo>
                  <a:pt x="53" y="240"/>
                </a:lnTo>
                <a:lnTo>
                  <a:pt x="52" y="240"/>
                </a:lnTo>
                <a:lnTo>
                  <a:pt x="52" y="243"/>
                </a:lnTo>
                <a:lnTo>
                  <a:pt x="52" y="243"/>
                </a:lnTo>
                <a:lnTo>
                  <a:pt x="53" y="243"/>
                </a:lnTo>
                <a:lnTo>
                  <a:pt x="54" y="242"/>
                </a:lnTo>
                <a:lnTo>
                  <a:pt x="54" y="242"/>
                </a:lnTo>
                <a:lnTo>
                  <a:pt x="54" y="242"/>
                </a:lnTo>
                <a:lnTo>
                  <a:pt x="56" y="243"/>
                </a:lnTo>
                <a:lnTo>
                  <a:pt x="56" y="243"/>
                </a:lnTo>
                <a:lnTo>
                  <a:pt x="57" y="243"/>
                </a:lnTo>
                <a:lnTo>
                  <a:pt x="57" y="240"/>
                </a:lnTo>
                <a:lnTo>
                  <a:pt x="57" y="240"/>
                </a:lnTo>
                <a:lnTo>
                  <a:pt x="56" y="240"/>
                </a:lnTo>
                <a:lnTo>
                  <a:pt x="54" y="240"/>
                </a:lnTo>
                <a:lnTo>
                  <a:pt x="54" y="238"/>
                </a:lnTo>
                <a:lnTo>
                  <a:pt x="54" y="238"/>
                </a:lnTo>
                <a:close/>
                <a:moveTo>
                  <a:pt x="51" y="252"/>
                </a:moveTo>
                <a:lnTo>
                  <a:pt x="51" y="252"/>
                </a:lnTo>
                <a:lnTo>
                  <a:pt x="50" y="252"/>
                </a:lnTo>
                <a:lnTo>
                  <a:pt x="50" y="250"/>
                </a:lnTo>
                <a:lnTo>
                  <a:pt x="50" y="249"/>
                </a:lnTo>
                <a:lnTo>
                  <a:pt x="48" y="249"/>
                </a:lnTo>
                <a:lnTo>
                  <a:pt x="48" y="249"/>
                </a:lnTo>
                <a:lnTo>
                  <a:pt x="48" y="247"/>
                </a:lnTo>
                <a:lnTo>
                  <a:pt x="47" y="245"/>
                </a:lnTo>
                <a:lnTo>
                  <a:pt x="47" y="245"/>
                </a:lnTo>
                <a:lnTo>
                  <a:pt x="48" y="243"/>
                </a:lnTo>
                <a:lnTo>
                  <a:pt x="50" y="239"/>
                </a:lnTo>
                <a:lnTo>
                  <a:pt x="47" y="239"/>
                </a:lnTo>
                <a:lnTo>
                  <a:pt x="47" y="239"/>
                </a:lnTo>
                <a:lnTo>
                  <a:pt x="47" y="242"/>
                </a:lnTo>
                <a:lnTo>
                  <a:pt x="47" y="243"/>
                </a:lnTo>
                <a:lnTo>
                  <a:pt x="45" y="242"/>
                </a:lnTo>
                <a:lnTo>
                  <a:pt x="45" y="242"/>
                </a:lnTo>
                <a:lnTo>
                  <a:pt x="47" y="250"/>
                </a:lnTo>
                <a:lnTo>
                  <a:pt x="47" y="250"/>
                </a:lnTo>
                <a:lnTo>
                  <a:pt x="48" y="250"/>
                </a:lnTo>
                <a:lnTo>
                  <a:pt x="50" y="253"/>
                </a:lnTo>
                <a:lnTo>
                  <a:pt x="50" y="253"/>
                </a:lnTo>
                <a:lnTo>
                  <a:pt x="51" y="252"/>
                </a:lnTo>
                <a:lnTo>
                  <a:pt x="51" y="252"/>
                </a:lnTo>
                <a:close/>
                <a:moveTo>
                  <a:pt x="59" y="259"/>
                </a:moveTo>
                <a:lnTo>
                  <a:pt x="59" y="259"/>
                </a:lnTo>
                <a:lnTo>
                  <a:pt x="58" y="255"/>
                </a:lnTo>
                <a:lnTo>
                  <a:pt x="57" y="253"/>
                </a:lnTo>
                <a:lnTo>
                  <a:pt x="57" y="253"/>
                </a:lnTo>
                <a:lnTo>
                  <a:pt x="58" y="249"/>
                </a:lnTo>
                <a:lnTo>
                  <a:pt x="58" y="244"/>
                </a:lnTo>
                <a:lnTo>
                  <a:pt x="58" y="244"/>
                </a:lnTo>
                <a:lnTo>
                  <a:pt x="56" y="245"/>
                </a:lnTo>
                <a:lnTo>
                  <a:pt x="56" y="245"/>
                </a:lnTo>
                <a:lnTo>
                  <a:pt x="56" y="248"/>
                </a:lnTo>
                <a:lnTo>
                  <a:pt x="56" y="249"/>
                </a:lnTo>
                <a:lnTo>
                  <a:pt x="56" y="249"/>
                </a:lnTo>
                <a:lnTo>
                  <a:pt x="57" y="248"/>
                </a:lnTo>
                <a:lnTo>
                  <a:pt x="57" y="247"/>
                </a:lnTo>
                <a:lnTo>
                  <a:pt x="57" y="247"/>
                </a:lnTo>
                <a:lnTo>
                  <a:pt x="57" y="248"/>
                </a:lnTo>
                <a:lnTo>
                  <a:pt x="57" y="249"/>
                </a:lnTo>
                <a:lnTo>
                  <a:pt x="56" y="252"/>
                </a:lnTo>
                <a:lnTo>
                  <a:pt x="56" y="252"/>
                </a:lnTo>
                <a:lnTo>
                  <a:pt x="54" y="249"/>
                </a:lnTo>
                <a:lnTo>
                  <a:pt x="54" y="249"/>
                </a:lnTo>
                <a:lnTo>
                  <a:pt x="53" y="249"/>
                </a:lnTo>
                <a:lnTo>
                  <a:pt x="52" y="248"/>
                </a:lnTo>
                <a:lnTo>
                  <a:pt x="52" y="248"/>
                </a:lnTo>
                <a:lnTo>
                  <a:pt x="53" y="245"/>
                </a:lnTo>
                <a:lnTo>
                  <a:pt x="53" y="245"/>
                </a:lnTo>
                <a:lnTo>
                  <a:pt x="51" y="247"/>
                </a:lnTo>
                <a:lnTo>
                  <a:pt x="50" y="248"/>
                </a:lnTo>
                <a:lnTo>
                  <a:pt x="50" y="248"/>
                </a:lnTo>
                <a:lnTo>
                  <a:pt x="50" y="247"/>
                </a:lnTo>
                <a:lnTo>
                  <a:pt x="50" y="245"/>
                </a:lnTo>
                <a:lnTo>
                  <a:pt x="48" y="247"/>
                </a:lnTo>
                <a:lnTo>
                  <a:pt x="48" y="247"/>
                </a:lnTo>
                <a:lnTo>
                  <a:pt x="51" y="248"/>
                </a:lnTo>
                <a:lnTo>
                  <a:pt x="51" y="249"/>
                </a:lnTo>
                <a:lnTo>
                  <a:pt x="52" y="250"/>
                </a:lnTo>
                <a:lnTo>
                  <a:pt x="52" y="250"/>
                </a:lnTo>
                <a:lnTo>
                  <a:pt x="53" y="250"/>
                </a:lnTo>
                <a:lnTo>
                  <a:pt x="54" y="250"/>
                </a:lnTo>
                <a:lnTo>
                  <a:pt x="54" y="253"/>
                </a:lnTo>
                <a:lnTo>
                  <a:pt x="54" y="253"/>
                </a:lnTo>
                <a:lnTo>
                  <a:pt x="54" y="253"/>
                </a:lnTo>
                <a:lnTo>
                  <a:pt x="56" y="253"/>
                </a:lnTo>
                <a:lnTo>
                  <a:pt x="57" y="254"/>
                </a:lnTo>
                <a:lnTo>
                  <a:pt x="57" y="254"/>
                </a:lnTo>
                <a:lnTo>
                  <a:pt x="56" y="254"/>
                </a:lnTo>
                <a:lnTo>
                  <a:pt x="54" y="257"/>
                </a:lnTo>
                <a:lnTo>
                  <a:pt x="54" y="258"/>
                </a:lnTo>
                <a:lnTo>
                  <a:pt x="53" y="259"/>
                </a:lnTo>
                <a:lnTo>
                  <a:pt x="56" y="259"/>
                </a:lnTo>
                <a:lnTo>
                  <a:pt x="56" y="259"/>
                </a:lnTo>
                <a:lnTo>
                  <a:pt x="56" y="257"/>
                </a:lnTo>
                <a:lnTo>
                  <a:pt x="57" y="255"/>
                </a:lnTo>
                <a:lnTo>
                  <a:pt x="57" y="255"/>
                </a:lnTo>
                <a:lnTo>
                  <a:pt x="57" y="255"/>
                </a:lnTo>
                <a:lnTo>
                  <a:pt x="57" y="258"/>
                </a:lnTo>
                <a:lnTo>
                  <a:pt x="58" y="259"/>
                </a:lnTo>
                <a:lnTo>
                  <a:pt x="59" y="259"/>
                </a:lnTo>
                <a:lnTo>
                  <a:pt x="59" y="259"/>
                </a:lnTo>
                <a:close/>
                <a:moveTo>
                  <a:pt x="48" y="262"/>
                </a:moveTo>
                <a:lnTo>
                  <a:pt x="48" y="262"/>
                </a:lnTo>
                <a:lnTo>
                  <a:pt x="48" y="263"/>
                </a:lnTo>
                <a:lnTo>
                  <a:pt x="48" y="264"/>
                </a:lnTo>
                <a:lnTo>
                  <a:pt x="48" y="264"/>
                </a:lnTo>
                <a:lnTo>
                  <a:pt x="50" y="264"/>
                </a:lnTo>
                <a:lnTo>
                  <a:pt x="50" y="264"/>
                </a:lnTo>
                <a:lnTo>
                  <a:pt x="50" y="263"/>
                </a:lnTo>
                <a:lnTo>
                  <a:pt x="48" y="262"/>
                </a:lnTo>
                <a:lnTo>
                  <a:pt x="48" y="262"/>
                </a:lnTo>
                <a:close/>
                <a:moveTo>
                  <a:pt x="54" y="265"/>
                </a:moveTo>
                <a:lnTo>
                  <a:pt x="54" y="265"/>
                </a:lnTo>
                <a:lnTo>
                  <a:pt x="54" y="264"/>
                </a:lnTo>
                <a:lnTo>
                  <a:pt x="53" y="264"/>
                </a:lnTo>
                <a:lnTo>
                  <a:pt x="52" y="264"/>
                </a:lnTo>
                <a:lnTo>
                  <a:pt x="52" y="264"/>
                </a:lnTo>
                <a:lnTo>
                  <a:pt x="52" y="262"/>
                </a:lnTo>
                <a:lnTo>
                  <a:pt x="52" y="260"/>
                </a:lnTo>
                <a:lnTo>
                  <a:pt x="51" y="260"/>
                </a:lnTo>
                <a:lnTo>
                  <a:pt x="51" y="260"/>
                </a:lnTo>
                <a:lnTo>
                  <a:pt x="52" y="263"/>
                </a:lnTo>
                <a:lnTo>
                  <a:pt x="51" y="265"/>
                </a:lnTo>
                <a:lnTo>
                  <a:pt x="51" y="265"/>
                </a:lnTo>
                <a:lnTo>
                  <a:pt x="53" y="265"/>
                </a:lnTo>
                <a:lnTo>
                  <a:pt x="54" y="265"/>
                </a:lnTo>
                <a:lnTo>
                  <a:pt x="54" y="265"/>
                </a:lnTo>
                <a:close/>
                <a:moveTo>
                  <a:pt x="57" y="269"/>
                </a:moveTo>
                <a:lnTo>
                  <a:pt x="57" y="269"/>
                </a:lnTo>
                <a:lnTo>
                  <a:pt x="58" y="267"/>
                </a:lnTo>
                <a:lnTo>
                  <a:pt x="58" y="267"/>
                </a:lnTo>
                <a:lnTo>
                  <a:pt x="57" y="265"/>
                </a:lnTo>
                <a:lnTo>
                  <a:pt x="57" y="265"/>
                </a:lnTo>
                <a:lnTo>
                  <a:pt x="56" y="267"/>
                </a:lnTo>
                <a:lnTo>
                  <a:pt x="56" y="267"/>
                </a:lnTo>
                <a:lnTo>
                  <a:pt x="56" y="268"/>
                </a:lnTo>
                <a:lnTo>
                  <a:pt x="57" y="269"/>
                </a:lnTo>
                <a:lnTo>
                  <a:pt x="57" y="269"/>
                </a:lnTo>
                <a:close/>
                <a:moveTo>
                  <a:pt x="56" y="273"/>
                </a:moveTo>
                <a:lnTo>
                  <a:pt x="56" y="273"/>
                </a:lnTo>
                <a:lnTo>
                  <a:pt x="56" y="274"/>
                </a:lnTo>
                <a:lnTo>
                  <a:pt x="56" y="274"/>
                </a:lnTo>
                <a:lnTo>
                  <a:pt x="54" y="275"/>
                </a:lnTo>
                <a:lnTo>
                  <a:pt x="54" y="275"/>
                </a:lnTo>
                <a:lnTo>
                  <a:pt x="54" y="275"/>
                </a:lnTo>
                <a:lnTo>
                  <a:pt x="56" y="277"/>
                </a:lnTo>
                <a:lnTo>
                  <a:pt x="56" y="278"/>
                </a:lnTo>
                <a:lnTo>
                  <a:pt x="56" y="278"/>
                </a:lnTo>
                <a:lnTo>
                  <a:pt x="57" y="278"/>
                </a:lnTo>
                <a:lnTo>
                  <a:pt x="57" y="278"/>
                </a:lnTo>
                <a:lnTo>
                  <a:pt x="57" y="277"/>
                </a:lnTo>
                <a:lnTo>
                  <a:pt x="58" y="277"/>
                </a:lnTo>
                <a:lnTo>
                  <a:pt x="58" y="277"/>
                </a:lnTo>
                <a:lnTo>
                  <a:pt x="57" y="279"/>
                </a:lnTo>
                <a:lnTo>
                  <a:pt x="57" y="280"/>
                </a:lnTo>
                <a:lnTo>
                  <a:pt x="58" y="280"/>
                </a:lnTo>
                <a:lnTo>
                  <a:pt x="58" y="280"/>
                </a:lnTo>
                <a:lnTo>
                  <a:pt x="58" y="279"/>
                </a:lnTo>
                <a:lnTo>
                  <a:pt x="59" y="277"/>
                </a:lnTo>
                <a:lnTo>
                  <a:pt x="59" y="277"/>
                </a:lnTo>
                <a:lnTo>
                  <a:pt x="58" y="274"/>
                </a:lnTo>
                <a:lnTo>
                  <a:pt x="57" y="270"/>
                </a:lnTo>
                <a:lnTo>
                  <a:pt x="57" y="270"/>
                </a:lnTo>
                <a:lnTo>
                  <a:pt x="56" y="270"/>
                </a:lnTo>
                <a:lnTo>
                  <a:pt x="54" y="269"/>
                </a:lnTo>
                <a:lnTo>
                  <a:pt x="54" y="269"/>
                </a:lnTo>
                <a:lnTo>
                  <a:pt x="54" y="269"/>
                </a:lnTo>
                <a:lnTo>
                  <a:pt x="54" y="269"/>
                </a:lnTo>
                <a:lnTo>
                  <a:pt x="54" y="270"/>
                </a:lnTo>
                <a:lnTo>
                  <a:pt x="56" y="272"/>
                </a:lnTo>
                <a:lnTo>
                  <a:pt x="56" y="272"/>
                </a:lnTo>
                <a:lnTo>
                  <a:pt x="54" y="273"/>
                </a:lnTo>
                <a:lnTo>
                  <a:pt x="54" y="273"/>
                </a:lnTo>
                <a:lnTo>
                  <a:pt x="54" y="274"/>
                </a:lnTo>
                <a:lnTo>
                  <a:pt x="54" y="274"/>
                </a:lnTo>
                <a:lnTo>
                  <a:pt x="56" y="273"/>
                </a:lnTo>
                <a:lnTo>
                  <a:pt x="56" y="273"/>
                </a:lnTo>
                <a:lnTo>
                  <a:pt x="56" y="273"/>
                </a:lnTo>
                <a:close/>
                <a:moveTo>
                  <a:pt x="52" y="280"/>
                </a:moveTo>
                <a:lnTo>
                  <a:pt x="52" y="280"/>
                </a:lnTo>
                <a:lnTo>
                  <a:pt x="52" y="279"/>
                </a:lnTo>
                <a:lnTo>
                  <a:pt x="52" y="277"/>
                </a:lnTo>
                <a:lnTo>
                  <a:pt x="52" y="277"/>
                </a:lnTo>
                <a:lnTo>
                  <a:pt x="51" y="277"/>
                </a:lnTo>
                <a:lnTo>
                  <a:pt x="51" y="278"/>
                </a:lnTo>
                <a:lnTo>
                  <a:pt x="51" y="278"/>
                </a:lnTo>
                <a:lnTo>
                  <a:pt x="50" y="278"/>
                </a:lnTo>
                <a:lnTo>
                  <a:pt x="50" y="278"/>
                </a:lnTo>
                <a:lnTo>
                  <a:pt x="50" y="277"/>
                </a:lnTo>
                <a:lnTo>
                  <a:pt x="51" y="274"/>
                </a:lnTo>
                <a:lnTo>
                  <a:pt x="51" y="274"/>
                </a:lnTo>
                <a:lnTo>
                  <a:pt x="50" y="274"/>
                </a:lnTo>
                <a:lnTo>
                  <a:pt x="48" y="274"/>
                </a:lnTo>
                <a:lnTo>
                  <a:pt x="48" y="274"/>
                </a:lnTo>
                <a:lnTo>
                  <a:pt x="48" y="278"/>
                </a:lnTo>
                <a:lnTo>
                  <a:pt x="48" y="279"/>
                </a:lnTo>
                <a:lnTo>
                  <a:pt x="50" y="280"/>
                </a:lnTo>
                <a:lnTo>
                  <a:pt x="50" y="280"/>
                </a:lnTo>
                <a:lnTo>
                  <a:pt x="50" y="279"/>
                </a:lnTo>
                <a:lnTo>
                  <a:pt x="51" y="279"/>
                </a:lnTo>
                <a:lnTo>
                  <a:pt x="52" y="280"/>
                </a:lnTo>
                <a:lnTo>
                  <a:pt x="52" y="280"/>
                </a:lnTo>
                <a:close/>
                <a:moveTo>
                  <a:pt x="56" y="283"/>
                </a:moveTo>
                <a:lnTo>
                  <a:pt x="56" y="283"/>
                </a:lnTo>
                <a:lnTo>
                  <a:pt x="52" y="284"/>
                </a:lnTo>
                <a:lnTo>
                  <a:pt x="51" y="284"/>
                </a:lnTo>
                <a:lnTo>
                  <a:pt x="52" y="285"/>
                </a:lnTo>
                <a:lnTo>
                  <a:pt x="52" y="285"/>
                </a:lnTo>
                <a:lnTo>
                  <a:pt x="52" y="285"/>
                </a:lnTo>
                <a:lnTo>
                  <a:pt x="54" y="284"/>
                </a:lnTo>
                <a:lnTo>
                  <a:pt x="54" y="284"/>
                </a:lnTo>
                <a:lnTo>
                  <a:pt x="53" y="287"/>
                </a:lnTo>
                <a:lnTo>
                  <a:pt x="54" y="287"/>
                </a:lnTo>
                <a:lnTo>
                  <a:pt x="54" y="287"/>
                </a:lnTo>
                <a:lnTo>
                  <a:pt x="54" y="287"/>
                </a:lnTo>
                <a:lnTo>
                  <a:pt x="56" y="284"/>
                </a:lnTo>
                <a:lnTo>
                  <a:pt x="56" y="283"/>
                </a:lnTo>
                <a:lnTo>
                  <a:pt x="56" y="283"/>
                </a:lnTo>
                <a:lnTo>
                  <a:pt x="56" y="280"/>
                </a:lnTo>
                <a:lnTo>
                  <a:pt x="56" y="279"/>
                </a:lnTo>
                <a:lnTo>
                  <a:pt x="56" y="280"/>
                </a:lnTo>
                <a:lnTo>
                  <a:pt x="56" y="283"/>
                </a:lnTo>
                <a:close/>
                <a:moveTo>
                  <a:pt x="47" y="280"/>
                </a:moveTo>
                <a:lnTo>
                  <a:pt x="47" y="280"/>
                </a:lnTo>
                <a:lnTo>
                  <a:pt x="47" y="284"/>
                </a:lnTo>
                <a:lnTo>
                  <a:pt x="46" y="285"/>
                </a:lnTo>
                <a:lnTo>
                  <a:pt x="47" y="285"/>
                </a:lnTo>
                <a:lnTo>
                  <a:pt x="47" y="285"/>
                </a:lnTo>
                <a:lnTo>
                  <a:pt x="48" y="283"/>
                </a:lnTo>
                <a:lnTo>
                  <a:pt x="48" y="282"/>
                </a:lnTo>
                <a:lnTo>
                  <a:pt x="47" y="280"/>
                </a:lnTo>
                <a:lnTo>
                  <a:pt x="47" y="280"/>
                </a:lnTo>
                <a:close/>
                <a:moveTo>
                  <a:pt x="45" y="285"/>
                </a:moveTo>
                <a:lnTo>
                  <a:pt x="45" y="285"/>
                </a:lnTo>
                <a:lnTo>
                  <a:pt x="45" y="285"/>
                </a:lnTo>
                <a:lnTo>
                  <a:pt x="45" y="284"/>
                </a:lnTo>
                <a:lnTo>
                  <a:pt x="43" y="284"/>
                </a:lnTo>
                <a:lnTo>
                  <a:pt x="43" y="283"/>
                </a:lnTo>
                <a:lnTo>
                  <a:pt x="43" y="283"/>
                </a:lnTo>
                <a:lnTo>
                  <a:pt x="45" y="283"/>
                </a:lnTo>
                <a:lnTo>
                  <a:pt x="45" y="282"/>
                </a:lnTo>
                <a:lnTo>
                  <a:pt x="42" y="282"/>
                </a:lnTo>
                <a:lnTo>
                  <a:pt x="42" y="282"/>
                </a:lnTo>
                <a:lnTo>
                  <a:pt x="42" y="284"/>
                </a:lnTo>
                <a:lnTo>
                  <a:pt x="42" y="287"/>
                </a:lnTo>
                <a:lnTo>
                  <a:pt x="42" y="287"/>
                </a:lnTo>
                <a:lnTo>
                  <a:pt x="43" y="287"/>
                </a:lnTo>
                <a:lnTo>
                  <a:pt x="43" y="285"/>
                </a:lnTo>
                <a:lnTo>
                  <a:pt x="45" y="285"/>
                </a:lnTo>
                <a:lnTo>
                  <a:pt x="45" y="285"/>
                </a:lnTo>
                <a:lnTo>
                  <a:pt x="45" y="285"/>
                </a:lnTo>
                <a:close/>
                <a:moveTo>
                  <a:pt x="51" y="290"/>
                </a:moveTo>
                <a:lnTo>
                  <a:pt x="51" y="290"/>
                </a:lnTo>
                <a:lnTo>
                  <a:pt x="52" y="290"/>
                </a:lnTo>
                <a:lnTo>
                  <a:pt x="52" y="289"/>
                </a:lnTo>
                <a:lnTo>
                  <a:pt x="52" y="287"/>
                </a:lnTo>
                <a:lnTo>
                  <a:pt x="52" y="287"/>
                </a:lnTo>
                <a:lnTo>
                  <a:pt x="52" y="287"/>
                </a:lnTo>
                <a:lnTo>
                  <a:pt x="52" y="288"/>
                </a:lnTo>
                <a:lnTo>
                  <a:pt x="52" y="289"/>
                </a:lnTo>
                <a:lnTo>
                  <a:pt x="51" y="289"/>
                </a:lnTo>
                <a:lnTo>
                  <a:pt x="51" y="290"/>
                </a:lnTo>
                <a:lnTo>
                  <a:pt x="51" y="290"/>
                </a:lnTo>
                <a:close/>
                <a:moveTo>
                  <a:pt x="46" y="293"/>
                </a:moveTo>
                <a:lnTo>
                  <a:pt x="46" y="293"/>
                </a:lnTo>
                <a:lnTo>
                  <a:pt x="47" y="290"/>
                </a:lnTo>
                <a:lnTo>
                  <a:pt x="47" y="288"/>
                </a:lnTo>
                <a:lnTo>
                  <a:pt x="47" y="288"/>
                </a:lnTo>
                <a:lnTo>
                  <a:pt x="46" y="289"/>
                </a:lnTo>
                <a:lnTo>
                  <a:pt x="45" y="290"/>
                </a:lnTo>
                <a:lnTo>
                  <a:pt x="45" y="292"/>
                </a:lnTo>
                <a:lnTo>
                  <a:pt x="46" y="293"/>
                </a:lnTo>
                <a:lnTo>
                  <a:pt x="46" y="293"/>
                </a:lnTo>
                <a:close/>
                <a:moveTo>
                  <a:pt x="47" y="299"/>
                </a:moveTo>
                <a:lnTo>
                  <a:pt x="47" y="299"/>
                </a:lnTo>
                <a:lnTo>
                  <a:pt x="48" y="297"/>
                </a:lnTo>
                <a:lnTo>
                  <a:pt x="48" y="295"/>
                </a:lnTo>
                <a:lnTo>
                  <a:pt x="47" y="294"/>
                </a:lnTo>
                <a:lnTo>
                  <a:pt x="47" y="294"/>
                </a:lnTo>
                <a:lnTo>
                  <a:pt x="46" y="298"/>
                </a:lnTo>
                <a:lnTo>
                  <a:pt x="46" y="299"/>
                </a:lnTo>
                <a:lnTo>
                  <a:pt x="47" y="299"/>
                </a:lnTo>
                <a:lnTo>
                  <a:pt x="47" y="299"/>
                </a:lnTo>
                <a:close/>
                <a:moveTo>
                  <a:pt x="53" y="302"/>
                </a:moveTo>
                <a:lnTo>
                  <a:pt x="53" y="302"/>
                </a:lnTo>
                <a:lnTo>
                  <a:pt x="54" y="300"/>
                </a:lnTo>
                <a:lnTo>
                  <a:pt x="54" y="299"/>
                </a:lnTo>
                <a:lnTo>
                  <a:pt x="54" y="298"/>
                </a:lnTo>
                <a:lnTo>
                  <a:pt x="54" y="298"/>
                </a:lnTo>
                <a:lnTo>
                  <a:pt x="52" y="300"/>
                </a:lnTo>
                <a:lnTo>
                  <a:pt x="52" y="302"/>
                </a:lnTo>
                <a:lnTo>
                  <a:pt x="53" y="302"/>
                </a:lnTo>
                <a:lnTo>
                  <a:pt x="53" y="302"/>
                </a:lnTo>
                <a:close/>
                <a:moveTo>
                  <a:pt x="58" y="302"/>
                </a:moveTo>
                <a:lnTo>
                  <a:pt x="58" y="302"/>
                </a:lnTo>
                <a:lnTo>
                  <a:pt x="59" y="299"/>
                </a:lnTo>
                <a:lnTo>
                  <a:pt x="59" y="295"/>
                </a:lnTo>
                <a:lnTo>
                  <a:pt x="59" y="295"/>
                </a:lnTo>
                <a:lnTo>
                  <a:pt x="58" y="295"/>
                </a:lnTo>
                <a:lnTo>
                  <a:pt x="58" y="297"/>
                </a:lnTo>
                <a:lnTo>
                  <a:pt x="58" y="298"/>
                </a:lnTo>
                <a:lnTo>
                  <a:pt x="57" y="298"/>
                </a:lnTo>
                <a:lnTo>
                  <a:pt x="57" y="298"/>
                </a:lnTo>
                <a:lnTo>
                  <a:pt x="56" y="298"/>
                </a:lnTo>
                <a:lnTo>
                  <a:pt x="56" y="299"/>
                </a:lnTo>
                <a:lnTo>
                  <a:pt x="56" y="299"/>
                </a:lnTo>
                <a:lnTo>
                  <a:pt x="57" y="298"/>
                </a:lnTo>
                <a:lnTo>
                  <a:pt x="58" y="299"/>
                </a:lnTo>
                <a:lnTo>
                  <a:pt x="58" y="299"/>
                </a:lnTo>
                <a:lnTo>
                  <a:pt x="58" y="299"/>
                </a:lnTo>
                <a:lnTo>
                  <a:pt x="57" y="300"/>
                </a:lnTo>
                <a:lnTo>
                  <a:pt x="58" y="302"/>
                </a:lnTo>
                <a:lnTo>
                  <a:pt x="58" y="302"/>
                </a:lnTo>
                <a:close/>
                <a:moveTo>
                  <a:pt x="57" y="324"/>
                </a:moveTo>
                <a:lnTo>
                  <a:pt x="57" y="324"/>
                </a:lnTo>
                <a:lnTo>
                  <a:pt x="57" y="327"/>
                </a:lnTo>
                <a:lnTo>
                  <a:pt x="57" y="328"/>
                </a:lnTo>
                <a:lnTo>
                  <a:pt x="57" y="328"/>
                </a:lnTo>
                <a:lnTo>
                  <a:pt x="58" y="328"/>
                </a:lnTo>
                <a:lnTo>
                  <a:pt x="58" y="327"/>
                </a:lnTo>
                <a:lnTo>
                  <a:pt x="57" y="324"/>
                </a:lnTo>
                <a:lnTo>
                  <a:pt x="57" y="324"/>
                </a:lnTo>
                <a:close/>
                <a:moveTo>
                  <a:pt x="46" y="304"/>
                </a:moveTo>
                <a:lnTo>
                  <a:pt x="46" y="304"/>
                </a:lnTo>
                <a:lnTo>
                  <a:pt x="46" y="304"/>
                </a:lnTo>
                <a:lnTo>
                  <a:pt x="46" y="305"/>
                </a:lnTo>
                <a:lnTo>
                  <a:pt x="46" y="305"/>
                </a:lnTo>
                <a:lnTo>
                  <a:pt x="46" y="304"/>
                </a:lnTo>
                <a:lnTo>
                  <a:pt x="46" y="303"/>
                </a:lnTo>
                <a:lnTo>
                  <a:pt x="43" y="303"/>
                </a:lnTo>
                <a:lnTo>
                  <a:pt x="43" y="305"/>
                </a:lnTo>
                <a:lnTo>
                  <a:pt x="43" y="305"/>
                </a:lnTo>
                <a:lnTo>
                  <a:pt x="45" y="304"/>
                </a:lnTo>
                <a:lnTo>
                  <a:pt x="46" y="304"/>
                </a:lnTo>
                <a:lnTo>
                  <a:pt x="46" y="304"/>
                </a:lnTo>
                <a:close/>
                <a:moveTo>
                  <a:pt x="57" y="305"/>
                </a:moveTo>
                <a:lnTo>
                  <a:pt x="57" y="305"/>
                </a:lnTo>
                <a:lnTo>
                  <a:pt x="58" y="305"/>
                </a:lnTo>
                <a:lnTo>
                  <a:pt x="59" y="304"/>
                </a:lnTo>
                <a:lnTo>
                  <a:pt x="59" y="304"/>
                </a:lnTo>
                <a:lnTo>
                  <a:pt x="58" y="304"/>
                </a:lnTo>
                <a:lnTo>
                  <a:pt x="57" y="303"/>
                </a:lnTo>
                <a:lnTo>
                  <a:pt x="57" y="305"/>
                </a:lnTo>
                <a:close/>
                <a:moveTo>
                  <a:pt x="46" y="314"/>
                </a:moveTo>
                <a:lnTo>
                  <a:pt x="46" y="314"/>
                </a:lnTo>
                <a:lnTo>
                  <a:pt x="46" y="310"/>
                </a:lnTo>
                <a:lnTo>
                  <a:pt x="45" y="308"/>
                </a:lnTo>
                <a:lnTo>
                  <a:pt x="45" y="308"/>
                </a:lnTo>
                <a:lnTo>
                  <a:pt x="46" y="309"/>
                </a:lnTo>
                <a:lnTo>
                  <a:pt x="47" y="310"/>
                </a:lnTo>
                <a:lnTo>
                  <a:pt x="47" y="310"/>
                </a:lnTo>
                <a:lnTo>
                  <a:pt x="47" y="309"/>
                </a:lnTo>
                <a:lnTo>
                  <a:pt x="47" y="308"/>
                </a:lnTo>
                <a:lnTo>
                  <a:pt x="45" y="307"/>
                </a:lnTo>
                <a:lnTo>
                  <a:pt x="45" y="307"/>
                </a:lnTo>
                <a:lnTo>
                  <a:pt x="45" y="310"/>
                </a:lnTo>
                <a:lnTo>
                  <a:pt x="43" y="312"/>
                </a:lnTo>
                <a:lnTo>
                  <a:pt x="42" y="313"/>
                </a:lnTo>
                <a:lnTo>
                  <a:pt x="42" y="313"/>
                </a:lnTo>
                <a:lnTo>
                  <a:pt x="45" y="314"/>
                </a:lnTo>
                <a:lnTo>
                  <a:pt x="46" y="314"/>
                </a:lnTo>
                <a:lnTo>
                  <a:pt x="46" y="314"/>
                </a:lnTo>
                <a:close/>
                <a:moveTo>
                  <a:pt x="54" y="313"/>
                </a:moveTo>
                <a:lnTo>
                  <a:pt x="54" y="313"/>
                </a:lnTo>
                <a:lnTo>
                  <a:pt x="54" y="314"/>
                </a:lnTo>
                <a:lnTo>
                  <a:pt x="56" y="313"/>
                </a:lnTo>
                <a:lnTo>
                  <a:pt x="56" y="312"/>
                </a:lnTo>
                <a:lnTo>
                  <a:pt x="54" y="310"/>
                </a:lnTo>
                <a:lnTo>
                  <a:pt x="54" y="310"/>
                </a:lnTo>
                <a:lnTo>
                  <a:pt x="54" y="313"/>
                </a:lnTo>
                <a:lnTo>
                  <a:pt x="54" y="313"/>
                </a:lnTo>
                <a:close/>
                <a:moveTo>
                  <a:pt x="53" y="320"/>
                </a:moveTo>
                <a:lnTo>
                  <a:pt x="57" y="320"/>
                </a:lnTo>
                <a:lnTo>
                  <a:pt x="57" y="320"/>
                </a:lnTo>
                <a:lnTo>
                  <a:pt x="57" y="322"/>
                </a:lnTo>
                <a:lnTo>
                  <a:pt x="57" y="323"/>
                </a:lnTo>
                <a:lnTo>
                  <a:pt x="58" y="323"/>
                </a:lnTo>
                <a:lnTo>
                  <a:pt x="58" y="323"/>
                </a:lnTo>
                <a:lnTo>
                  <a:pt x="58" y="317"/>
                </a:lnTo>
                <a:lnTo>
                  <a:pt x="58" y="317"/>
                </a:lnTo>
                <a:lnTo>
                  <a:pt x="57" y="317"/>
                </a:lnTo>
                <a:lnTo>
                  <a:pt x="57" y="318"/>
                </a:lnTo>
                <a:lnTo>
                  <a:pt x="57" y="319"/>
                </a:lnTo>
                <a:lnTo>
                  <a:pt x="54" y="319"/>
                </a:lnTo>
                <a:lnTo>
                  <a:pt x="54" y="319"/>
                </a:lnTo>
                <a:lnTo>
                  <a:pt x="54" y="317"/>
                </a:lnTo>
                <a:lnTo>
                  <a:pt x="54" y="317"/>
                </a:lnTo>
                <a:lnTo>
                  <a:pt x="57" y="315"/>
                </a:lnTo>
                <a:lnTo>
                  <a:pt x="58" y="314"/>
                </a:lnTo>
                <a:lnTo>
                  <a:pt x="58" y="312"/>
                </a:lnTo>
                <a:lnTo>
                  <a:pt x="57" y="310"/>
                </a:lnTo>
                <a:lnTo>
                  <a:pt x="57" y="310"/>
                </a:lnTo>
                <a:lnTo>
                  <a:pt x="56" y="315"/>
                </a:lnTo>
                <a:lnTo>
                  <a:pt x="56" y="315"/>
                </a:lnTo>
                <a:lnTo>
                  <a:pt x="54" y="315"/>
                </a:lnTo>
                <a:lnTo>
                  <a:pt x="53" y="314"/>
                </a:lnTo>
                <a:lnTo>
                  <a:pt x="53" y="314"/>
                </a:lnTo>
                <a:lnTo>
                  <a:pt x="52" y="313"/>
                </a:lnTo>
                <a:lnTo>
                  <a:pt x="52" y="313"/>
                </a:lnTo>
                <a:lnTo>
                  <a:pt x="53" y="317"/>
                </a:lnTo>
                <a:lnTo>
                  <a:pt x="53" y="318"/>
                </a:lnTo>
                <a:lnTo>
                  <a:pt x="53" y="320"/>
                </a:lnTo>
                <a:lnTo>
                  <a:pt x="53" y="320"/>
                </a:lnTo>
                <a:close/>
                <a:moveTo>
                  <a:pt x="46" y="329"/>
                </a:moveTo>
                <a:lnTo>
                  <a:pt x="46" y="329"/>
                </a:lnTo>
                <a:lnTo>
                  <a:pt x="46" y="328"/>
                </a:lnTo>
                <a:lnTo>
                  <a:pt x="47" y="327"/>
                </a:lnTo>
                <a:lnTo>
                  <a:pt x="47" y="327"/>
                </a:lnTo>
                <a:lnTo>
                  <a:pt x="46" y="327"/>
                </a:lnTo>
                <a:lnTo>
                  <a:pt x="46" y="327"/>
                </a:lnTo>
                <a:lnTo>
                  <a:pt x="45" y="327"/>
                </a:lnTo>
                <a:lnTo>
                  <a:pt x="45" y="325"/>
                </a:lnTo>
                <a:lnTo>
                  <a:pt x="45" y="325"/>
                </a:lnTo>
                <a:lnTo>
                  <a:pt x="45" y="325"/>
                </a:lnTo>
                <a:lnTo>
                  <a:pt x="45" y="324"/>
                </a:lnTo>
                <a:lnTo>
                  <a:pt x="45" y="324"/>
                </a:lnTo>
                <a:lnTo>
                  <a:pt x="47" y="324"/>
                </a:lnTo>
                <a:lnTo>
                  <a:pt x="48" y="324"/>
                </a:lnTo>
                <a:lnTo>
                  <a:pt x="48" y="324"/>
                </a:lnTo>
                <a:lnTo>
                  <a:pt x="48" y="323"/>
                </a:lnTo>
                <a:lnTo>
                  <a:pt x="47" y="322"/>
                </a:lnTo>
                <a:lnTo>
                  <a:pt x="47" y="322"/>
                </a:lnTo>
                <a:lnTo>
                  <a:pt x="47" y="322"/>
                </a:lnTo>
                <a:lnTo>
                  <a:pt x="47" y="322"/>
                </a:lnTo>
                <a:lnTo>
                  <a:pt x="47" y="322"/>
                </a:lnTo>
                <a:lnTo>
                  <a:pt x="47" y="320"/>
                </a:lnTo>
                <a:lnTo>
                  <a:pt x="47" y="319"/>
                </a:lnTo>
                <a:lnTo>
                  <a:pt x="50" y="318"/>
                </a:lnTo>
                <a:lnTo>
                  <a:pt x="50" y="318"/>
                </a:lnTo>
                <a:lnTo>
                  <a:pt x="46" y="317"/>
                </a:lnTo>
                <a:lnTo>
                  <a:pt x="43" y="317"/>
                </a:lnTo>
                <a:lnTo>
                  <a:pt x="43" y="317"/>
                </a:lnTo>
                <a:lnTo>
                  <a:pt x="43" y="319"/>
                </a:lnTo>
                <a:lnTo>
                  <a:pt x="42" y="323"/>
                </a:lnTo>
                <a:lnTo>
                  <a:pt x="42" y="323"/>
                </a:lnTo>
                <a:lnTo>
                  <a:pt x="43" y="323"/>
                </a:lnTo>
                <a:lnTo>
                  <a:pt x="43" y="324"/>
                </a:lnTo>
                <a:lnTo>
                  <a:pt x="43" y="324"/>
                </a:lnTo>
                <a:lnTo>
                  <a:pt x="43" y="325"/>
                </a:lnTo>
                <a:lnTo>
                  <a:pt x="42" y="327"/>
                </a:lnTo>
                <a:lnTo>
                  <a:pt x="42" y="328"/>
                </a:lnTo>
                <a:lnTo>
                  <a:pt x="42" y="328"/>
                </a:lnTo>
                <a:lnTo>
                  <a:pt x="43" y="329"/>
                </a:lnTo>
                <a:lnTo>
                  <a:pt x="46" y="329"/>
                </a:lnTo>
                <a:lnTo>
                  <a:pt x="46" y="329"/>
                </a:lnTo>
                <a:close/>
                <a:moveTo>
                  <a:pt x="50" y="328"/>
                </a:moveTo>
                <a:lnTo>
                  <a:pt x="50" y="328"/>
                </a:lnTo>
                <a:lnTo>
                  <a:pt x="51" y="327"/>
                </a:lnTo>
                <a:lnTo>
                  <a:pt x="50" y="325"/>
                </a:lnTo>
                <a:lnTo>
                  <a:pt x="50" y="325"/>
                </a:lnTo>
                <a:lnTo>
                  <a:pt x="51" y="325"/>
                </a:lnTo>
                <a:lnTo>
                  <a:pt x="52" y="325"/>
                </a:lnTo>
                <a:lnTo>
                  <a:pt x="52" y="324"/>
                </a:lnTo>
                <a:lnTo>
                  <a:pt x="53" y="324"/>
                </a:lnTo>
                <a:lnTo>
                  <a:pt x="53" y="324"/>
                </a:lnTo>
                <a:lnTo>
                  <a:pt x="53" y="323"/>
                </a:lnTo>
                <a:lnTo>
                  <a:pt x="52" y="323"/>
                </a:lnTo>
                <a:lnTo>
                  <a:pt x="52" y="323"/>
                </a:lnTo>
                <a:lnTo>
                  <a:pt x="52" y="323"/>
                </a:lnTo>
                <a:lnTo>
                  <a:pt x="52" y="323"/>
                </a:lnTo>
                <a:lnTo>
                  <a:pt x="52" y="324"/>
                </a:lnTo>
                <a:lnTo>
                  <a:pt x="52" y="324"/>
                </a:lnTo>
                <a:lnTo>
                  <a:pt x="51" y="324"/>
                </a:lnTo>
                <a:lnTo>
                  <a:pt x="51" y="324"/>
                </a:lnTo>
                <a:lnTo>
                  <a:pt x="51" y="322"/>
                </a:lnTo>
                <a:lnTo>
                  <a:pt x="51" y="320"/>
                </a:lnTo>
                <a:lnTo>
                  <a:pt x="50" y="320"/>
                </a:lnTo>
                <a:lnTo>
                  <a:pt x="50" y="320"/>
                </a:lnTo>
                <a:lnTo>
                  <a:pt x="50" y="322"/>
                </a:lnTo>
                <a:lnTo>
                  <a:pt x="50" y="324"/>
                </a:lnTo>
                <a:lnTo>
                  <a:pt x="50" y="324"/>
                </a:lnTo>
                <a:lnTo>
                  <a:pt x="48" y="325"/>
                </a:lnTo>
                <a:lnTo>
                  <a:pt x="48" y="327"/>
                </a:lnTo>
                <a:lnTo>
                  <a:pt x="48" y="330"/>
                </a:lnTo>
                <a:lnTo>
                  <a:pt x="48" y="330"/>
                </a:lnTo>
                <a:lnTo>
                  <a:pt x="48" y="330"/>
                </a:lnTo>
                <a:lnTo>
                  <a:pt x="48" y="330"/>
                </a:lnTo>
                <a:lnTo>
                  <a:pt x="50" y="328"/>
                </a:lnTo>
                <a:lnTo>
                  <a:pt x="50" y="328"/>
                </a:lnTo>
                <a:close/>
                <a:moveTo>
                  <a:pt x="53" y="335"/>
                </a:moveTo>
                <a:lnTo>
                  <a:pt x="53" y="335"/>
                </a:lnTo>
                <a:lnTo>
                  <a:pt x="54" y="333"/>
                </a:lnTo>
                <a:lnTo>
                  <a:pt x="54" y="332"/>
                </a:lnTo>
                <a:lnTo>
                  <a:pt x="54" y="337"/>
                </a:lnTo>
                <a:lnTo>
                  <a:pt x="54" y="337"/>
                </a:lnTo>
                <a:lnTo>
                  <a:pt x="58" y="337"/>
                </a:lnTo>
                <a:lnTo>
                  <a:pt x="58" y="337"/>
                </a:lnTo>
                <a:lnTo>
                  <a:pt x="58" y="335"/>
                </a:lnTo>
                <a:lnTo>
                  <a:pt x="57" y="333"/>
                </a:lnTo>
                <a:lnTo>
                  <a:pt x="57" y="332"/>
                </a:lnTo>
                <a:lnTo>
                  <a:pt x="56" y="330"/>
                </a:lnTo>
                <a:lnTo>
                  <a:pt x="56" y="330"/>
                </a:lnTo>
                <a:lnTo>
                  <a:pt x="54" y="330"/>
                </a:lnTo>
                <a:lnTo>
                  <a:pt x="54" y="332"/>
                </a:lnTo>
                <a:lnTo>
                  <a:pt x="54" y="332"/>
                </a:lnTo>
                <a:lnTo>
                  <a:pt x="53" y="330"/>
                </a:lnTo>
                <a:lnTo>
                  <a:pt x="53" y="330"/>
                </a:lnTo>
                <a:lnTo>
                  <a:pt x="52" y="332"/>
                </a:lnTo>
                <a:lnTo>
                  <a:pt x="52" y="332"/>
                </a:lnTo>
                <a:lnTo>
                  <a:pt x="52" y="332"/>
                </a:lnTo>
                <a:lnTo>
                  <a:pt x="51" y="332"/>
                </a:lnTo>
                <a:lnTo>
                  <a:pt x="51" y="332"/>
                </a:lnTo>
                <a:lnTo>
                  <a:pt x="53" y="332"/>
                </a:lnTo>
                <a:lnTo>
                  <a:pt x="53" y="333"/>
                </a:lnTo>
                <a:lnTo>
                  <a:pt x="53" y="334"/>
                </a:lnTo>
                <a:lnTo>
                  <a:pt x="53" y="335"/>
                </a:lnTo>
                <a:lnTo>
                  <a:pt x="53" y="335"/>
                </a:lnTo>
                <a:close/>
                <a:moveTo>
                  <a:pt x="48" y="340"/>
                </a:moveTo>
                <a:lnTo>
                  <a:pt x="48" y="340"/>
                </a:lnTo>
                <a:lnTo>
                  <a:pt x="50" y="338"/>
                </a:lnTo>
                <a:lnTo>
                  <a:pt x="50" y="334"/>
                </a:lnTo>
                <a:lnTo>
                  <a:pt x="50" y="334"/>
                </a:lnTo>
                <a:lnTo>
                  <a:pt x="47" y="335"/>
                </a:lnTo>
                <a:lnTo>
                  <a:pt x="47" y="337"/>
                </a:lnTo>
                <a:lnTo>
                  <a:pt x="48" y="340"/>
                </a:lnTo>
                <a:lnTo>
                  <a:pt x="48" y="340"/>
                </a:lnTo>
                <a:close/>
                <a:moveTo>
                  <a:pt x="52" y="343"/>
                </a:moveTo>
                <a:lnTo>
                  <a:pt x="52" y="343"/>
                </a:lnTo>
                <a:lnTo>
                  <a:pt x="51" y="343"/>
                </a:lnTo>
                <a:lnTo>
                  <a:pt x="51" y="343"/>
                </a:lnTo>
                <a:lnTo>
                  <a:pt x="51" y="344"/>
                </a:lnTo>
                <a:lnTo>
                  <a:pt x="50" y="345"/>
                </a:lnTo>
                <a:lnTo>
                  <a:pt x="50" y="345"/>
                </a:lnTo>
                <a:lnTo>
                  <a:pt x="50" y="347"/>
                </a:lnTo>
                <a:lnTo>
                  <a:pt x="51" y="348"/>
                </a:lnTo>
                <a:lnTo>
                  <a:pt x="51" y="348"/>
                </a:lnTo>
                <a:lnTo>
                  <a:pt x="51" y="345"/>
                </a:lnTo>
                <a:lnTo>
                  <a:pt x="51" y="344"/>
                </a:lnTo>
                <a:lnTo>
                  <a:pt x="52" y="344"/>
                </a:lnTo>
                <a:lnTo>
                  <a:pt x="52" y="344"/>
                </a:lnTo>
                <a:lnTo>
                  <a:pt x="52" y="345"/>
                </a:lnTo>
                <a:lnTo>
                  <a:pt x="52" y="347"/>
                </a:lnTo>
                <a:lnTo>
                  <a:pt x="53" y="347"/>
                </a:lnTo>
                <a:lnTo>
                  <a:pt x="53" y="347"/>
                </a:lnTo>
                <a:lnTo>
                  <a:pt x="53" y="348"/>
                </a:lnTo>
                <a:lnTo>
                  <a:pt x="53" y="350"/>
                </a:lnTo>
                <a:lnTo>
                  <a:pt x="53" y="350"/>
                </a:lnTo>
                <a:lnTo>
                  <a:pt x="54" y="349"/>
                </a:lnTo>
                <a:lnTo>
                  <a:pt x="54" y="348"/>
                </a:lnTo>
                <a:lnTo>
                  <a:pt x="56" y="344"/>
                </a:lnTo>
                <a:lnTo>
                  <a:pt x="56" y="344"/>
                </a:lnTo>
                <a:lnTo>
                  <a:pt x="57" y="344"/>
                </a:lnTo>
                <a:lnTo>
                  <a:pt x="57" y="344"/>
                </a:lnTo>
                <a:lnTo>
                  <a:pt x="57" y="342"/>
                </a:lnTo>
                <a:lnTo>
                  <a:pt x="57" y="342"/>
                </a:lnTo>
                <a:lnTo>
                  <a:pt x="56" y="342"/>
                </a:lnTo>
                <a:lnTo>
                  <a:pt x="56" y="342"/>
                </a:lnTo>
                <a:lnTo>
                  <a:pt x="54" y="343"/>
                </a:lnTo>
                <a:lnTo>
                  <a:pt x="54" y="343"/>
                </a:lnTo>
                <a:lnTo>
                  <a:pt x="54" y="340"/>
                </a:lnTo>
                <a:lnTo>
                  <a:pt x="54" y="340"/>
                </a:lnTo>
                <a:lnTo>
                  <a:pt x="53" y="340"/>
                </a:lnTo>
                <a:lnTo>
                  <a:pt x="53" y="342"/>
                </a:lnTo>
                <a:lnTo>
                  <a:pt x="53" y="342"/>
                </a:lnTo>
                <a:lnTo>
                  <a:pt x="52" y="343"/>
                </a:lnTo>
                <a:lnTo>
                  <a:pt x="52" y="343"/>
                </a:lnTo>
                <a:lnTo>
                  <a:pt x="52" y="343"/>
                </a:lnTo>
                <a:lnTo>
                  <a:pt x="52" y="343"/>
                </a:lnTo>
                <a:lnTo>
                  <a:pt x="52" y="342"/>
                </a:lnTo>
                <a:lnTo>
                  <a:pt x="52" y="343"/>
                </a:lnTo>
                <a:lnTo>
                  <a:pt x="52" y="343"/>
                </a:lnTo>
                <a:close/>
                <a:moveTo>
                  <a:pt x="50" y="352"/>
                </a:moveTo>
                <a:lnTo>
                  <a:pt x="50" y="352"/>
                </a:lnTo>
                <a:lnTo>
                  <a:pt x="50" y="350"/>
                </a:lnTo>
                <a:lnTo>
                  <a:pt x="48" y="350"/>
                </a:lnTo>
                <a:lnTo>
                  <a:pt x="48" y="349"/>
                </a:lnTo>
                <a:lnTo>
                  <a:pt x="48" y="349"/>
                </a:lnTo>
                <a:lnTo>
                  <a:pt x="48" y="345"/>
                </a:lnTo>
                <a:lnTo>
                  <a:pt x="48" y="342"/>
                </a:lnTo>
                <a:lnTo>
                  <a:pt x="48" y="342"/>
                </a:lnTo>
                <a:lnTo>
                  <a:pt x="48" y="343"/>
                </a:lnTo>
                <a:lnTo>
                  <a:pt x="46" y="343"/>
                </a:lnTo>
                <a:lnTo>
                  <a:pt x="46" y="343"/>
                </a:lnTo>
                <a:lnTo>
                  <a:pt x="47" y="345"/>
                </a:lnTo>
                <a:lnTo>
                  <a:pt x="47" y="347"/>
                </a:lnTo>
                <a:lnTo>
                  <a:pt x="47" y="352"/>
                </a:lnTo>
                <a:lnTo>
                  <a:pt x="50" y="352"/>
                </a:lnTo>
                <a:close/>
                <a:moveTo>
                  <a:pt x="47" y="368"/>
                </a:moveTo>
                <a:lnTo>
                  <a:pt x="47" y="368"/>
                </a:lnTo>
                <a:lnTo>
                  <a:pt x="50" y="368"/>
                </a:lnTo>
                <a:lnTo>
                  <a:pt x="50" y="368"/>
                </a:lnTo>
                <a:lnTo>
                  <a:pt x="50" y="365"/>
                </a:lnTo>
                <a:lnTo>
                  <a:pt x="48" y="365"/>
                </a:lnTo>
                <a:lnTo>
                  <a:pt x="48" y="365"/>
                </a:lnTo>
                <a:lnTo>
                  <a:pt x="47" y="367"/>
                </a:lnTo>
                <a:lnTo>
                  <a:pt x="47" y="368"/>
                </a:lnTo>
                <a:lnTo>
                  <a:pt x="47" y="368"/>
                </a:lnTo>
                <a:close/>
                <a:moveTo>
                  <a:pt x="53" y="374"/>
                </a:moveTo>
                <a:lnTo>
                  <a:pt x="53" y="374"/>
                </a:lnTo>
                <a:lnTo>
                  <a:pt x="53" y="373"/>
                </a:lnTo>
                <a:lnTo>
                  <a:pt x="53" y="372"/>
                </a:lnTo>
                <a:lnTo>
                  <a:pt x="52" y="372"/>
                </a:lnTo>
                <a:lnTo>
                  <a:pt x="52" y="372"/>
                </a:lnTo>
                <a:lnTo>
                  <a:pt x="52" y="373"/>
                </a:lnTo>
                <a:lnTo>
                  <a:pt x="52" y="374"/>
                </a:lnTo>
                <a:lnTo>
                  <a:pt x="53" y="374"/>
                </a:lnTo>
                <a:lnTo>
                  <a:pt x="53" y="374"/>
                </a:lnTo>
                <a:close/>
                <a:moveTo>
                  <a:pt x="57" y="388"/>
                </a:moveTo>
                <a:lnTo>
                  <a:pt x="57" y="388"/>
                </a:lnTo>
                <a:lnTo>
                  <a:pt x="57" y="387"/>
                </a:lnTo>
                <a:lnTo>
                  <a:pt x="57" y="385"/>
                </a:lnTo>
                <a:lnTo>
                  <a:pt x="57" y="385"/>
                </a:lnTo>
                <a:lnTo>
                  <a:pt x="56" y="385"/>
                </a:lnTo>
                <a:lnTo>
                  <a:pt x="56" y="387"/>
                </a:lnTo>
                <a:lnTo>
                  <a:pt x="56" y="388"/>
                </a:lnTo>
                <a:lnTo>
                  <a:pt x="57" y="388"/>
                </a:lnTo>
                <a:lnTo>
                  <a:pt x="57" y="388"/>
                </a:lnTo>
                <a:close/>
                <a:moveTo>
                  <a:pt x="51" y="389"/>
                </a:moveTo>
                <a:lnTo>
                  <a:pt x="51" y="389"/>
                </a:lnTo>
                <a:lnTo>
                  <a:pt x="52" y="385"/>
                </a:lnTo>
                <a:lnTo>
                  <a:pt x="52" y="384"/>
                </a:lnTo>
                <a:lnTo>
                  <a:pt x="52" y="383"/>
                </a:lnTo>
                <a:lnTo>
                  <a:pt x="52" y="383"/>
                </a:lnTo>
                <a:lnTo>
                  <a:pt x="51" y="385"/>
                </a:lnTo>
                <a:lnTo>
                  <a:pt x="51" y="388"/>
                </a:lnTo>
                <a:lnTo>
                  <a:pt x="51" y="389"/>
                </a:lnTo>
                <a:lnTo>
                  <a:pt x="51" y="389"/>
                </a:lnTo>
                <a:close/>
                <a:moveTo>
                  <a:pt x="43" y="400"/>
                </a:moveTo>
                <a:lnTo>
                  <a:pt x="43" y="400"/>
                </a:lnTo>
                <a:lnTo>
                  <a:pt x="43" y="399"/>
                </a:lnTo>
                <a:lnTo>
                  <a:pt x="45" y="398"/>
                </a:lnTo>
                <a:lnTo>
                  <a:pt x="42" y="398"/>
                </a:lnTo>
                <a:lnTo>
                  <a:pt x="42" y="398"/>
                </a:lnTo>
                <a:lnTo>
                  <a:pt x="42" y="399"/>
                </a:lnTo>
                <a:lnTo>
                  <a:pt x="43" y="400"/>
                </a:lnTo>
                <a:lnTo>
                  <a:pt x="43" y="400"/>
                </a:lnTo>
                <a:close/>
                <a:moveTo>
                  <a:pt x="46" y="404"/>
                </a:moveTo>
                <a:lnTo>
                  <a:pt x="46" y="404"/>
                </a:lnTo>
                <a:lnTo>
                  <a:pt x="46" y="402"/>
                </a:lnTo>
                <a:lnTo>
                  <a:pt x="45" y="400"/>
                </a:lnTo>
                <a:lnTo>
                  <a:pt x="43" y="400"/>
                </a:lnTo>
                <a:lnTo>
                  <a:pt x="43" y="400"/>
                </a:lnTo>
                <a:lnTo>
                  <a:pt x="42" y="402"/>
                </a:lnTo>
                <a:lnTo>
                  <a:pt x="42" y="403"/>
                </a:lnTo>
                <a:lnTo>
                  <a:pt x="43" y="403"/>
                </a:lnTo>
                <a:lnTo>
                  <a:pt x="43" y="403"/>
                </a:lnTo>
                <a:lnTo>
                  <a:pt x="43" y="402"/>
                </a:lnTo>
                <a:lnTo>
                  <a:pt x="43" y="402"/>
                </a:lnTo>
                <a:lnTo>
                  <a:pt x="43" y="404"/>
                </a:lnTo>
                <a:lnTo>
                  <a:pt x="46" y="404"/>
                </a:lnTo>
                <a:lnTo>
                  <a:pt x="46" y="404"/>
                </a:lnTo>
                <a:close/>
                <a:moveTo>
                  <a:pt x="42" y="413"/>
                </a:moveTo>
                <a:lnTo>
                  <a:pt x="42" y="413"/>
                </a:lnTo>
                <a:lnTo>
                  <a:pt x="43" y="413"/>
                </a:lnTo>
                <a:lnTo>
                  <a:pt x="43" y="412"/>
                </a:lnTo>
                <a:lnTo>
                  <a:pt x="43" y="409"/>
                </a:lnTo>
                <a:lnTo>
                  <a:pt x="43" y="409"/>
                </a:lnTo>
                <a:lnTo>
                  <a:pt x="43" y="407"/>
                </a:lnTo>
                <a:lnTo>
                  <a:pt x="43" y="405"/>
                </a:lnTo>
                <a:lnTo>
                  <a:pt x="42" y="404"/>
                </a:lnTo>
                <a:lnTo>
                  <a:pt x="42" y="404"/>
                </a:lnTo>
                <a:lnTo>
                  <a:pt x="42" y="409"/>
                </a:lnTo>
                <a:lnTo>
                  <a:pt x="42" y="413"/>
                </a:lnTo>
                <a:lnTo>
                  <a:pt x="42" y="413"/>
                </a:lnTo>
                <a:close/>
                <a:moveTo>
                  <a:pt x="50" y="418"/>
                </a:moveTo>
                <a:lnTo>
                  <a:pt x="50" y="418"/>
                </a:lnTo>
                <a:lnTo>
                  <a:pt x="50" y="415"/>
                </a:lnTo>
                <a:lnTo>
                  <a:pt x="50" y="415"/>
                </a:lnTo>
                <a:lnTo>
                  <a:pt x="48" y="414"/>
                </a:lnTo>
                <a:lnTo>
                  <a:pt x="48" y="414"/>
                </a:lnTo>
                <a:lnTo>
                  <a:pt x="48" y="417"/>
                </a:lnTo>
                <a:lnTo>
                  <a:pt x="48" y="418"/>
                </a:lnTo>
                <a:lnTo>
                  <a:pt x="50" y="418"/>
                </a:lnTo>
                <a:lnTo>
                  <a:pt x="50" y="418"/>
                </a:lnTo>
                <a:close/>
                <a:moveTo>
                  <a:pt x="36" y="384"/>
                </a:moveTo>
                <a:lnTo>
                  <a:pt x="36" y="384"/>
                </a:lnTo>
                <a:lnTo>
                  <a:pt x="37" y="383"/>
                </a:lnTo>
                <a:lnTo>
                  <a:pt x="37" y="380"/>
                </a:lnTo>
                <a:lnTo>
                  <a:pt x="37" y="380"/>
                </a:lnTo>
                <a:lnTo>
                  <a:pt x="36" y="380"/>
                </a:lnTo>
                <a:lnTo>
                  <a:pt x="35" y="382"/>
                </a:lnTo>
                <a:lnTo>
                  <a:pt x="36" y="384"/>
                </a:lnTo>
                <a:lnTo>
                  <a:pt x="36" y="384"/>
                </a:lnTo>
                <a:close/>
                <a:moveTo>
                  <a:pt x="36" y="392"/>
                </a:moveTo>
                <a:lnTo>
                  <a:pt x="36" y="392"/>
                </a:lnTo>
                <a:lnTo>
                  <a:pt x="36" y="390"/>
                </a:lnTo>
                <a:lnTo>
                  <a:pt x="36" y="389"/>
                </a:lnTo>
                <a:lnTo>
                  <a:pt x="37" y="388"/>
                </a:lnTo>
                <a:lnTo>
                  <a:pt x="36" y="387"/>
                </a:lnTo>
                <a:lnTo>
                  <a:pt x="36" y="387"/>
                </a:lnTo>
                <a:lnTo>
                  <a:pt x="35" y="388"/>
                </a:lnTo>
                <a:lnTo>
                  <a:pt x="34" y="387"/>
                </a:lnTo>
                <a:lnTo>
                  <a:pt x="34" y="387"/>
                </a:lnTo>
                <a:lnTo>
                  <a:pt x="34" y="389"/>
                </a:lnTo>
                <a:lnTo>
                  <a:pt x="36" y="392"/>
                </a:lnTo>
                <a:lnTo>
                  <a:pt x="36" y="392"/>
                </a:lnTo>
                <a:close/>
                <a:moveTo>
                  <a:pt x="30" y="398"/>
                </a:moveTo>
                <a:lnTo>
                  <a:pt x="30" y="398"/>
                </a:lnTo>
                <a:lnTo>
                  <a:pt x="33" y="398"/>
                </a:lnTo>
                <a:lnTo>
                  <a:pt x="34" y="397"/>
                </a:lnTo>
                <a:lnTo>
                  <a:pt x="34" y="395"/>
                </a:lnTo>
                <a:lnTo>
                  <a:pt x="34" y="395"/>
                </a:lnTo>
                <a:lnTo>
                  <a:pt x="31" y="397"/>
                </a:lnTo>
                <a:lnTo>
                  <a:pt x="30" y="398"/>
                </a:lnTo>
                <a:lnTo>
                  <a:pt x="30" y="398"/>
                </a:lnTo>
                <a:close/>
                <a:moveTo>
                  <a:pt x="34" y="400"/>
                </a:moveTo>
                <a:lnTo>
                  <a:pt x="34" y="400"/>
                </a:lnTo>
                <a:lnTo>
                  <a:pt x="34" y="399"/>
                </a:lnTo>
                <a:lnTo>
                  <a:pt x="35" y="399"/>
                </a:lnTo>
                <a:lnTo>
                  <a:pt x="36" y="400"/>
                </a:lnTo>
                <a:lnTo>
                  <a:pt x="36" y="398"/>
                </a:lnTo>
                <a:lnTo>
                  <a:pt x="36" y="398"/>
                </a:lnTo>
                <a:lnTo>
                  <a:pt x="34" y="398"/>
                </a:lnTo>
                <a:lnTo>
                  <a:pt x="33" y="399"/>
                </a:lnTo>
                <a:lnTo>
                  <a:pt x="34" y="400"/>
                </a:lnTo>
                <a:lnTo>
                  <a:pt x="34" y="400"/>
                </a:lnTo>
                <a:close/>
                <a:moveTo>
                  <a:pt x="35" y="417"/>
                </a:moveTo>
                <a:lnTo>
                  <a:pt x="35" y="417"/>
                </a:lnTo>
                <a:lnTo>
                  <a:pt x="35" y="417"/>
                </a:lnTo>
                <a:lnTo>
                  <a:pt x="34" y="417"/>
                </a:lnTo>
                <a:lnTo>
                  <a:pt x="34" y="417"/>
                </a:lnTo>
                <a:lnTo>
                  <a:pt x="34" y="419"/>
                </a:lnTo>
                <a:lnTo>
                  <a:pt x="34" y="419"/>
                </a:lnTo>
                <a:lnTo>
                  <a:pt x="35" y="419"/>
                </a:lnTo>
                <a:lnTo>
                  <a:pt x="36" y="418"/>
                </a:lnTo>
                <a:lnTo>
                  <a:pt x="36" y="417"/>
                </a:lnTo>
                <a:lnTo>
                  <a:pt x="35" y="417"/>
                </a:lnTo>
                <a:lnTo>
                  <a:pt x="35" y="417"/>
                </a:lnTo>
                <a:close/>
                <a:moveTo>
                  <a:pt x="28" y="422"/>
                </a:moveTo>
                <a:lnTo>
                  <a:pt x="28" y="422"/>
                </a:lnTo>
                <a:lnTo>
                  <a:pt x="29" y="422"/>
                </a:lnTo>
                <a:lnTo>
                  <a:pt x="30" y="420"/>
                </a:lnTo>
                <a:lnTo>
                  <a:pt x="30" y="420"/>
                </a:lnTo>
                <a:lnTo>
                  <a:pt x="29" y="420"/>
                </a:lnTo>
                <a:lnTo>
                  <a:pt x="30" y="419"/>
                </a:lnTo>
                <a:lnTo>
                  <a:pt x="30" y="419"/>
                </a:lnTo>
                <a:lnTo>
                  <a:pt x="30" y="419"/>
                </a:lnTo>
                <a:lnTo>
                  <a:pt x="31" y="419"/>
                </a:lnTo>
                <a:lnTo>
                  <a:pt x="33" y="420"/>
                </a:lnTo>
                <a:lnTo>
                  <a:pt x="33" y="420"/>
                </a:lnTo>
                <a:lnTo>
                  <a:pt x="31" y="415"/>
                </a:lnTo>
                <a:lnTo>
                  <a:pt x="31" y="410"/>
                </a:lnTo>
                <a:lnTo>
                  <a:pt x="31" y="410"/>
                </a:lnTo>
                <a:lnTo>
                  <a:pt x="33" y="409"/>
                </a:lnTo>
                <a:lnTo>
                  <a:pt x="34" y="408"/>
                </a:lnTo>
                <a:lnTo>
                  <a:pt x="34" y="408"/>
                </a:lnTo>
                <a:lnTo>
                  <a:pt x="35" y="410"/>
                </a:lnTo>
                <a:lnTo>
                  <a:pt x="36" y="412"/>
                </a:lnTo>
                <a:lnTo>
                  <a:pt x="37" y="412"/>
                </a:lnTo>
                <a:lnTo>
                  <a:pt x="37" y="412"/>
                </a:lnTo>
                <a:lnTo>
                  <a:pt x="36" y="410"/>
                </a:lnTo>
                <a:lnTo>
                  <a:pt x="35" y="408"/>
                </a:lnTo>
                <a:lnTo>
                  <a:pt x="35" y="407"/>
                </a:lnTo>
                <a:lnTo>
                  <a:pt x="34" y="405"/>
                </a:lnTo>
                <a:lnTo>
                  <a:pt x="34" y="405"/>
                </a:lnTo>
                <a:lnTo>
                  <a:pt x="34" y="407"/>
                </a:lnTo>
                <a:lnTo>
                  <a:pt x="33" y="407"/>
                </a:lnTo>
                <a:lnTo>
                  <a:pt x="33" y="407"/>
                </a:lnTo>
                <a:lnTo>
                  <a:pt x="33" y="405"/>
                </a:lnTo>
                <a:lnTo>
                  <a:pt x="31" y="404"/>
                </a:lnTo>
                <a:lnTo>
                  <a:pt x="33" y="404"/>
                </a:lnTo>
                <a:lnTo>
                  <a:pt x="33" y="404"/>
                </a:lnTo>
                <a:lnTo>
                  <a:pt x="33" y="405"/>
                </a:lnTo>
                <a:lnTo>
                  <a:pt x="33" y="405"/>
                </a:lnTo>
                <a:lnTo>
                  <a:pt x="33" y="405"/>
                </a:lnTo>
                <a:lnTo>
                  <a:pt x="34" y="404"/>
                </a:lnTo>
                <a:lnTo>
                  <a:pt x="35" y="403"/>
                </a:lnTo>
                <a:lnTo>
                  <a:pt x="35" y="403"/>
                </a:lnTo>
                <a:lnTo>
                  <a:pt x="36" y="403"/>
                </a:lnTo>
                <a:lnTo>
                  <a:pt x="36" y="402"/>
                </a:lnTo>
                <a:lnTo>
                  <a:pt x="36" y="402"/>
                </a:lnTo>
                <a:lnTo>
                  <a:pt x="36" y="402"/>
                </a:lnTo>
                <a:lnTo>
                  <a:pt x="35" y="402"/>
                </a:lnTo>
                <a:lnTo>
                  <a:pt x="35" y="400"/>
                </a:lnTo>
                <a:lnTo>
                  <a:pt x="34" y="400"/>
                </a:lnTo>
                <a:lnTo>
                  <a:pt x="34" y="400"/>
                </a:lnTo>
                <a:lnTo>
                  <a:pt x="34" y="403"/>
                </a:lnTo>
                <a:lnTo>
                  <a:pt x="33" y="403"/>
                </a:lnTo>
                <a:lnTo>
                  <a:pt x="33" y="403"/>
                </a:lnTo>
                <a:lnTo>
                  <a:pt x="28" y="402"/>
                </a:lnTo>
                <a:lnTo>
                  <a:pt x="28" y="404"/>
                </a:lnTo>
                <a:lnTo>
                  <a:pt x="28" y="404"/>
                </a:lnTo>
                <a:lnTo>
                  <a:pt x="29" y="404"/>
                </a:lnTo>
                <a:lnTo>
                  <a:pt x="29" y="403"/>
                </a:lnTo>
                <a:lnTo>
                  <a:pt x="30" y="403"/>
                </a:lnTo>
                <a:lnTo>
                  <a:pt x="30" y="403"/>
                </a:lnTo>
                <a:lnTo>
                  <a:pt x="30" y="403"/>
                </a:lnTo>
                <a:lnTo>
                  <a:pt x="30" y="404"/>
                </a:lnTo>
                <a:lnTo>
                  <a:pt x="30" y="405"/>
                </a:lnTo>
                <a:lnTo>
                  <a:pt x="30" y="405"/>
                </a:lnTo>
                <a:lnTo>
                  <a:pt x="29" y="404"/>
                </a:lnTo>
                <a:lnTo>
                  <a:pt x="29" y="404"/>
                </a:lnTo>
                <a:lnTo>
                  <a:pt x="29" y="407"/>
                </a:lnTo>
                <a:lnTo>
                  <a:pt x="29" y="409"/>
                </a:lnTo>
                <a:lnTo>
                  <a:pt x="29" y="409"/>
                </a:lnTo>
                <a:lnTo>
                  <a:pt x="29" y="412"/>
                </a:lnTo>
                <a:lnTo>
                  <a:pt x="29" y="413"/>
                </a:lnTo>
                <a:lnTo>
                  <a:pt x="29" y="413"/>
                </a:lnTo>
                <a:lnTo>
                  <a:pt x="29" y="413"/>
                </a:lnTo>
                <a:lnTo>
                  <a:pt x="30" y="410"/>
                </a:lnTo>
                <a:lnTo>
                  <a:pt x="31" y="408"/>
                </a:lnTo>
                <a:lnTo>
                  <a:pt x="31" y="408"/>
                </a:lnTo>
                <a:lnTo>
                  <a:pt x="33" y="409"/>
                </a:lnTo>
                <a:lnTo>
                  <a:pt x="31" y="410"/>
                </a:lnTo>
                <a:lnTo>
                  <a:pt x="30" y="412"/>
                </a:lnTo>
                <a:lnTo>
                  <a:pt x="30" y="412"/>
                </a:lnTo>
                <a:lnTo>
                  <a:pt x="30" y="415"/>
                </a:lnTo>
                <a:lnTo>
                  <a:pt x="30" y="417"/>
                </a:lnTo>
                <a:lnTo>
                  <a:pt x="30" y="418"/>
                </a:lnTo>
                <a:lnTo>
                  <a:pt x="30" y="418"/>
                </a:lnTo>
                <a:lnTo>
                  <a:pt x="29" y="417"/>
                </a:lnTo>
                <a:lnTo>
                  <a:pt x="29" y="415"/>
                </a:lnTo>
                <a:lnTo>
                  <a:pt x="29" y="414"/>
                </a:lnTo>
                <a:lnTo>
                  <a:pt x="28" y="414"/>
                </a:lnTo>
                <a:lnTo>
                  <a:pt x="28" y="414"/>
                </a:lnTo>
                <a:lnTo>
                  <a:pt x="29" y="418"/>
                </a:lnTo>
                <a:lnTo>
                  <a:pt x="28" y="422"/>
                </a:lnTo>
                <a:lnTo>
                  <a:pt x="28" y="422"/>
                </a:lnTo>
                <a:close/>
                <a:moveTo>
                  <a:pt x="41" y="433"/>
                </a:moveTo>
                <a:lnTo>
                  <a:pt x="41" y="433"/>
                </a:lnTo>
                <a:lnTo>
                  <a:pt x="43" y="432"/>
                </a:lnTo>
                <a:lnTo>
                  <a:pt x="45" y="430"/>
                </a:lnTo>
                <a:lnTo>
                  <a:pt x="43" y="429"/>
                </a:lnTo>
                <a:lnTo>
                  <a:pt x="43" y="429"/>
                </a:lnTo>
                <a:lnTo>
                  <a:pt x="42" y="430"/>
                </a:lnTo>
                <a:lnTo>
                  <a:pt x="42" y="430"/>
                </a:lnTo>
                <a:lnTo>
                  <a:pt x="42" y="428"/>
                </a:lnTo>
                <a:lnTo>
                  <a:pt x="42" y="425"/>
                </a:lnTo>
                <a:lnTo>
                  <a:pt x="42" y="425"/>
                </a:lnTo>
                <a:lnTo>
                  <a:pt x="43" y="425"/>
                </a:lnTo>
                <a:lnTo>
                  <a:pt x="45" y="424"/>
                </a:lnTo>
                <a:lnTo>
                  <a:pt x="45" y="424"/>
                </a:lnTo>
                <a:lnTo>
                  <a:pt x="45" y="422"/>
                </a:lnTo>
                <a:lnTo>
                  <a:pt x="43" y="420"/>
                </a:lnTo>
                <a:lnTo>
                  <a:pt x="43" y="420"/>
                </a:lnTo>
                <a:lnTo>
                  <a:pt x="41" y="420"/>
                </a:lnTo>
                <a:lnTo>
                  <a:pt x="41" y="433"/>
                </a:lnTo>
                <a:close/>
                <a:moveTo>
                  <a:pt x="42" y="449"/>
                </a:moveTo>
                <a:lnTo>
                  <a:pt x="42" y="449"/>
                </a:lnTo>
                <a:lnTo>
                  <a:pt x="42" y="444"/>
                </a:lnTo>
                <a:lnTo>
                  <a:pt x="42" y="444"/>
                </a:lnTo>
                <a:lnTo>
                  <a:pt x="43" y="444"/>
                </a:lnTo>
                <a:lnTo>
                  <a:pt x="43" y="445"/>
                </a:lnTo>
                <a:lnTo>
                  <a:pt x="43" y="447"/>
                </a:lnTo>
                <a:lnTo>
                  <a:pt x="43" y="447"/>
                </a:lnTo>
                <a:lnTo>
                  <a:pt x="45" y="445"/>
                </a:lnTo>
                <a:lnTo>
                  <a:pt x="45" y="445"/>
                </a:lnTo>
                <a:lnTo>
                  <a:pt x="45" y="444"/>
                </a:lnTo>
                <a:lnTo>
                  <a:pt x="45" y="444"/>
                </a:lnTo>
                <a:lnTo>
                  <a:pt x="43" y="444"/>
                </a:lnTo>
                <a:lnTo>
                  <a:pt x="42" y="443"/>
                </a:lnTo>
                <a:lnTo>
                  <a:pt x="42" y="443"/>
                </a:lnTo>
                <a:lnTo>
                  <a:pt x="43" y="442"/>
                </a:lnTo>
                <a:lnTo>
                  <a:pt x="43" y="440"/>
                </a:lnTo>
                <a:lnTo>
                  <a:pt x="42" y="438"/>
                </a:lnTo>
                <a:lnTo>
                  <a:pt x="45" y="438"/>
                </a:lnTo>
                <a:lnTo>
                  <a:pt x="45" y="438"/>
                </a:lnTo>
                <a:lnTo>
                  <a:pt x="43" y="437"/>
                </a:lnTo>
                <a:lnTo>
                  <a:pt x="45" y="434"/>
                </a:lnTo>
                <a:lnTo>
                  <a:pt x="45" y="433"/>
                </a:lnTo>
                <a:lnTo>
                  <a:pt x="43" y="432"/>
                </a:lnTo>
                <a:lnTo>
                  <a:pt x="43" y="432"/>
                </a:lnTo>
                <a:lnTo>
                  <a:pt x="43" y="433"/>
                </a:lnTo>
                <a:lnTo>
                  <a:pt x="43" y="434"/>
                </a:lnTo>
                <a:lnTo>
                  <a:pt x="42" y="435"/>
                </a:lnTo>
                <a:lnTo>
                  <a:pt x="41" y="434"/>
                </a:lnTo>
                <a:lnTo>
                  <a:pt x="41" y="434"/>
                </a:lnTo>
                <a:lnTo>
                  <a:pt x="41" y="438"/>
                </a:lnTo>
                <a:lnTo>
                  <a:pt x="42" y="440"/>
                </a:lnTo>
                <a:lnTo>
                  <a:pt x="42" y="440"/>
                </a:lnTo>
                <a:lnTo>
                  <a:pt x="42" y="443"/>
                </a:lnTo>
                <a:lnTo>
                  <a:pt x="41" y="445"/>
                </a:lnTo>
                <a:lnTo>
                  <a:pt x="41" y="448"/>
                </a:lnTo>
                <a:lnTo>
                  <a:pt x="42" y="449"/>
                </a:lnTo>
                <a:lnTo>
                  <a:pt x="42" y="449"/>
                </a:lnTo>
                <a:close/>
                <a:moveTo>
                  <a:pt x="25" y="462"/>
                </a:moveTo>
                <a:lnTo>
                  <a:pt x="25" y="462"/>
                </a:lnTo>
                <a:lnTo>
                  <a:pt x="25" y="460"/>
                </a:lnTo>
                <a:lnTo>
                  <a:pt x="24" y="459"/>
                </a:lnTo>
                <a:lnTo>
                  <a:pt x="24" y="459"/>
                </a:lnTo>
                <a:lnTo>
                  <a:pt x="24" y="462"/>
                </a:lnTo>
                <a:lnTo>
                  <a:pt x="25" y="462"/>
                </a:lnTo>
                <a:close/>
                <a:moveTo>
                  <a:pt x="36" y="465"/>
                </a:moveTo>
                <a:lnTo>
                  <a:pt x="36" y="465"/>
                </a:lnTo>
                <a:lnTo>
                  <a:pt x="37" y="464"/>
                </a:lnTo>
                <a:lnTo>
                  <a:pt x="37" y="462"/>
                </a:lnTo>
                <a:lnTo>
                  <a:pt x="37" y="462"/>
                </a:lnTo>
                <a:lnTo>
                  <a:pt x="36" y="463"/>
                </a:lnTo>
                <a:lnTo>
                  <a:pt x="36" y="464"/>
                </a:lnTo>
                <a:lnTo>
                  <a:pt x="36" y="465"/>
                </a:lnTo>
                <a:lnTo>
                  <a:pt x="36" y="465"/>
                </a:lnTo>
                <a:close/>
                <a:moveTo>
                  <a:pt x="42" y="467"/>
                </a:moveTo>
                <a:lnTo>
                  <a:pt x="42" y="467"/>
                </a:lnTo>
                <a:lnTo>
                  <a:pt x="42" y="465"/>
                </a:lnTo>
                <a:lnTo>
                  <a:pt x="43" y="465"/>
                </a:lnTo>
                <a:lnTo>
                  <a:pt x="43" y="465"/>
                </a:lnTo>
                <a:lnTo>
                  <a:pt x="45" y="465"/>
                </a:lnTo>
                <a:lnTo>
                  <a:pt x="45" y="465"/>
                </a:lnTo>
                <a:lnTo>
                  <a:pt x="45" y="462"/>
                </a:lnTo>
                <a:lnTo>
                  <a:pt x="45" y="459"/>
                </a:lnTo>
                <a:lnTo>
                  <a:pt x="45" y="459"/>
                </a:lnTo>
                <a:lnTo>
                  <a:pt x="43" y="458"/>
                </a:lnTo>
                <a:lnTo>
                  <a:pt x="43" y="458"/>
                </a:lnTo>
                <a:lnTo>
                  <a:pt x="42" y="459"/>
                </a:lnTo>
                <a:lnTo>
                  <a:pt x="42" y="458"/>
                </a:lnTo>
                <a:lnTo>
                  <a:pt x="42" y="458"/>
                </a:lnTo>
                <a:lnTo>
                  <a:pt x="43" y="455"/>
                </a:lnTo>
                <a:lnTo>
                  <a:pt x="45" y="453"/>
                </a:lnTo>
                <a:lnTo>
                  <a:pt x="45" y="453"/>
                </a:lnTo>
                <a:lnTo>
                  <a:pt x="43" y="452"/>
                </a:lnTo>
                <a:lnTo>
                  <a:pt x="41" y="452"/>
                </a:lnTo>
                <a:lnTo>
                  <a:pt x="41" y="452"/>
                </a:lnTo>
                <a:lnTo>
                  <a:pt x="41" y="454"/>
                </a:lnTo>
                <a:lnTo>
                  <a:pt x="42" y="454"/>
                </a:lnTo>
                <a:lnTo>
                  <a:pt x="42" y="454"/>
                </a:lnTo>
                <a:lnTo>
                  <a:pt x="42" y="454"/>
                </a:lnTo>
                <a:lnTo>
                  <a:pt x="42" y="457"/>
                </a:lnTo>
                <a:lnTo>
                  <a:pt x="41" y="459"/>
                </a:lnTo>
                <a:lnTo>
                  <a:pt x="41" y="459"/>
                </a:lnTo>
                <a:lnTo>
                  <a:pt x="42" y="460"/>
                </a:lnTo>
                <a:lnTo>
                  <a:pt x="42" y="463"/>
                </a:lnTo>
                <a:lnTo>
                  <a:pt x="41" y="464"/>
                </a:lnTo>
                <a:lnTo>
                  <a:pt x="42" y="467"/>
                </a:lnTo>
                <a:lnTo>
                  <a:pt x="42" y="467"/>
                </a:lnTo>
                <a:close/>
                <a:moveTo>
                  <a:pt x="45" y="467"/>
                </a:moveTo>
                <a:lnTo>
                  <a:pt x="45" y="467"/>
                </a:lnTo>
                <a:lnTo>
                  <a:pt x="45" y="468"/>
                </a:lnTo>
                <a:lnTo>
                  <a:pt x="43" y="467"/>
                </a:lnTo>
                <a:lnTo>
                  <a:pt x="43" y="467"/>
                </a:lnTo>
                <a:lnTo>
                  <a:pt x="42" y="468"/>
                </a:lnTo>
                <a:lnTo>
                  <a:pt x="42" y="471"/>
                </a:lnTo>
                <a:lnTo>
                  <a:pt x="42" y="471"/>
                </a:lnTo>
                <a:lnTo>
                  <a:pt x="43" y="471"/>
                </a:lnTo>
                <a:lnTo>
                  <a:pt x="45" y="469"/>
                </a:lnTo>
                <a:lnTo>
                  <a:pt x="45" y="468"/>
                </a:lnTo>
                <a:lnTo>
                  <a:pt x="45" y="467"/>
                </a:lnTo>
                <a:lnTo>
                  <a:pt x="45" y="467"/>
                </a:lnTo>
                <a:close/>
                <a:moveTo>
                  <a:pt x="135" y="698"/>
                </a:moveTo>
                <a:lnTo>
                  <a:pt x="135" y="698"/>
                </a:lnTo>
                <a:lnTo>
                  <a:pt x="137" y="698"/>
                </a:lnTo>
                <a:lnTo>
                  <a:pt x="137" y="697"/>
                </a:lnTo>
                <a:lnTo>
                  <a:pt x="137" y="697"/>
                </a:lnTo>
                <a:lnTo>
                  <a:pt x="137" y="697"/>
                </a:lnTo>
                <a:lnTo>
                  <a:pt x="137" y="696"/>
                </a:lnTo>
                <a:lnTo>
                  <a:pt x="137" y="694"/>
                </a:lnTo>
                <a:lnTo>
                  <a:pt x="135" y="696"/>
                </a:lnTo>
                <a:lnTo>
                  <a:pt x="135" y="696"/>
                </a:lnTo>
                <a:lnTo>
                  <a:pt x="135" y="696"/>
                </a:lnTo>
                <a:lnTo>
                  <a:pt x="135" y="698"/>
                </a:lnTo>
                <a:lnTo>
                  <a:pt x="135" y="698"/>
                </a:lnTo>
                <a:close/>
                <a:moveTo>
                  <a:pt x="103" y="686"/>
                </a:moveTo>
                <a:lnTo>
                  <a:pt x="103" y="686"/>
                </a:lnTo>
                <a:lnTo>
                  <a:pt x="105" y="686"/>
                </a:lnTo>
                <a:lnTo>
                  <a:pt x="109" y="686"/>
                </a:lnTo>
                <a:lnTo>
                  <a:pt x="109" y="686"/>
                </a:lnTo>
                <a:lnTo>
                  <a:pt x="105" y="686"/>
                </a:lnTo>
                <a:lnTo>
                  <a:pt x="103" y="686"/>
                </a:lnTo>
                <a:lnTo>
                  <a:pt x="103" y="686"/>
                </a:lnTo>
                <a:close/>
                <a:moveTo>
                  <a:pt x="62" y="693"/>
                </a:moveTo>
                <a:lnTo>
                  <a:pt x="62" y="693"/>
                </a:lnTo>
                <a:lnTo>
                  <a:pt x="65" y="694"/>
                </a:lnTo>
                <a:lnTo>
                  <a:pt x="66" y="696"/>
                </a:lnTo>
                <a:lnTo>
                  <a:pt x="66" y="696"/>
                </a:lnTo>
                <a:lnTo>
                  <a:pt x="66" y="694"/>
                </a:lnTo>
                <a:lnTo>
                  <a:pt x="65" y="693"/>
                </a:lnTo>
                <a:lnTo>
                  <a:pt x="63" y="693"/>
                </a:lnTo>
                <a:lnTo>
                  <a:pt x="62" y="693"/>
                </a:lnTo>
                <a:lnTo>
                  <a:pt x="62" y="693"/>
                </a:lnTo>
                <a:close/>
                <a:moveTo>
                  <a:pt x="50" y="687"/>
                </a:moveTo>
                <a:lnTo>
                  <a:pt x="50" y="687"/>
                </a:lnTo>
                <a:lnTo>
                  <a:pt x="52" y="687"/>
                </a:lnTo>
                <a:lnTo>
                  <a:pt x="53" y="688"/>
                </a:lnTo>
                <a:lnTo>
                  <a:pt x="54" y="689"/>
                </a:lnTo>
                <a:lnTo>
                  <a:pt x="57" y="691"/>
                </a:lnTo>
                <a:lnTo>
                  <a:pt x="57" y="691"/>
                </a:lnTo>
                <a:lnTo>
                  <a:pt x="53" y="687"/>
                </a:lnTo>
                <a:lnTo>
                  <a:pt x="53" y="687"/>
                </a:lnTo>
                <a:lnTo>
                  <a:pt x="51" y="686"/>
                </a:lnTo>
                <a:lnTo>
                  <a:pt x="50" y="687"/>
                </a:lnTo>
                <a:lnTo>
                  <a:pt x="50" y="687"/>
                </a:lnTo>
                <a:close/>
                <a:moveTo>
                  <a:pt x="17" y="612"/>
                </a:moveTo>
                <a:lnTo>
                  <a:pt x="17" y="612"/>
                </a:lnTo>
                <a:lnTo>
                  <a:pt x="19" y="613"/>
                </a:lnTo>
                <a:lnTo>
                  <a:pt x="19" y="613"/>
                </a:lnTo>
                <a:lnTo>
                  <a:pt x="19" y="611"/>
                </a:lnTo>
                <a:lnTo>
                  <a:pt x="19" y="611"/>
                </a:lnTo>
                <a:lnTo>
                  <a:pt x="17" y="611"/>
                </a:lnTo>
                <a:lnTo>
                  <a:pt x="17" y="612"/>
                </a:lnTo>
                <a:lnTo>
                  <a:pt x="17" y="612"/>
                </a:lnTo>
                <a:close/>
                <a:moveTo>
                  <a:pt x="30" y="582"/>
                </a:moveTo>
                <a:lnTo>
                  <a:pt x="30" y="582"/>
                </a:lnTo>
                <a:lnTo>
                  <a:pt x="29" y="583"/>
                </a:lnTo>
                <a:lnTo>
                  <a:pt x="28" y="583"/>
                </a:lnTo>
                <a:lnTo>
                  <a:pt x="28" y="584"/>
                </a:lnTo>
                <a:lnTo>
                  <a:pt x="28" y="586"/>
                </a:lnTo>
                <a:lnTo>
                  <a:pt x="28" y="586"/>
                </a:lnTo>
                <a:lnTo>
                  <a:pt x="29" y="586"/>
                </a:lnTo>
                <a:lnTo>
                  <a:pt x="29" y="586"/>
                </a:lnTo>
                <a:lnTo>
                  <a:pt x="30" y="584"/>
                </a:lnTo>
                <a:lnTo>
                  <a:pt x="30" y="586"/>
                </a:lnTo>
                <a:lnTo>
                  <a:pt x="30" y="586"/>
                </a:lnTo>
                <a:lnTo>
                  <a:pt x="30" y="583"/>
                </a:lnTo>
                <a:lnTo>
                  <a:pt x="30" y="582"/>
                </a:lnTo>
                <a:lnTo>
                  <a:pt x="30" y="582"/>
                </a:lnTo>
                <a:close/>
                <a:moveTo>
                  <a:pt x="16" y="571"/>
                </a:moveTo>
                <a:lnTo>
                  <a:pt x="16" y="571"/>
                </a:lnTo>
                <a:lnTo>
                  <a:pt x="16" y="572"/>
                </a:lnTo>
                <a:lnTo>
                  <a:pt x="14" y="572"/>
                </a:lnTo>
                <a:lnTo>
                  <a:pt x="14" y="572"/>
                </a:lnTo>
                <a:lnTo>
                  <a:pt x="17" y="572"/>
                </a:lnTo>
                <a:lnTo>
                  <a:pt x="18" y="571"/>
                </a:lnTo>
                <a:lnTo>
                  <a:pt x="18" y="571"/>
                </a:lnTo>
                <a:lnTo>
                  <a:pt x="19" y="572"/>
                </a:lnTo>
                <a:lnTo>
                  <a:pt x="21" y="572"/>
                </a:lnTo>
                <a:lnTo>
                  <a:pt x="21" y="572"/>
                </a:lnTo>
                <a:lnTo>
                  <a:pt x="21" y="571"/>
                </a:lnTo>
                <a:lnTo>
                  <a:pt x="19" y="571"/>
                </a:lnTo>
                <a:lnTo>
                  <a:pt x="16" y="571"/>
                </a:lnTo>
                <a:lnTo>
                  <a:pt x="16" y="571"/>
                </a:lnTo>
                <a:close/>
                <a:moveTo>
                  <a:pt x="22" y="537"/>
                </a:moveTo>
                <a:lnTo>
                  <a:pt x="22" y="537"/>
                </a:lnTo>
                <a:lnTo>
                  <a:pt x="22" y="539"/>
                </a:lnTo>
                <a:lnTo>
                  <a:pt x="22" y="541"/>
                </a:lnTo>
                <a:lnTo>
                  <a:pt x="22" y="541"/>
                </a:lnTo>
                <a:lnTo>
                  <a:pt x="23" y="538"/>
                </a:lnTo>
                <a:lnTo>
                  <a:pt x="23" y="538"/>
                </a:lnTo>
                <a:lnTo>
                  <a:pt x="22" y="537"/>
                </a:lnTo>
                <a:lnTo>
                  <a:pt x="22" y="537"/>
                </a:lnTo>
                <a:close/>
                <a:moveTo>
                  <a:pt x="34" y="523"/>
                </a:moveTo>
                <a:lnTo>
                  <a:pt x="34" y="527"/>
                </a:lnTo>
                <a:lnTo>
                  <a:pt x="34" y="527"/>
                </a:lnTo>
                <a:lnTo>
                  <a:pt x="35" y="527"/>
                </a:lnTo>
                <a:lnTo>
                  <a:pt x="35" y="526"/>
                </a:lnTo>
                <a:lnTo>
                  <a:pt x="35" y="524"/>
                </a:lnTo>
                <a:lnTo>
                  <a:pt x="34" y="523"/>
                </a:lnTo>
                <a:lnTo>
                  <a:pt x="34" y="523"/>
                </a:lnTo>
                <a:close/>
                <a:moveTo>
                  <a:pt x="25" y="518"/>
                </a:moveTo>
                <a:lnTo>
                  <a:pt x="25" y="518"/>
                </a:lnTo>
                <a:lnTo>
                  <a:pt x="25" y="521"/>
                </a:lnTo>
                <a:lnTo>
                  <a:pt x="25" y="522"/>
                </a:lnTo>
                <a:lnTo>
                  <a:pt x="25" y="522"/>
                </a:lnTo>
                <a:lnTo>
                  <a:pt x="25" y="522"/>
                </a:lnTo>
                <a:lnTo>
                  <a:pt x="27" y="519"/>
                </a:lnTo>
                <a:lnTo>
                  <a:pt x="25" y="519"/>
                </a:lnTo>
                <a:lnTo>
                  <a:pt x="25" y="518"/>
                </a:lnTo>
                <a:lnTo>
                  <a:pt x="25" y="518"/>
                </a:lnTo>
                <a:close/>
                <a:moveTo>
                  <a:pt x="27" y="509"/>
                </a:moveTo>
                <a:lnTo>
                  <a:pt x="27" y="509"/>
                </a:lnTo>
                <a:lnTo>
                  <a:pt x="28" y="512"/>
                </a:lnTo>
                <a:lnTo>
                  <a:pt x="28" y="513"/>
                </a:lnTo>
                <a:lnTo>
                  <a:pt x="29" y="513"/>
                </a:lnTo>
                <a:lnTo>
                  <a:pt x="29" y="513"/>
                </a:lnTo>
                <a:lnTo>
                  <a:pt x="29" y="511"/>
                </a:lnTo>
                <a:lnTo>
                  <a:pt x="29" y="509"/>
                </a:lnTo>
                <a:lnTo>
                  <a:pt x="27" y="509"/>
                </a:lnTo>
                <a:lnTo>
                  <a:pt x="27" y="509"/>
                </a:lnTo>
                <a:close/>
                <a:moveTo>
                  <a:pt x="35" y="496"/>
                </a:moveTo>
                <a:lnTo>
                  <a:pt x="35" y="496"/>
                </a:lnTo>
                <a:lnTo>
                  <a:pt x="34" y="497"/>
                </a:lnTo>
                <a:lnTo>
                  <a:pt x="34" y="499"/>
                </a:lnTo>
                <a:lnTo>
                  <a:pt x="34" y="499"/>
                </a:lnTo>
                <a:lnTo>
                  <a:pt x="35" y="499"/>
                </a:lnTo>
                <a:lnTo>
                  <a:pt x="35" y="498"/>
                </a:lnTo>
                <a:lnTo>
                  <a:pt x="35" y="496"/>
                </a:lnTo>
                <a:lnTo>
                  <a:pt x="35" y="496"/>
                </a:lnTo>
                <a:close/>
                <a:moveTo>
                  <a:pt x="24" y="483"/>
                </a:moveTo>
                <a:lnTo>
                  <a:pt x="24" y="483"/>
                </a:lnTo>
                <a:lnTo>
                  <a:pt x="23" y="486"/>
                </a:lnTo>
                <a:lnTo>
                  <a:pt x="23" y="487"/>
                </a:lnTo>
                <a:lnTo>
                  <a:pt x="23" y="488"/>
                </a:lnTo>
                <a:lnTo>
                  <a:pt x="23" y="489"/>
                </a:lnTo>
                <a:lnTo>
                  <a:pt x="23" y="489"/>
                </a:lnTo>
                <a:lnTo>
                  <a:pt x="23" y="489"/>
                </a:lnTo>
                <a:lnTo>
                  <a:pt x="24" y="488"/>
                </a:lnTo>
                <a:lnTo>
                  <a:pt x="24" y="488"/>
                </a:lnTo>
                <a:lnTo>
                  <a:pt x="25" y="486"/>
                </a:lnTo>
                <a:lnTo>
                  <a:pt x="25" y="484"/>
                </a:lnTo>
                <a:lnTo>
                  <a:pt x="24" y="483"/>
                </a:lnTo>
                <a:lnTo>
                  <a:pt x="24" y="483"/>
                </a:lnTo>
                <a:close/>
                <a:moveTo>
                  <a:pt x="41" y="474"/>
                </a:moveTo>
                <a:lnTo>
                  <a:pt x="41" y="474"/>
                </a:lnTo>
                <a:lnTo>
                  <a:pt x="42" y="478"/>
                </a:lnTo>
                <a:lnTo>
                  <a:pt x="45" y="479"/>
                </a:lnTo>
                <a:lnTo>
                  <a:pt x="45" y="479"/>
                </a:lnTo>
                <a:lnTo>
                  <a:pt x="45" y="477"/>
                </a:lnTo>
                <a:lnTo>
                  <a:pt x="46" y="476"/>
                </a:lnTo>
                <a:lnTo>
                  <a:pt x="45" y="474"/>
                </a:lnTo>
                <a:lnTo>
                  <a:pt x="45" y="474"/>
                </a:lnTo>
                <a:lnTo>
                  <a:pt x="43" y="476"/>
                </a:lnTo>
                <a:lnTo>
                  <a:pt x="43" y="476"/>
                </a:lnTo>
                <a:lnTo>
                  <a:pt x="41" y="474"/>
                </a:lnTo>
                <a:lnTo>
                  <a:pt x="41" y="474"/>
                </a:lnTo>
                <a:close/>
                <a:moveTo>
                  <a:pt x="43" y="489"/>
                </a:moveTo>
                <a:lnTo>
                  <a:pt x="43" y="489"/>
                </a:lnTo>
                <a:lnTo>
                  <a:pt x="45" y="489"/>
                </a:lnTo>
                <a:lnTo>
                  <a:pt x="45" y="488"/>
                </a:lnTo>
                <a:lnTo>
                  <a:pt x="45" y="484"/>
                </a:lnTo>
                <a:lnTo>
                  <a:pt x="45" y="484"/>
                </a:lnTo>
                <a:lnTo>
                  <a:pt x="43" y="483"/>
                </a:lnTo>
                <a:lnTo>
                  <a:pt x="43" y="482"/>
                </a:lnTo>
                <a:lnTo>
                  <a:pt x="43" y="482"/>
                </a:lnTo>
                <a:lnTo>
                  <a:pt x="46" y="482"/>
                </a:lnTo>
                <a:lnTo>
                  <a:pt x="46" y="481"/>
                </a:lnTo>
                <a:lnTo>
                  <a:pt x="46" y="481"/>
                </a:lnTo>
                <a:lnTo>
                  <a:pt x="45" y="481"/>
                </a:lnTo>
                <a:lnTo>
                  <a:pt x="45" y="481"/>
                </a:lnTo>
                <a:lnTo>
                  <a:pt x="43" y="482"/>
                </a:lnTo>
                <a:lnTo>
                  <a:pt x="42" y="482"/>
                </a:lnTo>
                <a:lnTo>
                  <a:pt x="42" y="482"/>
                </a:lnTo>
                <a:lnTo>
                  <a:pt x="42" y="479"/>
                </a:lnTo>
                <a:lnTo>
                  <a:pt x="41" y="478"/>
                </a:lnTo>
                <a:lnTo>
                  <a:pt x="41" y="478"/>
                </a:lnTo>
                <a:lnTo>
                  <a:pt x="42" y="484"/>
                </a:lnTo>
                <a:lnTo>
                  <a:pt x="43" y="487"/>
                </a:lnTo>
                <a:lnTo>
                  <a:pt x="43" y="489"/>
                </a:lnTo>
                <a:lnTo>
                  <a:pt x="43" y="489"/>
                </a:lnTo>
                <a:close/>
                <a:moveTo>
                  <a:pt x="42" y="522"/>
                </a:moveTo>
                <a:lnTo>
                  <a:pt x="42" y="522"/>
                </a:lnTo>
                <a:lnTo>
                  <a:pt x="43" y="521"/>
                </a:lnTo>
                <a:lnTo>
                  <a:pt x="43" y="521"/>
                </a:lnTo>
                <a:lnTo>
                  <a:pt x="43" y="518"/>
                </a:lnTo>
                <a:lnTo>
                  <a:pt x="43" y="518"/>
                </a:lnTo>
                <a:lnTo>
                  <a:pt x="42" y="518"/>
                </a:lnTo>
                <a:lnTo>
                  <a:pt x="42" y="519"/>
                </a:lnTo>
                <a:lnTo>
                  <a:pt x="42" y="522"/>
                </a:lnTo>
                <a:lnTo>
                  <a:pt x="42" y="522"/>
                </a:lnTo>
                <a:close/>
                <a:moveTo>
                  <a:pt x="43" y="533"/>
                </a:moveTo>
                <a:lnTo>
                  <a:pt x="43" y="533"/>
                </a:lnTo>
                <a:lnTo>
                  <a:pt x="43" y="531"/>
                </a:lnTo>
                <a:lnTo>
                  <a:pt x="42" y="531"/>
                </a:lnTo>
                <a:lnTo>
                  <a:pt x="42" y="531"/>
                </a:lnTo>
                <a:lnTo>
                  <a:pt x="41" y="532"/>
                </a:lnTo>
                <a:lnTo>
                  <a:pt x="41" y="533"/>
                </a:lnTo>
                <a:lnTo>
                  <a:pt x="43" y="533"/>
                </a:lnTo>
                <a:close/>
                <a:moveTo>
                  <a:pt x="42" y="537"/>
                </a:moveTo>
                <a:lnTo>
                  <a:pt x="42" y="537"/>
                </a:lnTo>
                <a:lnTo>
                  <a:pt x="45" y="536"/>
                </a:lnTo>
                <a:lnTo>
                  <a:pt x="46" y="534"/>
                </a:lnTo>
                <a:lnTo>
                  <a:pt x="46" y="533"/>
                </a:lnTo>
                <a:lnTo>
                  <a:pt x="46" y="533"/>
                </a:lnTo>
                <a:lnTo>
                  <a:pt x="45" y="533"/>
                </a:lnTo>
                <a:lnTo>
                  <a:pt x="43" y="534"/>
                </a:lnTo>
                <a:lnTo>
                  <a:pt x="43" y="534"/>
                </a:lnTo>
                <a:lnTo>
                  <a:pt x="43" y="534"/>
                </a:lnTo>
                <a:lnTo>
                  <a:pt x="42" y="534"/>
                </a:lnTo>
                <a:lnTo>
                  <a:pt x="42" y="534"/>
                </a:lnTo>
                <a:lnTo>
                  <a:pt x="42" y="537"/>
                </a:lnTo>
                <a:lnTo>
                  <a:pt x="42" y="537"/>
                </a:lnTo>
                <a:close/>
                <a:moveTo>
                  <a:pt x="42" y="577"/>
                </a:moveTo>
                <a:lnTo>
                  <a:pt x="42" y="577"/>
                </a:lnTo>
                <a:lnTo>
                  <a:pt x="42" y="574"/>
                </a:lnTo>
                <a:lnTo>
                  <a:pt x="41" y="573"/>
                </a:lnTo>
                <a:lnTo>
                  <a:pt x="41" y="573"/>
                </a:lnTo>
                <a:lnTo>
                  <a:pt x="40" y="574"/>
                </a:lnTo>
                <a:lnTo>
                  <a:pt x="40" y="577"/>
                </a:lnTo>
                <a:lnTo>
                  <a:pt x="42" y="577"/>
                </a:lnTo>
                <a:close/>
                <a:moveTo>
                  <a:pt x="198" y="672"/>
                </a:moveTo>
                <a:lnTo>
                  <a:pt x="198" y="672"/>
                </a:lnTo>
                <a:lnTo>
                  <a:pt x="197" y="673"/>
                </a:lnTo>
                <a:lnTo>
                  <a:pt x="196" y="674"/>
                </a:lnTo>
                <a:lnTo>
                  <a:pt x="196" y="674"/>
                </a:lnTo>
                <a:lnTo>
                  <a:pt x="197" y="676"/>
                </a:lnTo>
                <a:lnTo>
                  <a:pt x="198" y="676"/>
                </a:lnTo>
                <a:lnTo>
                  <a:pt x="198" y="676"/>
                </a:lnTo>
                <a:lnTo>
                  <a:pt x="199" y="673"/>
                </a:lnTo>
                <a:lnTo>
                  <a:pt x="199" y="672"/>
                </a:lnTo>
                <a:lnTo>
                  <a:pt x="198" y="672"/>
                </a:lnTo>
                <a:lnTo>
                  <a:pt x="198" y="672"/>
                </a:lnTo>
                <a:close/>
                <a:moveTo>
                  <a:pt x="210" y="669"/>
                </a:moveTo>
                <a:lnTo>
                  <a:pt x="210" y="669"/>
                </a:lnTo>
                <a:lnTo>
                  <a:pt x="210" y="668"/>
                </a:lnTo>
                <a:lnTo>
                  <a:pt x="210" y="668"/>
                </a:lnTo>
                <a:lnTo>
                  <a:pt x="208" y="668"/>
                </a:lnTo>
                <a:lnTo>
                  <a:pt x="207" y="669"/>
                </a:lnTo>
                <a:lnTo>
                  <a:pt x="207" y="669"/>
                </a:lnTo>
                <a:lnTo>
                  <a:pt x="209" y="669"/>
                </a:lnTo>
                <a:lnTo>
                  <a:pt x="210" y="669"/>
                </a:lnTo>
                <a:lnTo>
                  <a:pt x="210" y="669"/>
                </a:lnTo>
                <a:lnTo>
                  <a:pt x="210" y="669"/>
                </a:lnTo>
                <a:close/>
                <a:moveTo>
                  <a:pt x="494" y="624"/>
                </a:moveTo>
                <a:lnTo>
                  <a:pt x="494" y="624"/>
                </a:lnTo>
                <a:lnTo>
                  <a:pt x="493" y="624"/>
                </a:lnTo>
                <a:lnTo>
                  <a:pt x="493" y="623"/>
                </a:lnTo>
                <a:lnTo>
                  <a:pt x="492" y="623"/>
                </a:lnTo>
                <a:lnTo>
                  <a:pt x="490" y="623"/>
                </a:lnTo>
                <a:lnTo>
                  <a:pt x="490" y="623"/>
                </a:lnTo>
                <a:lnTo>
                  <a:pt x="493" y="624"/>
                </a:lnTo>
                <a:lnTo>
                  <a:pt x="494" y="624"/>
                </a:lnTo>
                <a:lnTo>
                  <a:pt x="494" y="624"/>
                </a:lnTo>
                <a:lnTo>
                  <a:pt x="494" y="624"/>
                </a:lnTo>
                <a:close/>
                <a:moveTo>
                  <a:pt x="504" y="628"/>
                </a:moveTo>
                <a:lnTo>
                  <a:pt x="504" y="628"/>
                </a:lnTo>
                <a:lnTo>
                  <a:pt x="503" y="627"/>
                </a:lnTo>
                <a:lnTo>
                  <a:pt x="503" y="626"/>
                </a:lnTo>
                <a:lnTo>
                  <a:pt x="503" y="626"/>
                </a:lnTo>
                <a:lnTo>
                  <a:pt x="500" y="627"/>
                </a:lnTo>
                <a:lnTo>
                  <a:pt x="498" y="627"/>
                </a:lnTo>
                <a:lnTo>
                  <a:pt x="498" y="627"/>
                </a:lnTo>
                <a:lnTo>
                  <a:pt x="500" y="628"/>
                </a:lnTo>
                <a:lnTo>
                  <a:pt x="501" y="629"/>
                </a:lnTo>
                <a:lnTo>
                  <a:pt x="501" y="629"/>
                </a:lnTo>
                <a:lnTo>
                  <a:pt x="501" y="628"/>
                </a:lnTo>
                <a:lnTo>
                  <a:pt x="503" y="628"/>
                </a:lnTo>
                <a:lnTo>
                  <a:pt x="503" y="628"/>
                </a:lnTo>
                <a:lnTo>
                  <a:pt x="503" y="628"/>
                </a:lnTo>
                <a:lnTo>
                  <a:pt x="504" y="628"/>
                </a:lnTo>
                <a:lnTo>
                  <a:pt x="504" y="628"/>
                </a:lnTo>
                <a:lnTo>
                  <a:pt x="504" y="628"/>
                </a:lnTo>
                <a:close/>
                <a:moveTo>
                  <a:pt x="513" y="623"/>
                </a:moveTo>
                <a:lnTo>
                  <a:pt x="513" y="623"/>
                </a:lnTo>
                <a:lnTo>
                  <a:pt x="512" y="622"/>
                </a:lnTo>
                <a:lnTo>
                  <a:pt x="511" y="622"/>
                </a:lnTo>
                <a:lnTo>
                  <a:pt x="510" y="622"/>
                </a:lnTo>
                <a:lnTo>
                  <a:pt x="510" y="622"/>
                </a:lnTo>
                <a:lnTo>
                  <a:pt x="510" y="622"/>
                </a:lnTo>
                <a:lnTo>
                  <a:pt x="513" y="623"/>
                </a:lnTo>
                <a:lnTo>
                  <a:pt x="513" y="623"/>
                </a:lnTo>
                <a:close/>
                <a:moveTo>
                  <a:pt x="684" y="612"/>
                </a:moveTo>
                <a:lnTo>
                  <a:pt x="684" y="612"/>
                </a:lnTo>
                <a:lnTo>
                  <a:pt x="685" y="612"/>
                </a:lnTo>
                <a:lnTo>
                  <a:pt x="685" y="611"/>
                </a:lnTo>
                <a:lnTo>
                  <a:pt x="685" y="609"/>
                </a:lnTo>
                <a:lnTo>
                  <a:pt x="684" y="609"/>
                </a:lnTo>
                <a:lnTo>
                  <a:pt x="684" y="612"/>
                </a:lnTo>
                <a:close/>
                <a:moveTo>
                  <a:pt x="668" y="613"/>
                </a:moveTo>
                <a:lnTo>
                  <a:pt x="668" y="613"/>
                </a:lnTo>
                <a:lnTo>
                  <a:pt x="668" y="614"/>
                </a:lnTo>
                <a:lnTo>
                  <a:pt x="669" y="614"/>
                </a:lnTo>
                <a:lnTo>
                  <a:pt x="672" y="614"/>
                </a:lnTo>
                <a:lnTo>
                  <a:pt x="672" y="614"/>
                </a:lnTo>
                <a:lnTo>
                  <a:pt x="670" y="613"/>
                </a:lnTo>
                <a:lnTo>
                  <a:pt x="670" y="613"/>
                </a:lnTo>
                <a:lnTo>
                  <a:pt x="668" y="613"/>
                </a:lnTo>
                <a:lnTo>
                  <a:pt x="668" y="613"/>
                </a:lnTo>
                <a:close/>
                <a:moveTo>
                  <a:pt x="661" y="567"/>
                </a:moveTo>
                <a:lnTo>
                  <a:pt x="661" y="567"/>
                </a:lnTo>
                <a:lnTo>
                  <a:pt x="661" y="569"/>
                </a:lnTo>
                <a:lnTo>
                  <a:pt x="661" y="571"/>
                </a:lnTo>
                <a:lnTo>
                  <a:pt x="662" y="571"/>
                </a:lnTo>
                <a:lnTo>
                  <a:pt x="662" y="571"/>
                </a:lnTo>
                <a:lnTo>
                  <a:pt x="663" y="568"/>
                </a:lnTo>
                <a:lnTo>
                  <a:pt x="663" y="568"/>
                </a:lnTo>
                <a:lnTo>
                  <a:pt x="661" y="567"/>
                </a:lnTo>
                <a:lnTo>
                  <a:pt x="661" y="567"/>
                </a:lnTo>
                <a:close/>
                <a:moveTo>
                  <a:pt x="645" y="566"/>
                </a:moveTo>
                <a:lnTo>
                  <a:pt x="645" y="566"/>
                </a:lnTo>
                <a:lnTo>
                  <a:pt x="645" y="567"/>
                </a:lnTo>
                <a:lnTo>
                  <a:pt x="646" y="568"/>
                </a:lnTo>
                <a:lnTo>
                  <a:pt x="646" y="568"/>
                </a:lnTo>
                <a:lnTo>
                  <a:pt x="646" y="569"/>
                </a:lnTo>
                <a:lnTo>
                  <a:pt x="646" y="571"/>
                </a:lnTo>
                <a:lnTo>
                  <a:pt x="648" y="571"/>
                </a:lnTo>
                <a:lnTo>
                  <a:pt x="648" y="571"/>
                </a:lnTo>
                <a:lnTo>
                  <a:pt x="646" y="569"/>
                </a:lnTo>
                <a:lnTo>
                  <a:pt x="646" y="569"/>
                </a:lnTo>
                <a:lnTo>
                  <a:pt x="649" y="568"/>
                </a:lnTo>
                <a:lnTo>
                  <a:pt x="649" y="567"/>
                </a:lnTo>
                <a:lnTo>
                  <a:pt x="649" y="567"/>
                </a:lnTo>
                <a:lnTo>
                  <a:pt x="646" y="567"/>
                </a:lnTo>
                <a:lnTo>
                  <a:pt x="645" y="566"/>
                </a:lnTo>
                <a:lnTo>
                  <a:pt x="645" y="566"/>
                </a:lnTo>
                <a:close/>
                <a:moveTo>
                  <a:pt x="644" y="622"/>
                </a:moveTo>
                <a:lnTo>
                  <a:pt x="644" y="622"/>
                </a:lnTo>
                <a:lnTo>
                  <a:pt x="648" y="622"/>
                </a:lnTo>
                <a:lnTo>
                  <a:pt x="649" y="622"/>
                </a:lnTo>
                <a:lnTo>
                  <a:pt x="649" y="621"/>
                </a:lnTo>
                <a:lnTo>
                  <a:pt x="649" y="621"/>
                </a:lnTo>
                <a:lnTo>
                  <a:pt x="649" y="621"/>
                </a:lnTo>
                <a:lnTo>
                  <a:pt x="649" y="621"/>
                </a:lnTo>
                <a:lnTo>
                  <a:pt x="648" y="622"/>
                </a:lnTo>
                <a:lnTo>
                  <a:pt x="648" y="622"/>
                </a:lnTo>
                <a:lnTo>
                  <a:pt x="648" y="622"/>
                </a:lnTo>
                <a:lnTo>
                  <a:pt x="646" y="621"/>
                </a:lnTo>
                <a:lnTo>
                  <a:pt x="646" y="621"/>
                </a:lnTo>
                <a:lnTo>
                  <a:pt x="646" y="621"/>
                </a:lnTo>
                <a:lnTo>
                  <a:pt x="646" y="621"/>
                </a:lnTo>
                <a:lnTo>
                  <a:pt x="645" y="622"/>
                </a:lnTo>
                <a:lnTo>
                  <a:pt x="644" y="622"/>
                </a:lnTo>
                <a:lnTo>
                  <a:pt x="644" y="622"/>
                </a:lnTo>
                <a:lnTo>
                  <a:pt x="644" y="622"/>
                </a:lnTo>
                <a:close/>
                <a:moveTo>
                  <a:pt x="640" y="571"/>
                </a:moveTo>
                <a:lnTo>
                  <a:pt x="640" y="571"/>
                </a:lnTo>
                <a:lnTo>
                  <a:pt x="641" y="571"/>
                </a:lnTo>
                <a:lnTo>
                  <a:pt x="643" y="569"/>
                </a:lnTo>
                <a:lnTo>
                  <a:pt x="643" y="568"/>
                </a:lnTo>
                <a:lnTo>
                  <a:pt x="643" y="568"/>
                </a:lnTo>
                <a:lnTo>
                  <a:pt x="640" y="569"/>
                </a:lnTo>
                <a:lnTo>
                  <a:pt x="639" y="571"/>
                </a:lnTo>
                <a:lnTo>
                  <a:pt x="637" y="569"/>
                </a:lnTo>
                <a:lnTo>
                  <a:pt x="637" y="569"/>
                </a:lnTo>
                <a:lnTo>
                  <a:pt x="637" y="571"/>
                </a:lnTo>
                <a:lnTo>
                  <a:pt x="638" y="571"/>
                </a:lnTo>
                <a:lnTo>
                  <a:pt x="640" y="571"/>
                </a:lnTo>
                <a:lnTo>
                  <a:pt x="640" y="571"/>
                </a:lnTo>
                <a:close/>
                <a:moveTo>
                  <a:pt x="633" y="574"/>
                </a:moveTo>
                <a:lnTo>
                  <a:pt x="633" y="574"/>
                </a:lnTo>
                <a:lnTo>
                  <a:pt x="634" y="573"/>
                </a:lnTo>
                <a:lnTo>
                  <a:pt x="635" y="572"/>
                </a:lnTo>
                <a:lnTo>
                  <a:pt x="635" y="571"/>
                </a:lnTo>
                <a:lnTo>
                  <a:pt x="635" y="571"/>
                </a:lnTo>
                <a:lnTo>
                  <a:pt x="634" y="571"/>
                </a:lnTo>
                <a:lnTo>
                  <a:pt x="632" y="572"/>
                </a:lnTo>
                <a:lnTo>
                  <a:pt x="632" y="573"/>
                </a:lnTo>
                <a:lnTo>
                  <a:pt x="633" y="574"/>
                </a:lnTo>
                <a:lnTo>
                  <a:pt x="633" y="574"/>
                </a:lnTo>
                <a:close/>
                <a:moveTo>
                  <a:pt x="599" y="623"/>
                </a:moveTo>
                <a:lnTo>
                  <a:pt x="599" y="623"/>
                </a:lnTo>
                <a:lnTo>
                  <a:pt x="598" y="622"/>
                </a:lnTo>
                <a:lnTo>
                  <a:pt x="597" y="622"/>
                </a:lnTo>
                <a:lnTo>
                  <a:pt x="597" y="622"/>
                </a:lnTo>
                <a:lnTo>
                  <a:pt x="597" y="622"/>
                </a:lnTo>
                <a:lnTo>
                  <a:pt x="597" y="623"/>
                </a:lnTo>
                <a:lnTo>
                  <a:pt x="598" y="623"/>
                </a:lnTo>
                <a:lnTo>
                  <a:pt x="598" y="623"/>
                </a:lnTo>
                <a:lnTo>
                  <a:pt x="599" y="623"/>
                </a:lnTo>
                <a:lnTo>
                  <a:pt x="599" y="623"/>
                </a:lnTo>
                <a:close/>
                <a:moveTo>
                  <a:pt x="554" y="609"/>
                </a:moveTo>
                <a:lnTo>
                  <a:pt x="554" y="607"/>
                </a:lnTo>
                <a:lnTo>
                  <a:pt x="553" y="607"/>
                </a:lnTo>
                <a:lnTo>
                  <a:pt x="553" y="607"/>
                </a:lnTo>
                <a:lnTo>
                  <a:pt x="553" y="608"/>
                </a:lnTo>
                <a:lnTo>
                  <a:pt x="554" y="609"/>
                </a:lnTo>
                <a:lnTo>
                  <a:pt x="554" y="609"/>
                </a:lnTo>
                <a:close/>
                <a:moveTo>
                  <a:pt x="482" y="617"/>
                </a:moveTo>
                <a:lnTo>
                  <a:pt x="482" y="617"/>
                </a:lnTo>
                <a:lnTo>
                  <a:pt x="486" y="617"/>
                </a:lnTo>
                <a:lnTo>
                  <a:pt x="487" y="616"/>
                </a:lnTo>
                <a:lnTo>
                  <a:pt x="487" y="616"/>
                </a:lnTo>
                <a:lnTo>
                  <a:pt x="487" y="616"/>
                </a:lnTo>
                <a:lnTo>
                  <a:pt x="483" y="617"/>
                </a:lnTo>
                <a:lnTo>
                  <a:pt x="482" y="617"/>
                </a:lnTo>
                <a:lnTo>
                  <a:pt x="482" y="617"/>
                </a:lnTo>
                <a:lnTo>
                  <a:pt x="482" y="617"/>
                </a:lnTo>
                <a:close/>
                <a:moveTo>
                  <a:pt x="475" y="613"/>
                </a:moveTo>
                <a:lnTo>
                  <a:pt x="475" y="613"/>
                </a:lnTo>
                <a:lnTo>
                  <a:pt x="476" y="614"/>
                </a:lnTo>
                <a:lnTo>
                  <a:pt x="477" y="616"/>
                </a:lnTo>
                <a:lnTo>
                  <a:pt x="478" y="616"/>
                </a:lnTo>
                <a:lnTo>
                  <a:pt x="478" y="616"/>
                </a:lnTo>
                <a:lnTo>
                  <a:pt x="476" y="613"/>
                </a:lnTo>
                <a:lnTo>
                  <a:pt x="475" y="613"/>
                </a:lnTo>
                <a:lnTo>
                  <a:pt x="475" y="613"/>
                </a:lnTo>
                <a:lnTo>
                  <a:pt x="475" y="613"/>
                </a:lnTo>
                <a:close/>
                <a:moveTo>
                  <a:pt x="470" y="622"/>
                </a:moveTo>
                <a:lnTo>
                  <a:pt x="470" y="622"/>
                </a:lnTo>
                <a:lnTo>
                  <a:pt x="470" y="622"/>
                </a:lnTo>
                <a:lnTo>
                  <a:pt x="468" y="622"/>
                </a:lnTo>
                <a:lnTo>
                  <a:pt x="466" y="623"/>
                </a:lnTo>
                <a:lnTo>
                  <a:pt x="466" y="623"/>
                </a:lnTo>
                <a:lnTo>
                  <a:pt x="468" y="623"/>
                </a:lnTo>
                <a:lnTo>
                  <a:pt x="470" y="622"/>
                </a:lnTo>
                <a:lnTo>
                  <a:pt x="470" y="622"/>
                </a:lnTo>
                <a:close/>
                <a:moveTo>
                  <a:pt x="448" y="618"/>
                </a:moveTo>
                <a:lnTo>
                  <a:pt x="448" y="618"/>
                </a:lnTo>
                <a:lnTo>
                  <a:pt x="449" y="618"/>
                </a:lnTo>
                <a:lnTo>
                  <a:pt x="449" y="618"/>
                </a:lnTo>
                <a:lnTo>
                  <a:pt x="449" y="619"/>
                </a:lnTo>
                <a:lnTo>
                  <a:pt x="449" y="619"/>
                </a:lnTo>
                <a:lnTo>
                  <a:pt x="453" y="619"/>
                </a:lnTo>
                <a:lnTo>
                  <a:pt x="455" y="618"/>
                </a:lnTo>
                <a:lnTo>
                  <a:pt x="455" y="618"/>
                </a:lnTo>
                <a:lnTo>
                  <a:pt x="455" y="619"/>
                </a:lnTo>
                <a:lnTo>
                  <a:pt x="457" y="619"/>
                </a:lnTo>
                <a:lnTo>
                  <a:pt x="457" y="619"/>
                </a:lnTo>
                <a:lnTo>
                  <a:pt x="459" y="618"/>
                </a:lnTo>
                <a:lnTo>
                  <a:pt x="463" y="617"/>
                </a:lnTo>
                <a:lnTo>
                  <a:pt x="468" y="618"/>
                </a:lnTo>
                <a:lnTo>
                  <a:pt x="468" y="618"/>
                </a:lnTo>
                <a:lnTo>
                  <a:pt x="468" y="617"/>
                </a:lnTo>
                <a:lnTo>
                  <a:pt x="469" y="617"/>
                </a:lnTo>
                <a:lnTo>
                  <a:pt x="470" y="617"/>
                </a:lnTo>
                <a:lnTo>
                  <a:pt x="469" y="617"/>
                </a:lnTo>
                <a:lnTo>
                  <a:pt x="469" y="617"/>
                </a:lnTo>
                <a:lnTo>
                  <a:pt x="466" y="617"/>
                </a:lnTo>
                <a:lnTo>
                  <a:pt x="466" y="617"/>
                </a:lnTo>
                <a:lnTo>
                  <a:pt x="465" y="616"/>
                </a:lnTo>
                <a:lnTo>
                  <a:pt x="463" y="616"/>
                </a:lnTo>
                <a:lnTo>
                  <a:pt x="463" y="616"/>
                </a:lnTo>
                <a:lnTo>
                  <a:pt x="460" y="616"/>
                </a:lnTo>
                <a:lnTo>
                  <a:pt x="460" y="616"/>
                </a:lnTo>
                <a:lnTo>
                  <a:pt x="455" y="616"/>
                </a:lnTo>
                <a:lnTo>
                  <a:pt x="455" y="616"/>
                </a:lnTo>
                <a:lnTo>
                  <a:pt x="454" y="616"/>
                </a:lnTo>
                <a:lnTo>
                  <a:pt x="454" y="616"/>
                </a:lnTo>
                <a:lnTo>
                  <a:pt x="451" y="616"/>
                </a:lnTo>
                <a:lnTo>
                  <a:pt x="448" y="617"/>
                </a:lnTo>
                <a:lnTo>
                  <a:pt x="448" y="618"/>
                </a:lnTo>
                <a:lnTo>
                  <a:pt x="448" y="618"/>
                </a:lnTo>
                <a:close/>
                <a:moveTo>
                  <a:pt x="378" y="628"/>
                </a:moveTo>
                <a:lnTo>
                  <a:pt x="378" y="628"/>
                </a:lnTo>
                <a:lnTo>
                  <a:pt x="383" y="629"/>
                </a:lnTo>
                <a:lnTo>
                  <a:pt x="383" y="629"/>
                </a:lnTo>
                <a:lnTo>
                  <a:pt x="384" y="628"/>
                </a:lnTo>
                <a:lnTo>
                  <a:pt x="385" y="628"/>
                </a:lnTo>
                <a:lnTo>
                  <a:pt x="385" y="628"/>
                </a:lnTo>
                <a:lnTo>
                  <a:pt x="385" y="628"/>
                </a:lnTo>
                <a:lnTo>
                  <a:pt x="385" y="628"/>
                </a:lnTo>
                <a:lnTo>
                  <a:pt x="387" y="627"/>
                </a:lnTo>
                <a:lnTo>
                  <a:pt x="387" y="627"/>
                </a:lnTo>
                <a:lnTo>
                  <a:pt x="390" y="627"/>
                </a:lnTo>
                <a:lnTo>
                  <a:pt x="391" y="624"/>
                </a:lnTo>
                <a:lnTo>
                  <a:pt x="391" y="624"/>
                </a:lnTo>
                <a:lnTo>
                  <a:pt x="388" y="626"/>
                </a:lnTo>
                <a:lnTo>
                  <a:pt x="383" y="627"/>
                </a:lnTo>
                <a:lnTo>
                  <a:pt x="383" y="627"/>
                </a:lnTo>
                <a:lnTo>
                  <a:pt x="381" y="627"/>
                </a:lnTo>
                <a:lnTo>
                  <a:pt x="379" y="627"/>
                </a:lnTo>
                <a:lnTo>
                  <a:pt x="378" y="628"/>
                </a:lnTo>
                <a:lnTo>
                  <a:pt x="378" y="628"/>
                </a:lnTo>
                <a:close/>
                <a:moveTo>
                  <a:pt x="301" y="662"/>
                </a:moveTo>
                <a:lnTo>
                  <a:pt x="301" y="662"/>
                </a:lnTo>
                <a:lnTo>
                  <a:pt x="303" y="662"/>
                </a:lnTo>
                <a:lnTo>
                  <a:pt x="304" y="662"/>
                </a:lnTo>
                <a:lnTo>
                  <a:pt x="304" y="662"/>
                </a:lnTo>
                <a:lnTo>
                  <a:pt x="304" y="661"/>
                </a:lnTo>
                <a:lnTo>
                  <a:pt x="303" y="661"/>
                </a:lnTo>
                <a:lnTo>
                  <a:pt x="301" y="661"/>
                </a:lnTo>
                <a:lnTo>
                  <a:pt x="301" y="662"/>
                </a:lnTo>
                <a:lnTo>
                  <a:pt x="301" y="662"/>
                </a:lnTo>
                <a:close/>
                <a:moveTo>
                  <a:pt x="310" y="657"/>
                </a:moveTo>
                <a:lnTo>
                  <a:pt x="310" y="657"/>
                </a:lnTo>
                <a:lnTo>
                  <a:pt x="309" y="657"/>
                </a:lnTo>
                <a:lnTo>
                  <a:pt x="309" y="657"/>
                </a:lnTo>
                <a:lnTo>
                  <a:pt x="309" y="658"/>
                </a:lnTo>
                <a:lnTo>
                  <a:pt x="310" y="659"/>
                </a:lnTo>
                <a:lnTo>
                  <a:pt x="310" y="659"/>
                </a:lnTo>
                <a:lnTo>
                  <a:pt x="310" y="658"/>
                </a:lnTo>
                <a:lnTo>
                  <a:pt x="310" y="658"/>
                </a:lnTo>
                <a:lnTo>
                  <a:pt x="312" y="657"/>
                </a:lnTo>
                <a:lnTo>
                  <a:pt x="310" y="657"/>
                </a:lnTo>
                <a:lnTo>
                  <a:pt x="310" y="657"/>
                </a:lnTo>
                <a:close/>
                <a:moveTo>
                  <a:pt x="308" y="653"/>
                </a:moveTo>
                <a:lnTo>
                  <a:pt x="308" y="653"/>
                </a:lnTo>
                <a:lnTo>
                  <a:pt x="309" y="654"/>
                </a:lnTo>
                <a:lnTo>
                  <a:pt x="309" y="656"/>
                </a:lnTo>
                <a:lnTo>
                  <a:pt x="310" y="656"/>
                </a:lnTo>
                <a:lnTo>
                  <a:pt x="310" y="656"/>
                </a:lnTo>
                <a:lnTo>
                  <a:pt x="312" y="653"/>
                </a:lnTo>
                <a:lnTo>
                  <a:pt x="310" y="653"/>
                </a:lnTo>
                <a:lnTo>
                  <a:pt x="309" y="652"/>
                </a:lnTo>
                <a:lnTo>
                  <a:pt x="308" y="653"/>
                </a:lnTo>
                <a:lnTo>
                  <a:pt x="308" y="653"/>
                </a:lnTo>
                <a:close/>
                <a:moveTo>
                  <a:pt x="377" y="631"/>
                </a:moveTo>
                <a:lnTo>
                  <a:pt x="377" y="631"/>
                </a:lnTo>
                <a:lnTo>
                  <a:pt x="377" y="628"/>
                </a:lnTo>
                <a:lnTo>
                  <a:pt x="376" y="627"/>
                </a:lnTo>
                <a:lnTo>
                  <a:pt x="376" y="627"/>
                </a:lnTo>
                <a:lnTo>
                  <a:pt x="377" y="627"/>
                </a:lnTo>
                <a:lnTo>
                  <a:pt x="377" y="626"/>
                </a:lnTo>
                <a:lnTo>
                  <a:pt x="377" y="626"/>
                </a:lnTo>
                <a:lnTo>
                  <a:pt x="376" y="627"/>
                </a:lnTo>
                <a:lnTo>
                  <a:pt x="374" y="628"/>
                </a:lnTo>
                <a:lnTo>
                  <a:pt x="376" y="629"/>
                </a:lnTo>
                <a:lnTo>
                  <a:pt x="377" y="631"/>
                </a:lnTo>
                <a:lnTo>
                  <a:pt x="377" y="631"/>
                </a:lnTo>
                <a:close/>
                <a:moveTo>
                  <a:pt x="342" y="606"/>
                </a:moveTo>
                <a:lnTo>
                  <a:pt x="342" y="606"/>
                </a:lnTo>
                <a:lnTo>
                  <a:pt x="344" y="606"/>
                </a:lnTo>
                <a:lnTo>
                  <a:pt x="346" y="604"/>
                </a:lnTo>
                <a:lnTo>
                  <a:pt x="346" y="604"/>
                </a:lnTo>
                <a:lnTo>
                  <a:pt x="343" y="604"/>
                </a:lnTo>
                <a:lnTo>
                  <a:pt x="342" y="606"/>
                </a:lnTo>
                <a:lnTo>
                  <a:pt x="342" y="606"/>
                </a:lnTo>
                <a:lnTo>
                  <a:pt x="342" y="606"/>
                </a:lnTo>
                <a:close/>
                <a:moveTo>
                  <a:pt x="326" y="609"/>
                </a:moveTo>
                <a:lnTo>
                  <a:pt x="326" y="609"/>
                </a:lnTo>
                <a:lnTo>
                  <a:pt x="327" y="608"/>
                </a:lnTo>
                <a:lnTo>
                  <a:pt x="329" y="609"/>
                </a:lnTo>
                <a:lnTo>
                  <a:pt x="330" y="609"/>
                </a:lnTo>
                <a:lnTo>
                  <a:pt x="330" y="609"/>
                </a:lnTo>
                <a:lnTo>
                  <a:pt x="330" y="608"/>
                </a:lnTo>
                <a:lnTo>
                  <a:pt x="330" y="607"/>
                </a:lnTo>
                <a:lnTo>
                  <a:pt x="330" y="607"/>
                </a:lnTo>
                <a:lnTo>
                  <a:pt x="327" y="608"/>
                </a:lnTo>
                <a:lnTo>
                  <a:pt x="326" y="608"/>
                </a:lnTo>
                <a:lnTo>
                  <a:pt x="326" y="609"/>
                </a:lnTo>
                <a:lnTo>
                  <a:pt x="326" y="609"/>
                </a:lnTo>
                <a:close/>
                <a:moveTo>
                  <a:pt x="294" y="616"/>
                </a:moveTo>
                <a:lnTo>
                  <a:pt x="294" y="616"/>
                </a:lnTo>
                <a:lnTo>
                  <a:pt x="295" y="616"/>
                </a:lnTo>
                <a:lnTo>
                  <a:pt x="296" y="614"/>
                </a:lnTo>
                <a:lnTo>
                  <a:pt x="296" y="614"/>
                </a:lnTo>
                <a:lnTo>
                  <a:pt x="296" y="614"/>
                </a:lnTo>
                <a:lnTo>
                  <a:pt x="295" y="613"/>
                </a:lnTo>
                <a:lnTo>
                  <a:pt x="294" y="614"/>
                </a:lnTo>
                <a:lnTo>
                  <a:pt x="294" y="616"/>
                </a:lnTo>
                <a:lnTo>
                  <a:pt x="294" y="616"/>
                </a:lnTo>
                <a:close/>
                <a:moveTo>
                  <a:pt x="300" y="646"/>
                </a:moveTo>
                <a:lnTo>
                  <a:pt x="300" y="646"/>
                </a:lnTo>
                <a:lnTo>
                  <a:pt x="302" y="646"/>
                </a:lnTo>
                <a:lnTo>
                  <a:pt x="304" y="646"/>
                </a:lnTo>
                <a:lnTo>
                  <a:pt x="304" y="646"/>
                </a:lnTo>
                <a:lnTo>
                  <a:pt x="304" y="646"/>
                </a:lnTo>
                <a:lnTo>
                  <a:pt x="306" y="646"/>
                </a:lnTo>
                <a:lnTo>
                  <a:pt x="307" y="646"/>
                </a:lnTo>
                <a:lnTo>
                  <a:pt x="307" y="646"/>
                </a:lnTo>
                <a:lnTo>
                  <a:pt x="308" y="646"/>
                </a:lnTo>
                <a:lnTo>
                  <a:pt x="309" y="647"/>
                </a:lnTo>
                <a:lnTo>
                  <a:pt x="309" y="647"/>
                </a:lnTo>
                <a:lnTo>
                  <a:pt x="310" y="646"/>
                </a:lnTo>
                <a:lnTo>
                  <a:pt x="310" y="644"/>
                </a:lnTo>
                <a:lnTo>
                  <a:pt x="312" y="644"/>
                </a:lnTo>
                <a:lnTo>
                  <a:pt x="313" y="643"/>
                </a:lnTo>
                <a:lnTo>
                  <a:pt x="313" y="643"/>
                </a:lnTo>
                <a:lnTo>
                  <a:pt x="314" y="643"/>
                </a:lnTo>
                <a:lnTo>
                  <a:pt x="315" y="643"/>
                </a:lnTo>
                <a:lnTo>
                  <a:pt x="315" y="644"/>
                </a:lnTo>
                <a:lnTo>
                  <a:pt x="315" y="644"/>
                </a:lnTo>
                <a:lnTo>
                  <a:pt x="313" y="644"/>
                </a:lnTo>
                <a:lnTo>
                  <a:pt x="313" y="644"/>
                </a:lnTo>
                <a:lnTo>
                  <a:pt x="313" y="646"/>
                </a:lnTo>
                <a:lnTo>
                  <a:pt x="313" y="646"/>
                </a:lnTo>
                <a:lnTo>
                  <a:pt x="315" y="646"/>
                </a:lnTo>
                <a:lnTo>
                  <a:pt x="315" y="646"/>
                </a:lnTo>
                <a:lnTo>
                  <a:pt x="318" y="643"/>
                </a:lnTo>
                <a:lnTo>
                  <a:pt x="320" y="643"/>
                </a:lnTo>
                <a:lnTo>
                  <a:pt x="320" y="643"/>
                </a:lnTo>
                <a:lnTo>
                  <a:pt x="320" y="643"/>
                </a:lnTo>
                <a:lnTo>
                  <a:pt x="320" y="644"/>
                </a:lnTo>
                <a:lnTo>
                  <a:pt x="320" y="644"/>
                </a:lnTo>
                <a:lnTo>
                  <a:pt x="320" y="644"/>
                </a:lnTo>
                <a:lnTo>
                  <a:pt x="321" y="643"/>
                </a:lnTo>
                <a:lnTo>
                  <a:pt x="323" y="644"/>
                </a:lnTo>
                <a:lnTo>
                  <a:pt x="324" y="644"/>
                </a:lnTo>
                <a:lnTo>
                  <a:pt x="325" y="643"/>
                </a:lnTo>
                <a:lnTo>
                  <a:pt x="325" y="643"/>
                </a:lnTo>
                <a:lnTo>
                  <a:pt x="324" y="643"/>
                </a:lnTo>
                <a:lnTo>
                  <a:pt x="323" y="642"/>
                </a:lnTo>
                <a:lnTo>
                  <a:pt x="323" y="642"/>
                </a:lnTo>
                <a:lnTo>
                  <a:pt x="326" y="642"/>
                </a:lnTo>
                <a:lnTo>
                  <a:pt x="327" y="642"/>
                </a:lnTo>
                <a:lnTo>
                  <a:pt x="329" y="641"/>
                </a:lnTo>
                <a:lnTo>
                  <a:pt x="329" y="641"/>
                </a:lnTo>
                <a:lnTo>
                  <a:pt x="330" y="642"/>
                </a:lnTo>
                <a:lnTo>
                  <a:pt x="330" y="642"/>
                </a:lnTo>
                <a:lnTo>
                  <a:pt x="333" y="642"/>
                </a:lnTo>
                <a:lnTo>
                  <a:pt x="333" y="642"/>
                </a:lnTo>
                <a:lnTo>
                  <a:pt x="333" y="643"/>
                </a:lnTo>
                <a:lnTo>
                  <a:pt x="333" y="643"/>
                </a:lnTo>
                <a:lnTo>
                  <a:pt x="336" y="642"/>
                </a:lnTo>
                <a:lnTo>
                  <a:pt x="337" y="642"/>
                </a:lnTo>
                <a:lnTo>
                  <a:pt x="337" y="642"/>
                </a:lnTo>
                <a:lnTo>
                  <a:pt x="337" y="643"/>
                </a:lnTo>
                <a:lnTo>
                  <a:pt x="338" y="644"/>
                </a:lnTo>
                <a:lnTo>
                  <a:pt x="338" y="644"/>
                </a:lnTo>
                <a:lnTo>
                  <a:pt x="338" y="642"/>
                </a:lnTo>
                <a:lnTo>
                  <a:pt x="337" y="641"/>
                </a:lnTo>
                <a:lnTo>
                  <a:pt x="337" y="641"/>
                </a:lnTo>
                <a:lnTo>
                  <a:pt x="338" y="641"/>
                </a:lnTo>
                <a:lnTo>
                  <a:pt x="338" y="639"/>
                </a:lnTo>
                <a:lnTo>
                  <a:pt x="339" y="638"/>
                </a:lnTo>
                <a:lnTo>
                  <a:pt x="341" y="638"/>
                </a:lnTo>
                <a:lnTo>
                  <a:pt x="341" y="638"/>
                </a:lnTo>
                <a:lnTo>
                  <a:pt x="342" y="638"/>
                </a:lnTo>
                <a:lnTo>
                  <a:pt x="343" y="638"/>
                </a:lnTo>
                <a:lnTo>
                  <a:pt x="343" y="638"/>
                </a:lnTo>
                <a:lnTo>
                  <a:pt x="343" y="637"/>
                </a:lnTo>
                <a:lnTo>
                  <a:pt x="344" y="637"/>
                </a:lnTo>
                <a:lnTo>
                  <a:pt x="344" y="637"/>
                </a:lnTo>
                <a:lnTo>
                  <a:pt x="350" y="636"/>
                </a:lnTo>
                <a:lnTo>
                  <a:pt x="356" y="636"/>
                </a:lnTo>
                <a:lnTo>
                  <a:pt x="356" y="636"/>
                </a:lnTo>
                <a:lnTo>
                  <a:pt x="358" y="634"/>
                </a:lnTo>
                <a:lnTo>
                  <a:pt x="359" y="633"/>
                </a:lnTo>
                <a:lnTo>
                  <a:pt x="359" y="633"/>
                </a:lnTo>
                <a:lnTo>
                  <a:pt x="374" y="631"/>
                </a:lnTo>
                <a:lnTo>
                  <a:pt x="374" y="631"/>
                </a:lnTo>
                <a:lnTo>
                  <a:pt x="373" y="629"/>
                </a:lnTo>
                <a:lnTo>
                  <a:pt x="372" y="629"/>
                </a:lnTo>
                <a:lnTo>
                  <a:pt x="367" y="631"/>
                </a:lnTo>
                <a:lnTo>
                  <a:pt x="367" y="631"/>
                </a:lnTo>
                <a:lnTo>
                  <a:pt x="358" y="631"/>
                </a:lnTo>
                <a:lnTo>
                  <a:pt x="358" y="631"/>
                </a:lnTo>
                <a:lnTo>
                  <a:pt x="358" y="632"/>
                </a:lnTo>
                <a:lnTo>
                  <a:pt x="356" y="632"/>
                </a:lnTo>
                <a:lnTo>
                  <a:pt x="356" y="632"/>
                </a:lnTo>
                <a:lnTo>
                  <a:pt x="353" y="632"/>
                </a:lnTo>
                <a:lnTo>
                  <a:pt x="350" y="633"/>
                </a:lnTo>
                <a:lnTo>
                  <a:pt x="344" y="634"/>
                </a:lnTo>
                <a:lnTo>
                  <a:pt x="344" y="634"/>
                </a:lnTo>
                <a:lnTo>
                  <a:pt x="344" y="633"/>
                </a:lnTo>
                <a:lnTo>
                  <a:pt x="344" y="633"/>
                </a:lnTo>
                <a:lnTo>
                  <a:pt x="344" y="633"/>
                </a:lnTo>
                <a:lnTo>
                  <a:pt x="341" y="636"/>
                </a:lnTo>
                <a:lnTo>
                  <a:pt x="341" y="636"/>
                </a:lnTo>
                <a:lnTo>
                  <a:pt x="335" y="637"/>
                </a:lnTo>
                <a:lnTo>
                  <a:pt x="332" y="637"/>
                </a:lnTo>
                <a:lnTo>
                  <a:pt x="331" y="637"/>
                </a:lnTo>
                <a:lnTo>
                  <a:pt x="331" y="637"/>
                </a:lnTo>
                <a:lnTo>
                  <a:pt x="327" y="637"/>
                </a:lnTo>
                <a:lnTo>
                  <a:pt x="325" y="637"/>
                </a:lnTo>
                <a:lnTo>
                  <a:pt x="325" y="637"/>
                </a:lnTo>
                <a:lnTo>
                  <a:pt x="325" y="638"/>
                </a:lnTo>
                <a:lnTo>
                  <a:pt x="324" y="639"/>
                </a:lnTo>
                <a:lnTo>
                  <a:pt x="320" y="639"/>
                </a:lnTo>
                <a:lnTo>
                  <a:pt x="320" y="639"/>
                </a:lnTo>
                <a:lnTo>
                  <a:pt x="321" y="638"/>
                </a:lnTo>
                <a:lnTo>
                  <a:pt x="323" y="637"/>
                </a:lnTo>
                <a:lnTo>
                  <a:pt x="323" y="637"/>
                </a:lnTo>
                <a:lnTo>
                  <a:pt x="320" y="638"/>
                </a:lnTo>
                <a:lnTo>
                  <a:pt x="317" y="638"/>
                </a:lnTo>
                <a:lnTo>
                  <a:pt x="317" y="638"/>
                </a:lnTo>
                <a:lnTo>
                  <a:pt x="317" y="639"/>
                </a:lnTo>
                <a:lnTo>
                  <a:pt x="318" y="639"/>
                </a:lnTo>
                <a:lnTo>
                  <a:pt x="319" y="639"/>
                </a:lnTo>
                <a:lnTo>
                  <a:pt x="319" y="639"/>
                </a:lnTo>
                <a:lnTo>
                  <a:pt x="319" y="639"/>
                </a:lnTo>
                <a:lnTo>
                  <a:pt x="319" y="641"/>
                </a:lnTo>
                <a:lnTo>
                  <a:pt x="318" y="641"/>
                </a:lnTo>
                <a:lnTo>
                  <a:pt x="314" y="641"/>
                </a:lnTo>
                <a:lnTo>
                  <a:pt x="314" y="641"/>
                </a:lnTo>
                <a:lnTo>
                  <a:pt x="314" y="642"/>
                </a:lnTo>
                <a:lnTo>
                  <a:pt x="313" y="642"/>
                </a:lnTo>
                <a:lnTo>
                  <a:pt x="313" y="642"/>
                </a:lnTo>
                <a:lnTo>
                  <a:pt x="313" y="641"/>
                </a:lnTo>
                <a:lnTo>
                  <a:pt x="312" y="642"/>
                </a:lnTo>
                <a:lnTo>
                  <a:pt x="312" y="642"/>
                </a:lnTo>
                <a:lnTo>
                  <a:pt x="308" y="642"/>
                </a:lnTo>
                <a:lnTo>
                  <a:pt x="307" y="643"/>
                </a:lnTo>
                <a:lnTo>
                  <a:pt x="307" y="643"/>
                </a:lnTo>
                <a:lnTo>
                  <a:pt x="307" y="641"/>
                </a:lnTo>
                <a:lnTo>
                  <a:pt x="307" y="641"/>
                </a:lnTo>
                <a:lnTo>
                  <a:pt x="306" y="641"/>
                </a:lnTo>
                <a:lnTo>
                  <a:pt x="304" y="642"/>
                </a:lnTo>
                <a:lnTo>
                  <a:pt x="304" y="643"/>
                </a:lnTo>
                <a:lnTo>
                  <a:pt x="304" y="643"/>
                </a:lnTo>
                <a:lnTo>
                  <a:pt x="298" y="643"/>
                </a:lnTo>
                <a:lnTo>
                  <a:pt x="297" y="643"/>
                </a:lnTo>
                <a:lnTo>
                  <a:pt x="296" y="642"/>
                </a:lnTo>
                <a:lnTo>
                  <a:pt x="296" y="642"/>
                </a:lnTo>
                <a:lnTo>
                  <a:pt x="296" y="642"/>
                </a:lnTo>
                <a:lnTo>
                  <a:pt x="296" y="641"/>
                </a:lnTo>
                <a:lnTo>
                  <a:pt x="296" y="641"/>
                </a:lnTo>
                <a:lnTo>
                  <a:pt x="295" y="644"/>
                </a:lnTo>
                <a:lnTo>
                  <a:pt x="295" y="644"/>
                </a:lnTo>
                <a:lnTo>
                  <a:pt x="292" y="643"/>
                </a:lnTo>
                <a:lnTo>
                  <a:pt x="291" y="643"/>
                </a:lnTo>
                <a:lnTo>
                  <a:pt x="291" y="644"/>
                </a:lnTo>
                <a:lnTo>
                  <a:pt x="291" y="644"/>
                </a:lnTo>
                <a:lnTo>
                  <a:pt x="294" y="644"/>
                </a:lnTo>
                <a:lnTo>
                  <a:pt x="295" y="644"/>
                </a:lnTo>
                <a:lnTo>
                  <a:pt x="296" y="644"/>
                </a:lnTo>
                <a:lnTo>
                  <a:pt x="296" y="644"/>
                </a:lnTo>
                <a:lnTo>
                  <a:pt x="292" y="647"/>
                </a:lnTo>
                <a:lnTo>
                  <a:pt x="292" y="647"/>
                </a:lnTo>
                <a:lnTo>
                  <a:pt x="291" y="647"/>
                </a:lnTo>
                <a:lnTo>
                  <a:pt x="289" y="647"/>
                </a:lnTo>
                <a:lnTo>
                  <a:pt x="289" y="647"/>
                </a:lnTo>
                <a:lnTo>
                  <a:pt x="289" y="648"/>
                </a:lnTo>
                <a:lnTo>
                  <a:pt x="290" y="648"/>
                </a:lnTo>
                <a:lnTo>
                  <a:pt x="294" y="648"/>
                </a:lnTo>
                <a:lnTo>
                  <a:pt x="298" y="647"/>
                </a:lnTo>
                <a:lnTo>
                  <a:pt x="300" y="646"/>
                </a:lnTo>
                <a:lnTo>
                  <a:pt x="300" y="646"/>
                </a:lnTo>
                <a:close/>
                <a:moveTo>
                  <a:pt x="273" y="653"/>
                </a:moveTo>
                <a:lnTo>
                  <a:pt x="273" y="653"/>
                </a:lnTo>
                <a:lnTo>
                  <a:pt x="273" y="652"/>
                </a:lnTo>
                <a:lnTo>
                  <a:pt x="272" y="651"/>
                </a:lnTo>
                <a:lnTo>
                  <a:pt x="271" y="652"/>
                </a:lnTo>
                <a:lnTo>
                  <a:pt x="271" y="652"/>
                </a:lnTo>
                <a:lnTo>
                  <a:pt x="271" y="653"/>
                </a:lnTo>
                <a:lnTo>
                  <a:pt x="272" y="653"/>
                </a:lnTo>
                <a:lnTo>
                  <a:pt x="273" y="653"/>
                </a:lnTo>
                <a:lnTo>
                  <a:pt x="273" y="653"/>
                </a:lnTo>
                <a:close/>
                <a:moveTo>
                  <a:pt x="257" y="667"/>
                </a:moveTo>
                <a:lnTo>
                  <a:pt x="257" y="667"/>
                </a:lnTo>
                <a:lnTo>
                  <a:pt x="260" y="667"/>
                </a:lnTo>
                <a:lnTo>
                  <a:pt x="262" y="667"/>
                </a:lnTo>
                <a:lnTo>
                  <a:pt x="262" y="667"/>
                </a:lnTo>
                <a:lnTo>
                  <a:pt x="261" y="666"/>
                </a:lnTo>
                <a:lnTo>
                  <a:pt x="260" y="664"/>
                </a:lnTo>
                <a:lnTo>
                  <a:pt x="259" y="666"/>
                </a:lnTo>
                <a:lnTo>
                  <a:pt x="259" y="666"/>
                </a:lnTo>
                <a:lnTo>
                  <a:pt x="260" y="666"/>
                </a:lnTo>
                <a:lnTo>
                  <a:pt x="260" y="666"/>
                </a:lnTo>
                <a:lnTo>
                  <a:pt x="259" y="667"/>
                </a:lnTo>
                <a:lnTo>
                  <a:pt x="257" y="667"/>
                </a:lnTo>
                <a:lnTo>
                  <a:pt x="257" y="667"/>
                </a:lnTo>
                <a:close/>
                <a:moveTo>
                  <a:pt x="252" y="662"/>
                </a:moveTo>
                <a:lnTo>
                  <a:pt x="252" y="662"/>
                </a:lnTo>
                <a:lnTo>
                  <a:pt x="255" y="662"/>
                </a:lnTo>
                <a:lnTo>
                  <a:pt x="256" y="661"/>
                </a:lnTo>
                <a:lnTo>
                  <a:pt x="256" y="661"/>
                </a:lnTo>
                <a:lnTo>
                  <a:pt x="254" y="661"/>
                </a:lnTo>
                <a:lnTo>
                  <a:pt x="252" y="662"/>
                </a:lnTo>
                <a:lnTo>
                  <a:pt x="252" y="662"/>
                </a:lnTo>
                <a:close/>
                <a:moveTo>
                  <a:pt x="250" y="659"/>
                </a:moveTo>
                <a:lnTo>
                  <a:pt x="250" y="659"/>
                </a:lnTo>
                <a:lnTo>
                  <a:pt x="251" y="661"/>
                </a:lnTo>
                <a:lnTo>
                  <a:pt x="251" y="661"/>
                </a:lnTo>
                <a:lnTo>
                  <a:pt x="254" y="661"/>
                </a:lnTo>
                <a:lnTo>
                  <a:pt x="254" y="661"/>
                </a:lnTo>
                <a:lnTo>
                  <a:pt x="254" y="659"/>
                </a:lnTo>
                <a:lnTo>
                  <a:pt x="252" y="659"/>
                </a:lnTo>
                <a:lnTo>
                  <a:pt x="250" y="659"/>
                </a:lnTo>
                <a:lnTo>
                  <a:pt x="250" y="659"/>
                </a:lnTo>
                <a:close/>
                <a:moveTo>
                  <a:pt x="245" y="626"/>
                </a:moveTo>
                <a:lnTo>
                  <a:pt x="245" y="626"/>
                </a:lnTo>
                <a:lnTo>
                  <a:pt x="246" y="626"/>
                </a:lnTo>
                <a:lnTo>
                  <a:pt x="246" y="626"/>
                </a:lnTo>
                <a:lnTo>
                  <a:pt x="249" y="623"/>
                </a:lnTo>
                <a:lnTo>
                  <a:pt x="249" y="623"/>
                </a:lnTo>
                <a:lnTo>
                  <a:pt x="246" y="624"/>
                </a:lnTo>
                <a:lnTo>
                  <a:pt x="245" y="626"/>
                </a:lnTo>
                <a:lnTo>
                  <a:pt x="245" y="626"/>
                </a:lnTo>
                <a:close/>
                <a:moveTo>
                  <a:pt x="243" y="622"/>
                </a:moveTo>
                <a:lnTo>
                  <a:pt x="243" y="622"/>
                </a:lnTo>
                <a:lnTo>
                  <a:pt x="243" y="621"/>
                </a:lnTo>
                <a:lnTo>
                  <a:pt x="243" y="621"/>
                </a:lnTo>
                <a:lnTo>
                  <a:pt x="240" y="621"/>
                </a:lnTo>
                <a:lnTo>
                  <a:pt x="240" y="621"/>
                </a:lnTo>
                <a:lnTo>
                  <a:pt x="240" y="622"/>
                </a:lnTo>
                <a:lnTo>
                  <a:pt x="240" y="622"/>
                </a:lnTo>
                <a:lnTo>
                  <a:pt x="243" y="622"/>
                </a:lnTo>
                <a:lnTo>
                  <a:pt x="243" y="622"/>
                </a:lnTo>
                <a:close/>
                <a:moveTo>
                  <a:pt x="236" y="627"/>
                </a:moveTo>
                <a:lnTo>
                  <a:pt x="236" y="627"/>
                </a:lnTo>
                <a:lnTo>
                  <a:pt x="238" y="627"/>
                </a:lnTo>
                <a:lnTo>
                  <a:pt x="238" y="626"/>
                </a:lnTo>
                <a:lnTo>
                  <a:pt x="238" y="626"/>
                </a:lnTo>
                <a:lnTo>
                  <a:pt x="237" y="624"/>
                </a:lnTo>
                <a:lnTo>
                  <a:pt x="236" y="626"/>
                </a:lnTo>
                <a:lnTo>
                  <a:pt x="236" y="627"/>
                </a:lnTo>
                <a:lnTo>
                  <a:pt x="236" y="627"/>
                </a:lnTo>
                <a:close/>
                <a:moveTo>
                  <a:pt x="233" y="657"/>
                </a:moveTo>
                <a:lnTo>
                  <a:pt x="233" y="657"/>
                </a:lnTo>
                <a:lnTo>
                  <a:pt x="233" y="657"/>
                </a:lnTo>
                <a:lnTo>
                  <a:pt x="234" y="656"/>
                </a:lnTo>
                <a:lnTo>
                  <a:pt x="234" y="656"/>
                </a:lnTo>
                <a:lnTo>
                  <a:pt x="236" y="656"/>
                </a:lnTo>
                <a:lnTo>
                  <a:pt x="236" y="656"/>
                </a:lnTo>
                <a:lnTo>
                  <a:pt x="239" y="656"/>
                </a:lnTo>
                <a:lnTo>
                  <a:pt x="240" y="656"/>
                </a:lnTo>
                <a:lnTo>
                  <a:pt x="242" y="654"/>
                </a:lnTo>
                <a:lnTo>
                  <a:pt x="242" y="654"/>
                </a:lnTo>
                <a:lnTo>
                  <a:pt x="239" y="654"/>
                </a:lnTo>
                <a:lnTo>
                  <a:pt x="237" y="656"/>
                </a:lnTo>
                <a:lnTo>
                  <a:pt x="237" y="654"/>
                </a:lnTo>
                <a:lnTo>
                  <a:pt x="237" y="654"/>
                </a:lnTo>
                <a:lnTo>
                  <a:pt x="237" y="654"/>
                </a:lnTo>
                <a:lnTo>
                  <a:pt x="238" y="654"/>
                </a:lnTo>
                <a:lnTo>
                  <a:pt x="237" y="654"/>
                </a:lnTo>
                <a:lnTo>
                  <a:pt x="237" y="654"/>
                </a:lnTo>
                <a:lnTo>
                  <a:pt x="236" y="654"/>
                </a:lnTo>
                <a:lnTo>
                  <a:pt x="234" y="654"/>
                </a:lnTo>
                <a:lnTo>
                  <a:pt x="233" y="656"/>
                </a:lnTo>
                <a:lnTo>
                  <a:pt x="233" y="657"/>
                </a:lnTo>
                <a:lnTo>
                  <a:pt x="233" y="657"/>
                </a:lnTo>
                <a:close/>
                <a:moveTo>
                  <a:pt x="228" y="628"/>
                </a:moveTo>
                <a:lnTo>
                  <a:pt x="228" y="628"/>
                </a:lnTo>
                <a:lnTo>
                  <a:pt x="230" y="628"/>
                </a:lnTo>
                <a:lnTo>
                  <a:pt x="231" y="628"/>
                </a:lnTo>
                <a:lnTo>
                  <a:pt x="231" y="628"/>
                </a:lnTo>
                <a:lnTo>
                  <a:pt x="231" y="626"/>
                </a:lnTo>
                <a:lnTo>
                  <a:pt x="231" y="626"/>
                </a:lnTo>
                <a:lnTo>
                  <a:pt x="228" y="627"/>
                </a:lnTo>
                <a:lnTo>
                  <a:pt x="228" y="628"/>
                </a:lnTo>
                <a:lnTo>
                  <a:pt x="228" y="628"/>
                </a:lnTo>
                <a:close/>
                <a:moveTo>
                  <a:pt x="215" y="661"/>
                </a:moveTo>
                <a:lnTo>
                  <a:pt x="215" y="661"/>
                </a:lnTo>
                <a:lnTo>
                  <a:pt x="217" y="661"/>
                </a:lnTo>
                <a:lnTo>
                  <a:pt x="219" y="661"/>
                </a:lnTo>
                <a:lnTo>
                  <a:pt x="220" y="661"/>
                </a:lnTo>
                <a:lnTo>
                  <a:pt x="221" y="659"/>
                </a:lnTo>
                <a:lnTo>
                  <a:pt x="221" y="659"/>
                </a:lnTo>
                <a:lnTo>
                  <a:pt x="219" y="658"/>
                </a:lnTo>
                <a:lnTo>
                  <a:pt x="217" y="657"/>
                </a:lnTo>
                <a:lnTo>
                  <a:pt x="216" y="657"/>
                </a:lnTo>
                <a:lnTo>
                  <a:pt x="216" y="657"/>
                </a:lnTo>
                <a:lnTo>
                  <a:pt x="216" y="658"/>
                </a:lnTo>
                <a:lnTo>
                  <a:pt x="216" y="659"/>
                </a:lnTo>
                <a:lnTo>
                  <a:pt x="216" y="659"/>
                </a:lnTo>
                <a:lnTo>
                  <a:pt x="215" y="661"/>
                </a:lnTo>
                <a:lnTo>
                  <a:pt x="215" y="661"/>
                </a:lnTo>
                <a:lnTo>
                  <a:pt x="215" y="661"/>
                </a:lnTo>
                <a:close/>
                <a:moveTo>
                  <a:pt x="209" y="658"/>
                </a:moveTo>
                <a:lnTo>
                  <a:pt x="209" y="658"/>
                </a:lnTo>
                <a:lnTo>
                  <a:pt x="210" y="657"/>
                </a:lnTo>
                <a:lnTo>
                  <a:pt x="210" y="654"/>
                </a:lnTo>
                <a:lnTo>
                  <a:pt x="210" y="654"/>
                </a:lnTo>
                <a:lnTo>
                  <a:pt x="209" y="656"/>
                </a:lnTo>
                <a:lnTo>
                  <a:pt x="208" y="657"/>
                </a:lnTo>
                <a:lnTo>
                  <a:pt x="209" y="658"/>
                </a:lnTo>
                <a:lnTo>
                  <a:pt x="209" y="658"/>
                </a:lnTo>
                <a:close/>
                <a:moveTo>
                  <a:pt x="178" y="661"/>
                </a:moveTo>
                <a:lnTo>
                  <a:pt x="178" y="661"/>
                </a:lnTo>
                <a:lnTo>
                  <a:pt x="178" y="662"/>
                </a:lnTo>
                <a:lnTo>
                  <a:pt x="178" y="662"/>
                </a:lnTo>
                <a:lnTo>
                  <a:pt x="180" y="662"/>
                </a:lnTo>
                <a:lnTo>
                  <a:pt x="181" y="662"/>
                </a:lnTo>
                <a:lnTo>
                  <a:pt x="181" y="662"/>
                </a:lnTo>
                <a:lnTo>
                  <a:pt x="181" y="662"/>
                </a:lnTo>
                <a:lnTo>
                  <a:pt x="180" y="662"/>
                </a:lnTo>
                <a:lnTo>
                  <a:pt x="180" y="663"/>
                </a:lnTo>
                <a:lnTo>
                  <a:pt x="180" y="663"/>
                </a:lnTo>
                <a:lnTo>
                  <a:pt x="180" y="663"/>
                </a:lnTo>
                <a:lnTo>
                  <a:pt x="181" y="663"/>
                </a:lnTo>
                <a:lnTo>
                  <a:pt x="184" y="662"/>
                </a:lnTo>
                <a:lnTo>
                  <a:pt x="184" y="662"/>
                </a:lnTo>
                <a:lnTo>
                  <a:pt x="184" y="661"/>
                </a:lnTo>
                <a:lnTo>
                  <a:pt x="182" y="659"/>
                </a:lnTo>
                <a:lnTo>
                  <a:pt x="182" y="659"/>
                </a:lnTo>
                <a:lnTo>
                  <a:pt x="178" y="661"/>
                </a:lnTo>
                <a:lnTo>
                  <a:pt x="178" y="661"/>
                </a:lnTo>
                <a:close/>
                <a:moveTo>
                  <a:pt x="144" y="672"/>
                </a:moveTo>
                <a:lnTo>
                  <a:pt x="144" y="672"/>
                </a:lnTo>
                <a:lnTo>
                  <a:pt x="146" y="672"/>
                </a:lnTo>
                <a:lnTo>
                  <a:pt x="146" y="672"/>
                </a:lnTo>
                <a:lnTo>
                  <a:pt x="146" y="669"/>
                </a:lnTo>
                <a:lnTo>
                  <a:pt x="146" y="668"/>
                </a:lnTo>
                <a:lnTo>
                  <a:pt x="146" y="668"/>
                </a:lnTo>
                <a:lnTo>
                  <a:pt x="144" y="669"/>
                </a:lnTo>
                <a:lnTo>
                  <a:pt x="144" y="672"/>
                </a:lnTo>
                <a:lnTo>
                  <a:pt x="144" y="672"/>
                </a:lnTo>
                <a:close/>
                <a:moveTo>
                  <a:pt x="135" y="673"/>
                </a:moveTo>
                <a:lnTo>
                  <a:pt x="135" y="673"/>
                </a:lnTo>
                <a:lnTo>
                  <a:pt x="138" y="673"/>
                </a:lnTo>
                <a:lnTo>
                  <a:pt x="139" y="673"/>
                </a:lnTo>
                <a:lnTo>
                  <a:pt x="139" y="673"/>
                </a:lnTo>
                <a:lnTo>
                  <a:pt x="138" y="672"/>
                </a:lnTo>
                <a:lnTo>
                  <a:pt x="138" y="672"/>
                </a:lnTo>
                <a:lnTo>
                  <a:pt x="139" y="671"/>
                </a:lnTo>
                <a:lnTo>
                  <a:pt x="141" y="671"/>
                </a:lnTo>
                <a:lnTo>
                  <a:pt x="141" y="671"/>
                </a:lnTo>
                <a:lnTo>
                  <a:pt x="143" y="671"/>
                </a:lnTo>
                <a:lnTo>
                  <a:pt x="143" y="671"/>
                </a:lnTo>
                <a:lnTo>
                  <a:pt x="141" y="671"/>
                </a:lnTo>
                <a:lnTo>
                  <a:pt x="140" y="669"/>
                </a:lnTo>
                <a:lnTo>
                  <a:pt x="138" y="669"/>
                </a:lnTo>
                <a:lnTo>
                  <a:pt x="138" y="669"/>
                </a:lnTo>
                <a:lnTo>
                  <a:pt x="138" y="672"/>
                </a:lnTo>
                <a:lnTo>
                  <a:pt x="137" y="672"/>
                </a:lnTo>
                <a:lnTo>
                  <a:pt x="137" y="672"/>
                </a:lnTo>
                <a:lnTo>
                  <a:pt x="137" y="672"/>
                </a:lnTo>
                <a:lnTo>
                  <a:pt x="134" y="672"/>
                </a:lnTo>
                <a:lnTo>
                  <a:pt x="134" y="672"/>
                </a:lnTo>
                <a:lnTo>
                  <a:pt x="133" y="673"/>
                </a:lnTo>
                <a:lnTo>
                  <a:pt x="135" y="673"/>
                </a:lnTo>
                <a:lnTo>
                  <a:pt x="135" y="673"/>
                </a:lnTo>
                <a:close/>
                <a:moveTo>
                  <a:pt x="85" y="632"/>
                </a:moveTo>
                <a:lnTo>
                  <a:pt x="85" y="632"/>
                </a:lnTo>
                <a:lnTo>
                  <a:pt x="85" y="633"/>
                </a:lnTo>
                <a:lnTo>
                  <a:pt x="86" y="633"/>
                </a:lnTo>
                <a:lnTo>
                  <a:pt x="86" y="633"/>
                </a:lnTo>
                <a:lnTo>
                  <a:pt x="87" y="632"/>
                </a:lnTo>
                <a:lnTo>
                  <a:pt x="87" y="632"/>
                </a:lnTo>
                <a:lnTo>
                  <a:pt x="87" y="632"/>
                </a:lnTo>
                <a:lnTo>
                  <a:pt x="86" y="631"/>
                </a:lnTo>
                <a:lnTo>
                  <a:pt x="85" y="632"/>
                </a:lnTo>
                <a:lnTo>
                  <a:pt x="85" y="632"/>
                </a:lnTo>
                <a:close/>
                <a:moveTo>
                  <a:pt x="83" y="633"/>
                </a:moveTo>
                <a:lnTo>
                  <a:pt x="83" y="633"/>
                </a:lnTo>
                <a:lnTo>
                  <a:pt x="83" y="633"/>
                </a:lnTo>
                <a:lnTo>
                  <a:pt x="83" y="633"/>
                </a:lnTo>
                <a:lnTo>
                  <a:pt x="83" y="633"/>
                </a:lnTo>
                <a:lnTo>
                  <a:pt x="85" y="631"/>
                </a:lnTo>
                <a:lnTo>
                  <a:pt x="85" y="631"/>
                </a:lnTo>
                <a:lnTo>
                  <a:pt x="83" y="632"/>
                </a:lnTo>
                <a:lnTo>
                  <a:pt x="83" y="633"/>
                </a:lnTo>
                <a:lnTo>
                  <a:pt x="83" y="633"/>
                </a:lnTo>
                <a:close/>
                <a:moveTo>
                  <a:pt x="82" y="629"/>
                </a:moveTo>
                <a:lnTo>
                  <a:pt x="82" y="629"/>
                </a:lnTo>
                <a:lnTo>
                  <a:pt x="83" y="631"/>
                </a:lnTo>
                <a:lnTo>
                  <a:pt x="85" y="629"/>
                </a:lnTo>
                <a:lnTo>
                  <a:pt x="85" y="629"/>
                </a:lnTo>
                <a:lnTo>
                  <a:pt x="83" y="629"/>
                </a:lnTo>
                <a:lnTo>
                  <a:pt x="82" y="629"/>
                </a:lnTo>
                <a:lnTo>
                  <a:pt x="82" y="629"/>
                </a:lnTo>
                <a:close/>
                <a:moveTo>
                  <a:pt x="63" y="633"/>
                </a:moveTo>
                <a:lnTo>
                  <a:pt x="63" y="633"/>
                </a:lnTo>
                <a:lnTo>
                  <a:pt x="64" y="636"/>
                </a:lnTo>
                <a:lnTo>
                  <a:pt x="65" y="636"/>
                </a:lnTo>
                <a:lnTo>
                  <a:pt x="65" y="636"/>
                </a:lnTo>
                <a:lnTo>
                  <a:pt x="64" y="634"/>
                </a:lnTo>
                <a:lnTo>
                  <a:pt x="63" y="633"/>
                </a:lnTo>
                <a:lnTo>
                  <a:pt x="63" y="633"/>
                </a:lnTo>
                <a:close/>
                <a:moveTo>
                  <a:pt x="80" y="624"/>
                </a:moveTo>
                <a:lnTo>
                  <a:pt x="80" y="624"/>
                </a:lnTo>
                <a:lnTo>
                  <a:pt x="80" y="626"/>
                </a:lnTo>
                <a:lnTo>
                  <a:pt x="82" y="626"/>
                </a:lnTo>
                <a:lnTo>
                  <a:pt x="82" y="626"/>
                </a:lnTo>
                <a:lnTo>
                  <a:pt x="82" y="624"/>
                </a:lnTo>
                <a:lnTo>
                  <a:pt x="80" y="624"/>
                </a:lnTo>
                <a:lnTo>
                  <a:pt x="80" y="624"/>
                </a:lnTo>
                <a:close/>
                <a:moveTo>
                  <a:pt x="62" y="596"/>
                </a:moveTo>
                <a:lnTo>
                  <a:pt x="62" y="596"/>
                </a:lnTo>
                <a:lnTo>
                  <a:pt x="62" y="598"/>
                </a:lnTo>
                <a:lnTo>
                  <a:pt x="62" y="599"/>
                </a:lnTo>
                <a:lnTo>
                  <a:pt x="62" y="599"/>
                </a:lnTo>
                <a:lnTo>
                  <a:pt x="64" y="598"/>
                </a:lnTo>
                <a:lnTo>
                  <a:pt x="64" y="598"/>
                </a:lnTo>
                <a:lnTo>
                  <a:pt x="63" y="598"/>
                </a:lnTo>
                <a:lnTo>
                  <a:pt x="62" y="598"/>
                </a:lnTo>
                <a:lnTo>
                  <a:pt x="62" y="596"/>
                </a:lnTo>
                <a:lnTo>
                  <a:pt x="62" y="596"/>
                </a:lnTo>
                <a:close/>
                <a:moveTo>
                  <a:pt x="63" y="593"/>
                </a:moveTo>
                <a:lnTo>
                  <a:pt x="63" y="593"/>
                </a:lnTo>
                <a:lnTo>
                  <a:pt x="62" y="593"/>
                </a:lnTo>
                <a:lnTo>
                  <a:pt x="62" y="594"/>
                </a:lnTo>
                <a:lnTo>
                  <a:pt x="62" y="594"/>
                </a:lnTo>
                <a:lnTo>
                  <a:pt x="62" y="594"/>
                </a:lnTo>
                <a:lnTo>
                  <a:pt x="63" y="594"/>
                </a:lnTo>
                <a:lnTo>
                  <a:pt x="63" y="596"/>
                </a:lnTo>
                <a:lnTo>
                  <a:pt x="63" y="597"/>
                </a:lnTo>
                <a:lnTo>
                  <a:pt x="63" y="597"/>
                </a:lnTo>
                <a:lnTo>
                  <a:pt x="64" y="597"/>
                </a:lnTo>
                <a:lnTo>
                  <a:pt x="64" y="596"/>
                </a:lnTo>
                <a:lnTo>
                  <a:pt x="63" y="593"/>
                </a:lnTo>
                <a:lnTo>
                  <a:pt x="63" y="593"/>
                </a:lnTo>
                <a:close/>
                <a:moveTo>
                  <a:pt x="74" y="569"/>
                </a:moveTo>
                <a:lnTo>
                  <a:pt x="74" y="569"/>
                </a:lnTo>
                <a:lnTo>
                  <a:pt x="74" y="572"/>
                </a:lnTo>
                <a:lnTo>
                  <a:pt x="74" y="573"/>
                </a:lnTo>
                <a:lnTo>
                  <a:pt x="74" y="573"/>
                </a:lnTo>
                <a:lnTo>
                  <a:pt x="74" y="573"/>
                </a:lnTo>
                <a:lnTo>
                  <a:pt x="74" y="573"/>
                </a:lnTo>
                <a:lnTo>
                  <a:pt x="74" y="572"/>
                </a:lnTo>
                <a:lnTo>
                  <a:pt x="75" y="571"/>
                </a:lnTo>
                <a:lnTo>
                  <a:pt x="74" y="569"/>
                </a:lnTo>
                <a:lnTo>
                  <a:pt x="74" y="569"/>
                </a:lnTo>
                <a:close/>
                <a:moveTo>
                  <a:pt x="76" y="546"/>
                </a:moveTo>
                <a:lnTo>
                  <a:pt x="76" y="546"/>
                </a:lnTo>
                <a:lnTo>
                  <a:pt x="76" y="547"/>
                </a:lnTo>
                <a:lnTo>
                  <a:pt x="77" y="548"/>
                </a:lnTo>
                <a:lnTo>
                  <a:pt x="77" y="548"/>
                </a:lnTo>
                <a:lnTo>
                  <a:pt x="79" y="548"/>
                </a:lnTo>
                <a:lnTo>
                  <a:pt x="80" y="547"/>
                </a:lnTo>
                <a:lnTo>
                  <a:pt x="80" y="547"/>
                </a:lnTo>
                <a:lnTo>
                  <a:pt x="79" y="546"/>
                </a:lnTo>
                <a:lnTo>
                  <a:pt x="79" y="544"/>
                </a:lnTo>
                <a:lnTo>
                  <a:pt x="79" y="544"/>
                </a:lnTo>
                <a:lnTo>
                  <a:pt x="77" y="544"/>
                </a:lnTo>
                <a:lnTo>
                  <a:pt x="76" y="546"/>
                </a:lnTo>
                <a:lnTo>
                  <a:pt x="76" y="546"/>
                </a:lnTo>
                <a:close/>
                <a:moveTo>
                  <a:pt x="80" y="541"/>
                </a:moveTo>
                <a:lnTo>
                  <a:pt x="80" y="541"/>
                </a:lnTo>
                <a:lnTo>
                  <a:pt x="76" y="542"/>
                </a:lnTo>
                <a:lnTo>
                  <a:pt x="76" y="542"/>
                </a:lnTo>
                <a:lnTo>
                  <a:pt x="79" y="542"/>
                </a:lnTo>
                <a:lnTo>
                  <a:pt x="80" y="542"/>
                </a:lnTo>
                <a:lnTo>
                  <a:pt x="80" y="541"/>
                </a:lnTo>
                <a:lnTo>
                  <a:pt x="80" y="541"/>
                </a:lnTo>
                <a:close/>
                <a:moveTo>
                  <a:pt x="68" y="539"/>
                </a:moveTo>
                <a:lnTo>
                  <a:pt x="68" y="539"/>
                </a:lnTo>
                <a:lnTo>
                  <a:pt x="68" y="544"/>
                </a:lnTo>
                <a:lnTo>
                  <a:pt x="68" y="546"/>
                </a:lnTo>
                <a:lnTo>
                  <a:pt x="69" y="547"/>
                </a:lnTo>
                <a:lnTo>
                  <a:pt x="69" y="547"/>
                </a:lnTo>
                <a:lnTo>
                  <a:pt x="70" y="547"/>
                </a:lnTo>
                <a:lnTo>
                  <a:pt x="69" y="546"/>
                </a:lnTo>
                <a:lnTo>
                  <a:pt x="69" y="546"/>
                </a:lnTo>
                <a:lnTo>
                  <a:pt x="69" y="542"/>
                </a:lnTo>
                <a:lnTo>
                  <a:pt x="69" y="541"/>
                </a:lnTo>
                <a:lnTo>
                  <a:pt x="68" y="539"/>
                </a:lnTo>
                <a:lnTo>
                  <a:pt x="68" y="539"/>
                </a:lnTo>
                <a:close/>
                <a:moveTo>
                  <a:pt x="72" y="518"/>
                </a:moveTo>
                <a:lnTo>
                  <a:pt x="72" y="518"/>
                </a:lnTo>
                <a:lnTo>
                  <a:pt x="72" y="517"/>
                </a:lnTo>
                <a:lnTo>
                  <a:pt x="70" y="516"/>
                </a:lnTo>
                <a:lnTo>
                  <a:pt x="70" y="516"/>
                </a:lnTo>
                <a:lnTo>
                  <a:pt x="70" y="517"/>
                </a:lnTo>
                <a:lnTo>
                  <a:pt x="70" y="518"/>
                </a:lnTo>
                <a:lnTo>
                  <a:pt x="72" y="518"/>
                </a:lnTo>
                <a:close/>
                <a:moveTo>
                  <a:pt x="76" y="522"/>
                </a:moveTo>
                <a:lnTo>
                  <a:pt x="76" y="522"/>
                </a:lnTo>
                <a:lnTo>
                  <a:pt x="77" y="524"/>
                </a:lnTo>
                <a:lnTo>
                  <a:pt x="77" y="524"/>
                </a:lnTo>
                <a:lnTo>
                  <a:pt x="79" y="524"/>
                </a:lnTo>
                <a:lnTo>
                  <a:pt x="80" y="523"/>
                </a:lnTo>
                <a:lnTo>
                  <a:pt x="80" y="523"/>
                </a:lnTo>
                <a:lnTo>
                  <a:pt x="80" y="523"/>
                </a:lnTo>
                <a:lnTo>
                  <a:pt x="79" y="523"/>
                </a:lnTo>
                <a:lnTo>
                  <a:pt x="77" y="523"/>
                </a:lnTo>
                <a:lnTo>
                  <a:pt x="76" y="522"/>
                </a:lnTo>
                <a:lnTo>
                  <a:pt x="76" y="522"/>
                </a:lnTo>
                <a:close/>
                <a:moveTo>
                  <a:pt x="79" y="512"/>
                </a:moveTo>
                <a:lnTo>
                  <a:pt x="79" y="512"/>
                </a:lnTo>
                <a:lnTo>
                  <a:pt x="79" y="514"/>
                </a:lnTo>
                <a:lnTo>
                  <a:pt x="79" y="516"/>
                </a:lnTo>
                <a:lnTo>
                  <a:pt x="80" y="517"/>
                </a:lnTo>
                <a:lnTo>
                  <a:pt x="80" y="517"/>
                </a:lnTo>
                <a:lnTo>
                  <a:pt x="80" y="513"/>
                </a:lnTo>
                <a:lnTo>
                  <a:pt x="80" y="512"/>
                </a:lnTo>
                <a:lnTo>
                  <a:pt x="79" y="512"/>
                </a:lnTo>
                <a:lnTo>
                  <a:pt x="79" y="512"/>
                </a:lnTo>
                <a:close/>
                <a:moveTo>
                  <a:pt x="77" y="512"/>
                </a:moveTo>
                <a:lnTo>
                  <a:pt x="77" y="512"/>
                </a:lnTo>
                <a:lnTo>
                  <a:pt x="76" y="513"/>
                </a:lnTo>
                <a:lnTo>
                  <a:pt x="76" y="514"/>
                </a:lnTo>
                <a:lnTo>
                  <a:pt x="76" y="519"/>
                </a:lnTo>
                <a:lnTo>
                  <a:pt x="76" y="519"/>
                </a:lnTo>
                <a:lnTo>
                  <a:pt x="77" y="519"/>
                </a:lnTo>
                <a:lnTo>
                  <a:pt x="77" y="521"/>
                </a:lnTo>
                <a:lnTo>
                  <a:pt x="79" y="521"/>
                </a:lnTo>
                <a:lnTo>
                  <a:pt x="79" y="521"/>
                </a:lnTo>
                <a:lnTo>
                  <a:pt x="77" y="517"/>
                </a:lnTo>
                <a:lnTo>
                  <a:pt x="77" y="512"/>
                </a:lnTo>
                <a:lnTo>
                  <a:pt x="77" y="512"/>
                </a:lnTo>
                <a:close/>
                <a:moveTo>
                  <a:pt x="333" y="642"/>
                </a:moveTo>
                <a:lnTo>
                  <a:pt x="333" y="642"/>
                </a:lnTo>
                <a:lnTo>
                  <a:pt x="335" y="639"/>
                </a:lnTo>
                <a:lnTo>
                  <a:pt x="337" y="638"/>
                </a:lnTo>
                <a:lnTo>
                  <a:pt x="337" y="638"/>
                </a:lnTo>
                <a:lnTo>
                  <a:pt x="336" y="639"/>
                </a:lnTo>
                <a:lnTo>
                  <a:pt x="336" y="639"/>
                </a:lnTo>
                <a:lnTo>
                  <a:pt x="336" y="639"/>
                </a:lnTo>
                <a:lnTo>
                  <a:pt x="336" y="641"/>
                </a:lnTo>
                <a:lnTo>
                  <a:pt x="336" y="641"/>
                </a:lnTo>
                <a:lnTo>
                  <a:pt x="335" y="641"/>
                </a:lnTo>
                <a:lnTo>
                  <a:pt x="333" y="642"/>
                </a:lnTo>
                <a:lnTo>
                  <a:pt x="333" y="642"/>
                </a:lnTo>
                <a:close/>
                <a:moveTo>
                  <a:pt x="40" y="220"/>
                </a:moveTo>
                <a:lnTo>
                  <a:pt x="40" y="220"/>
                </a:lnTo>
                <a:lnTo>
                  <a:pt x="40" y="220"/>
                </a:lnTo>
                <a:lnTo>
                  <a:pt x="40" y="221"/>
                </a:lnTo>
                <a:lnTo>
                  <a:pt x="40" y="224"/>
                </a:lnTo>
                <a:lnTo>
                  <a:pt x="40" y="224"/>
                </a:lnTo>
                <a:lnTo>
                  <a:pt x="39" y="223"/>
                </a:lnTo>
                <a:lnTo>
                  <a:pt x="39" y="221"/>
                </a:lnTo>
                <a:lnTo>
                  <a:pt x="40" y="220"/>
                </a:lnTo>
                <a:lnTo>
                  <a:pt x="40" y="220"/>
                </a:lnTo>
                <a:close/>
                <a:moveTo>
                  <a:pt x="126" y="677"/>
                </a:moveTo>
                <a:lnTo>
                  <a:pt x="126" y="677"/>
                </a:lnTo>
                <a:lnTo>
                  <a:pt x="122" y="678"/>
                </a:lnTo>
                <a:lnTo>
                  <a:pt x="120" y="678"/>
                </a:lnTo>
                <a:lnTo>
                  <a:pt x="117" y="678"/>
                </a:lnTo>
                <a:lnTo>
                  <a:pt x="117" y="678"/>
                </a:lnTo>
                <a:lnTo>
                  <a:pt x="117" y="677"/>
                </a:lnTo>
                <a:lnTo>
                  <a:pt x="118" y="677"/>
                </a:lnTo>
                <a:lnTo>
                  <a:pt x="120" y="678"/>
                </a:lnTo>
                <a:lnTo>
                  <a:pt x="120" y="678"/>
                </a:lnTo>
                <a:lnTo>
                  <a:pt x="122" y="677"/>
                </a:lnTo>
                <a:lnTo>
                  <a:pt x="126" y="677"/>
                </a:lnTo>
                <a:lnTo>
                  <a:pt x="126" y="677"/>
                </a:lnTo>
                <a:close/>
                <a:moveTo>
                  <a:pt x="47" y="646"/>
                </a:moveTo>
                <a:lnTo>
                  <a:pt x="47" y="646"/>
                </a:lnTo>
                <a:lnTo>
                  <a:pt x="46" y="643"/>
                </a:lnTo>
                <a:lnTo>
                  <a:pt x="43" y="638"/>
                </a:lnTo>
                <a:lnTo>
                  <a:pt x="43" y="638"/>
                </a:lnTo>
                <a:lnTo>
                  <a:pt x="46" y="642"/>
                </a:lnTo>
                <a:lnTo>
                  <a:pt x="47" y="646"/>
                </a:lnTo>
                <a:lnTo>
                  <a:pt x="47" y="646"/>
                </a:lnTo>
                <a:close/>
                <a:moveTo>
                  <a:pt x="71" y="274"/>
                </a:moveTo>
                <a:lnTo>
                  <a:pt x="71" y="274"/>
                </a:lnTo>
                <a:lnTo>
                  <a:pt x="72" y="275"/>
                </a:lnTo>
                <a:lnTo>
                  <a:pt x="72" y="277"/>
                </a:lnTo>
                <a:lnTo>
                  <a:pt x="71" y="282"/>
                </a:lnTo>
                <a:lnTo>
                  <a:pt x="71" y="282"/>
                </a:lnTo>
                <a:lnTo>
                  <a:pt x="72" y="284"/>
                </a:lnTo>
                <a:lnTo>
                  <a:pt x="71" y="285"/>
                </a:lnTo>
                <a:lnTo>
                  <a:pt x="70" y="287"/>
                </a:lnTo>
                <a:lnTo>
                  <a:pt x="70" y="287"/>
                </a:lnTo>
                <a:lnTo>
                  <a:pt x="71" y="279"/>
                </a:lnTo>
                <a:lnTo>
                  <a:pt x="71" y="274"/>
                </a:lnTo>
                <a:lnTo>
                  <a:pt x="71" y="274"/>
                </a:lnTo>
                <a:close/>
                <a:moveTo>
                  <a:pt x="53" y="201"/>
                </a:moveTo>
                <a:lnTo>
                  <a:pt x="53" y="201"/>
                </a:lnTo>
                <a:lnTo>
                  <a:pt x="53" y="204"/>
                </a:lnTo>
                <a:lnTo>
                  <a:pt x="53" y="204"/>
                </a:lnTo>
                <a:lnTo>
                  <a:pt x="48" y="205"/>
                </a:lnTo>
                <a:lnTo>
                  <a:pt x="48" y="205"/>
                </a:lnTo>
                <a:lnTo>
                  <a:pt x="51" y="203"/>
                </a:lnTo>
                <a:lnTo>
                  <a:pt x="53" y="201"/>
                </a:lnTo>
                <a:lnTo>
                  <a:pt x="53" y="201"/>
                </a:lnTo>
                <a:close/>
                <a:moveTo>
                  <a:pt x="72" y="262"/>
                </a:moveTo>
                <a:lnTo>
                  <a:pt x="72" y="262"/>
                </a:lnTo>
                <a:lnTo>
                  <a:pt x="74" y="263"/>
                </a:lnTo>
                <a:lnTo>
                  <a:pt x="74" y="265"/>
                </a:lnTo>
                <a:lnTo>
                  <a:pt x="74" y="269"/>
                </a:lnTo>
                <a:lnTo>
                  <a:pt x="74" y="269"/>
                </a:lnTo>
                <a:lnTo>
                  <a:pt x="72" y="268"/>
                </a:lnTo>
                <a:lnTo>
                  <a:pt x="72" y="265"/>
                </a:lnTo>
                <a:lnTo>
                  <a:pt x="72" y="262"/>
                </a:lnTo>
                <a:lnTo>
                  <a:pt x="72" y="262"/>
                </a:lnTo>
                <a:close/>
                <a:moveTo>
                  <a:pt x="70" y="315"/>
                </a:moveTo>
                <a:lnTo>
                  <a:pt x="70" y="315"/>
                </a:lnTo>
                <a:lnTo>
                  <a:pt x="70" y="305"/>
                </a:lnTo>
                <a:lnTo>
                  <a:pt x="70" y="305"/>
                </a:lnTo>
                <a:lnTo>
                  <a:pt x="71" y="309"/>
                </a:lnTo>
                <a:lnTo>
                  <a:pt x="70" y="313"/>
                </a:lnTo>
                <a:lnTo>
                  <a:pt x="70" y="318"/>
                </a:lnTo>
                <a:lnTo>
                  <a:pt x="70" y="323"/>
                </a:lnTo>
                <a:lnTo>
                  <a:pt x="70" y="323"/>
                </a:lnTo>
                <a:lnTo>
                  <a:pt x="69" y="323"/>
                </a:lnTo>
                <a:lnTo>
                  <a:pt x="69" y="320"/>
                </a:lnTo>
                <a:lnTo>
                  <a:pt x="70" y="315"/>
                </a:lnTo>
                <a:lnTo>
                  <a:pt x="70" y="315"/>
                </a:lnTo>
                <a:close/>
                <a:moveTo>
                  <a:pt x="56" y="198"/>
                </a:moveTo>
                <a:lnTo>
                  <a:pt x="56" y="204"/>
                </a:lnTo>
                <a:lnTo>
                  <a:pt x="56" y="204"/>
                </a:lnTo>
                <a:lnTo>
                  <a:pt x="54" y="200"/>
                </a:lnTo>
                <a:lnTo>
                  <a:pt x="54" y="199"/>
                </a:lnTo>
                <a:lnTo>
                  <a:pt x="56" y="198"/>
                </a:lnTo>
                <a:lnTo>
                  <a:pt x="56" y="198"/>
                </a:lnTo>
                <a:close/>
                <a:moveTo>
                  <a:pt x="54" y="181"/>
                </a:moveTo>
                <a:lnTo>
                  <a:pt x="54" y="181"/>
                </a:lnTo>
                <a:lnTo>
                  <a:pt x="56" y="183"/>
                </a:lnTo>
                <a:lnTo>
                  <a:pt x="54" y="185"/>
                </a:lnTo>
                <a:lnTo>
                  <a:pt x="54" y="185"/>
                </a:lnTo>
                <a:lnTo>
                  <a:pt x="54" y="183"/>
                </a:lnTo>
                <a:lnTo>
                  <a:pt x="54" y="181"/>
                </a:lnTo>
                <a:lnTo>
                  <a:pt x="54" y="181"/>
                </a:lnTo>
                <a:close/>
                <a:moveTo>
                  <a:pt x="56" y="191"/>
                </a:moveTo>
                <a:lnTo>
                  <a:pt x="56" y="191"/>
                </a:lnTo>
                <a:lnTo>
                  <a:pt x="56" y="194"/>
                </a:lnTo>
                <a:lnTo>
                  <a:pt x="54" y="196"/>
                </a:lnTo>
                <a:lnTo>
                  <a:pt x="54" y="196"/>
                </a:lnTo>
                <a:lnTo>
                  <a:pt x="54" y="195"/>
                </a:lnTo>
                <a:lnTo>
                  <a:pt x="53" y="191"/>
                </a:lnTo>
                <a:lnTo>
                  <a:pt x="53" y="191"/>
                </a:lnTo>
                <a:lnTo>
                  <a:pt x="54" y="191"/>
                </a:lnTo>
                <a:lnTo>
                  <a:pt x="56" y="191"/>
                </a:lnTo>
                <a:lnTo>
                  <a:pt x="56" y="191"/>
                </a:lnTo>
                <a:close/>
                <a:moveTo>
                  <a:pt x="42" y="248"/>
                </a:moveTo>
                <a:lnTo>
                  <a:pt x="42" y="248"/>
                </a:lnTo>
                <a:lnTo>
                  <a:pt x="41" y="249"/>
                </a:lnTo>
                <a:lnTo>
                  <a:pt x="42" y="250"/>
                </a:lnTo>
                <a:lnTo>
                  <a:pt x="42" y="252"/>
                </a:lnTo>
                <a:lnTo>
                  <a:pt x="42" y="252"/>
                </a:lnTo>
                <a:lnTo>
                  <a:pt x="41" y="253"/>
                </a:lnTo>
                <a:lnTo>
                  <a:pt x="41" y="254"/>
                </a:lnTo>
                <a:lnTo>
                  <a:pt x="42" y="257"/>
                </a:lnTo>
                <a:lnTo>
                  <a:pt x="42" y="258"/>
                </a:lnTo>
                <a:lnTo>
                  <a:pt x="42" y="258"/>
                </a:lnTo>
                <a:lnTo>
                  <a:pt x="40" y="257"/>
                </a:lnTo>
                <a:lnTo>
                  <a:pt x="40" y="257"/>
                </a:lnTo>
                <a:lnTo>
                  <a:pt x="40" y="254"/>
                </a:lnTo>
                <a:lnTo>
                  <a:pt x="40" y="253"/>
                </a:lnTo>
                <a:lnTo>
                  <a:pt x="41" y="253"/>
                </a:lnTo>
                <a:lnTo>
                  <a:pt x="41" y="253"/>
                </a:lnTo>
                <a:lnTo>
                  <a:pt x="40" y="249"/>
                </a:lnTo>
                <a:lnTo>
                  <a:pt x="40" y="248"/>
                </a:lnTo>
                <a:lnTo>
                  <a:pt x="42" y="248"/>
                </a:lnTo>
                <a:lnTo>
                  <a:pt x="42" y="248"/>
                </a:lnTo>
                <a:close/>
                <a:moveTo>
                  <a:pt x="435" y="644"/>
                </a:moveTo>
                <a:lnTo>
                  <a:pt x="435" y="644"/>
                </a:lnTo>
                <a:lnTo>
                  <a:pt x="429" y="646"/>
                </a:lnTo>
                <a:lnTo>
                  <a:pt x="423" y="646"/>
                </a:lnTo>
                <a:lnTo>
                  <a:pt x="423" y="646"/>
                </a:lnTo>
                <a:lnTo>
                  <a:pt x="428" y="644"/>
                </a:lnTo>
                <a:lnTo>
                  <a:pt x="434" y="643"/>
                </a:lnTo>
                <a:lnTo>
                  <a:pt x="434" y="643"/>
                </a:lnTo>
                <a:lnTo>
                  <a:pt x="434" y="643"/>
                </a:lnTo>
                <a:lnTo>
                  <a:pt x="435" y="644"/>
                </a:lnTo>
                <a:lnTo>
                  <a:pt x="435" y="644"/>
                </a:lnTo>
                <a:close/>
                <a:moveTo>
                  <a:pt x="188" y="621"/>
                </a:moveTo>
                <a:lnTo>
                  <a:pt x="192" y="621"/>
                </a:lnTo>
                <a:lnTo>
                  <a:pt x="192" y="621"/>
                </a:lnTo>
                <a:lnTo>
                  <a:pt x="190" y="622"/>
                </a:lnTo>
                <a:lnTo>
                  <a:pt x="188" y="622"/>
                </a:lnTo>
                <a:lnTo>
                  <a:pt x="188" y="621"/>
                </a:lnTo>
                <a:lnTo>
                  <a:pt x="188" y="621"/>
                </a:lnTo>
                <a:close/>
                <a:moveTo>
                  <a:pt x="534" y="576"/>
                </a:moveTo>
                <a:lnTo>
                  <a:pt x="534" y="576"/>
                </a:lnTo>
                <a:lnTo>
                  <a:pt x="535" y="574"/>
                </a:lnTo>
                <a:lnTo>
                  <a:pt x="538" y="573"/>
                </a:lnTo>
                <a:lnTo>
                  <a:pt x="538" y="573"/>
                </a:lnTo>
                <a:lnTo>
                  <a:pt x="539" y="574"/>
                </a:lnTo>
                <a:lnTo>
                  <a:pt x="540" y="574"/>
                </a:lnTo>
                <a:lnTo>
                  <a:pt x="540" y="576"/>
                </a:lnTo>
                <a:lnTo>
                  <a:pt x="540" y="576"/>
                </a:lnTo>
                <a:lnTo>
                  <a:pt x="538" y="576"/>
                </a:lnTo>
                <a:lnTo>
                  <a:pt x="534" y="576"/>
                </a:lnTo>
                <a:lnTo>
                  <a:pt x="534" y="576"/>
                </a:lnTo>
                <a:close/>
                <a:moveTo>
                  <a:pt x="216" y="617"/>
                </a:moveTo>
                <a:lnTo>
                  <a:pt x="216" y="617"/>
                </a:lnTo>
                <a:lnTo>
                  <a:pt x="219" y="617"/>
                </a:lnTo>
                <a:lnTo>
                  <a:pt x="222" y="617"/>
                </a:lnTo>
                <a:lnTo>
                  <a:pt x="222" y="617"/>
                </a:lnTo>
                <a:lnTo>
                  <a:pt x="226" y="616"/>
                </a:lnTo>
                <a:lnTo>
                  <a:pt x="227" y="616"/>
                </a:lnTo>
                <a:lnTo>
                  <a:pt x="228" y="617"/>
                </a:lnTo>
                <a:lnTo>
                  <a:pt x="228" y="617"/>
                </a:lnTo>
                <a:lnTo>
                  <a:pt x="221" y="618"/>
                </a:lnTo>
                <a:lnTo>
                  <a:pt x="217" y="618"/>
                </a:lnTo>
                <a:lnTo>
                  <a:pt x="216" y="618"/>
                </a:lnTo>
                <a:lnTo>
                  <a:pt x="216" y="617"/>
                </a:lnTo>
                <a:lnTo>
                  <a:pt x="216" y="617"/>
                </a:lnTo>
                <a:close/>
                <a:moveTo>
                  <a:pt x="360" y="599"/>
                </a:moveTo>
                <a:lnTo>
                  <a:pt x="360" y="599"/>
                </a:lnTo>
                <a:lnTo>
                  <a:pt x="360" y="598"/>
                </a:lnTo>
                <a:lnTo>
                  <a:pt x="361" y="598"/>
                </a:lnTo>
                <a:lnTo>
                  <a:pt x="364" y="597"/>
                </a:lnTo>
                <a:lnTo>
                  <a:pt x="365" y="597"/>
                </a:lnTo>
                <a:lnTo>
                  <a:pt x="365" y="597"/>
                </a:lnTo>
                <a:lnTo>
                  <a:pt x="366" y="597"/>
                </a:lnTo>
                <a:lnTo>
                  <a:pt x="367" y="597"/>
                </a:lnTo>
                <a:lnTo>
                  <a:pt x="367" y="597"/>
                </a:lnTo>
                <a:lnTo>
                  <a:pt x="366" y="598"/>
                </a:lnTo>
                <a:lnTo>
                  <a:pt x="364" y="598"/>
                </a:lnTo>
                <a:lnTo>
                  <a:pt x="361" y="598"/>
                </a:lnTo>
                <a:lnTo>
                  <a:pt x="360" y="599"/>
                </a:lnTo>
                <a:lnTo>
                  <a:pt x="360" y="599"/>
                </a:lnTo>
                <a:close/>
                <a:moveTo>
                  <a:pt x="252" y="618"/>
                </a:moveTo>
                <a:lnTo>
                  <a:pt x="252" y="618"/>
                </a:lnTo>
                <a:lnTo>
                  <a:pt x="254" y="618"/>
                </a:lnTo>
                <a:lnTo>
                  <a:pt x="255" y="619"/>
                </a:lnTo>
                <a:lnTo>
                  <a:pt x="255" y="619"/>
                </a:lnTo>
                <a:lnTo>
                  <a:pt x="252" y="619"/>
                </a:lnTo>
                <a:lnTo>
                  <a:pt x="252" y="619"/>
                </a:lnTo>
                <a:lnTo>
                  <a:pt x="252" y="618"/>
                </a:lnTo>
                <a:lnTo>
                  <a:pt x="252" y="618"/>
                </a:lnTo>
                <a:close/>
                <a:moveTo>
                  <a:pt x="213" y="623"/>
                </a:moveTo>
                <a:lnTo>
                  <a:pt x="213" y="623"/>
                </a:lnTo>
                <a:lnTo>
                  <a:pt x="213" y="622"/>
                </a:lnTo>
                <a:lnTo>
                  <a:pt x="214" y="622"/>
                </a:lnTo>
                <a:lnTo>
                  <a:pt x="215" y="622"/>
                </a:lnTo>
                <a:lnTo>
                  <a:pt x="215" y="621"/>
                </a:lnTo>
                <a:lnTo>
                  <a:pt x="215" y="621"/>
                </a:lnTo>
                <a:lnTo>
                  <a:pt x="216" y="622"/>
                </a:lnTo>
                <a:lnTo>
                  <a:pt x="217" y="621"/>
                </a:lnTo>
                <a:lnTo>
                  <a:pt x="219" y="621"/>
                </a:lnTo>
                <a:lnTo>
                  <a:pt x="220" y="622"/>
                </a:lnTo>
                <a:lnTo>
                  <a:pt x="220" y="622"/>
                </a:lnTo>
                <a:lnTo>
                  <a:pt x="216" y="622"/>
                </a:lnTo>
                <a:lnTo>
                  <a:pt x="213" y="623"/>
                </a:lnTo>
                <a:lnTo>
                  <a:pt x="213" y="623"/>
                </a:lnTo>
                <a:close/>
                <a:moveTo>
                  <a:pt x="194" y="626"/>
                </a:moveTo>
                <a:lnTo>
                  <a:pt x="194" y="626"/>
                </a:lnTo>
                <a:lnTo>
                  <a:pt x="197" y="626"/>
                </a:lnTo>
                <a:lnTo>
                  <a:pt x="199" y="626"/>
                </a:lnTo>
                <a:lnTo>
                  <a:pt x="199" y="626"/>
                </a:lnTo>
                <a:lnTo>
                  <a:pt x="197" y="627"/>
                </a:lnTo>
                <a:lnTo>
                  <a:pt x="194" y="627"/>
                </a:lnTo>
                <a:lnTo>
                  <a:pt x="194" y="626"/>
                </a:lnTo>
                <a:lnTo>
                  <a:pt x="194" y="626"/>
                </a:lnTo>
                <a:close/>
                <a:moveTo>
                  <a:pt x="215" y="624"/>
                </a:moveTo>
                <a:lnTo>
                  <a:pt x="215" y="624"/>
                </a:lnTo>
                <a:lnTo>
                  <a:pt x="217" y="624"/>
                </a:lnTo>
                <a:lnTo>
                  <a:pt x="219" y="624"/>
                </a:lnTo>
                <a:lnTo>
                  <a:pt x="219" y="626"/>
                </a:lnTo>
                <a:lnTo>
                  <a:pt x="219" y="626"/>
                </a:lnTo>
                <a:lnTo>
                  <a:pt x="216" y="626"/>
                </a:lnTo>
                <a:lnTo>
                  <a:pt x="215" y="626"/>
                </a:lnTo>
                <a:lnTo>
                  <a:pt x="215" y="624"/>
                </a:lnTo>
                <a:lnTo>
                  <a:pt x="215" y="624"/>
                </a:lnTo>
                <a:close/>
                <a:moveTo>
                  <a:pt x="222" y="626"/>
                </a:moveTo>
                <a:lnTo>
                  <a:pt x="222" y="626"/>
                </a:lnTo>
                <a:lnTo>
                  <a:pt x="222" y="624"/>
                </a:lnTo>
                <a:lnTo>
                  <a:pt x="221" y="624"/>
                </a:lnTo>
                <a:lnTo>
                  <a:pt x="220" y="624"/>
                </a:lnTo>
                <a:lnTo>
                  <a:pt x="220" y="623"/>
                </a:lnTo>
                <a:lnTo>
                  <a:pt x="220" y="623"/>
                </a:lnTo>
                <a:lnTo>
                  <a:pt x="222" y="623"/>
                </a:lnTo>
                <a:lnTo>
                  <a:pt x="225" y="624"/>
                </a:lnTo>
                <a:lnTo>
                  <a:pt x="225" y="624"/>
                </a:lnTo>
                <a:lnTo>
                  <a:pt x="223" y="626"/>
                </a:lnTo>
                <a:lnTo>
                  <a:pt x="222" y="626"/>
                </a:lnTo>
                <a:lnTo>
                  <a:pt x="222" y="626"/>
                </a:lnTo>
                <a:close/>
                <a:moveTo>
                  <a:pt x="463" y="639"/>
                </a:moveTo>
                <a:lnTo>
                  <a:pt x="463" y="639"/>
                </a:lnTo>
                <a:lnTo>
                  <a:pt x="461" y="641"/>
                </a:lnTo>
                <a:lnTo>
                  <a:pt x="460" y="642"/>
                </a:lnTo>
                <a:lnTo>
                  <a:pt x="457" y="642"/>
                </a:lnTo>
                <a:lnTo>
                  <a:pt x="457" y="642"/>
                </a:lnTo>
                <a:lnTo>
                  <a:pt x="442" y="643"/>
                </a:lnTo>
                <a:lnTo>
                  <a:pt x="442" y="643"/>
                </a:lnTo>
                <a:lnTo>
                  <a:pt x="439" y="644"/>
                </a:lnTo>
                <a:lnTo>
                  <a:pt x="437" y="644"/>
                </a:lnTo>
                <a:lnTo>
                  <a:pt x="436" y="643"/>
                </a:lnTo>
                <a:lnTo>
                  <a:pt x="436" y="643"/>
                </a:lnTo>
                <a:lnTo>
                  <a:pt x="440" y="643"/>
                </a:lnTo>
                <a:lnTo>
                  <a:pt x="442" y="642"/>
                </a:lnTo>
                <a:lnTo>
                  <a:pt x="449" y="641"/>
                </a:lnTo>
                <a:lnTo>
                  <a:pt x="449" y="641"/>
                </a:lnTo>
                <a:lnTo>
                  <a:pt x="463" y="639"/>
                </a:lnTo>
                <a:lnTo>
                  <a:pt x="463" y="639"/>
                </a:lnTo>
                <a:close/>
                <a:moveTo>
                  <a:pt x="413" y="647"/>
                </a:moveTo>
                <a:lnTo>
                  <a:pt x="413" y="647"/>
                </a:lnTo>
                <a:lnTo>
                  <a:pt x="410" y="647"/>
                </a:lnTo>
                <a:lnTo>
                  <a:pt x="407" y="647"/>
                </a:lnTo>
                <a:lnTo>
                  <a:pt x="407" y="647"/>
                </a:lnTo>
                <a:lnTo>
                  <a:pt x="408" y="646"/>
                </a:lnTo>
                <a:lnTo>
                  <a:pt x="410" y="646"/>
                </a:lnTo>
                <a:lnTo>
                  <a:pt x="413" y="647"/>
                </a:lnTo>
                <a:lnTo>
                  <a:pt x="413" y="647"/>
                </a:lnTo>
                <a:close/>
                <a:moveTo>
                  <a:pt x="379" y="649"/>
                </a:moveTo>
                <a:lnTo>
                  <a:pt x="379" y="649"/>
                </a:lnTo>
                <a:lnTo>
                  <a:pt x="378" y="651"/>
                </a:lnTo>
                <a:lnTo>
                  <a:pt x="376" y="651"/>
                </a:lnTo>
                <a:lnTo>
                  <a:pt x="376" y="651"/>
                </a:lnTo>
                <a:lnTo>
                  <a:pt x="376" y="649"/>
                </a:lnTo>
                <a:lnTo>
                  <a:pt x="377" y="649"/>
                </a:lnTo>
                <a:lnTo>
                  <a:pt x="379" y="649"/>
                </a:lnTo>
                <a:lnTo>
                  <a:pt x="379" y="649"/>
                </a:lnTo>
                <a:close/>
                <a:moveTo>
                  <a:pt x="406" y="647"/>
                </a:moveTo>
                <a:lnTo>
                  <a:pt x="406" y="647"/>
                </a:lnTo>
                <a:lnTo>
                  <a:pt x="405" y="648"/>
                </a:lnTo>
                <a:lnTo>
                  <a:pt x="402" y="648"/>
                </a:lnTo>
                <a:lnTo>
                  <a:pt x="399" y="648"/>
                </a:lnTo>
                <a:lnTo>
                  <a:pt x="399" y="648"/>
                </a:lnTo>
                <a:lnTo>
                  <a:pt x="400" y="647"/>
                </a:lnTo>
                <a:lnTo>
                  <a:pt x="402" y="647"/>
                </a:lnTo>
                <a:lnTo>
                  <a:pt x="406" y="647"/>
                </a:lnTo>
                <a:lnTo>
                  <a:pt x="406" y="647"/>
                </a:lnTo>
                <a:close/>
                <a:moveTo>
                  <a:pt x="506" y="634"/>
                </a:moveTo>
                <a:lnTo>
                  <a:pt x="506" y="634"/>
                </a:lnTo>
                <a:lnTo>
                  <a:pt x="503" y="636"/>
                </a:lnTo>
                <a:lnTo>
                  <a:pt x="500" y="636"/>
                </a:lnTo>
                <a:lnTo>
                  <a:pt x="500" y="636"/>
                </a:lnTo>
                <a:lnTo>
                  <a:pt x="501" y="634"/>
                </a:lnTo>
                <a:lnTo>
                  <a:pt x="503" y="634"/>
                </a:lnTo>
                <a:lnTo>
                  <a:pt x="506" y="634"/>
                </a:lnTo>
                <a:lnTo>
                  <a:pt x="506" y="634"/>
                </a:lnTo>
                <a:close/>
                <a:moveTo>
                  <a:pt x="551" y="628"/>
                </a:moveTo>
                <a:lnTo>
                  <a:pt x="551" y="628"/>
                </a:lnTo>
                <a:lnTo>
                  <a:pt x="551" y="629"/>
                </a:lnTo>
                <a:lnTo>
                  <a:pt x="550" y="629"/>
                </a:lnTo>
                <a:lnTo>
                  <a:pt x="548" y="629"/>
                </a:lnTo>
                <a:lnTo>
                  <a:pt x="548" y="629"/>
                </a:lnTo>
                <a:lnTo>
                  <a:pt x="532" y="632"/>
                </a:lnTo>
                <a:lnTo>
                  <a:pt x="532" y="632"/>
                </a:lnTo>
                <a:lnTo>
                  <a:pt x="533" y="629"/>
                </a:lnTo>
                <a:lnTo>
                  <a:pt x="534" y="629"/>
                </a:lnTo>
                <a:lnTo>
                  <a:pt x="536" y="631"/>
                </a:lnTo>
                <a:lnTo>
                  <a:pt x="536" y="631"/>
                </a:lnTo>
                <a:lnTo>
                  <a:pt x="551" y="628"/>
                </a:lnTo>
                <a:lnTo>
                  <a:pt x="551" y="628"/>
                </a:lnTo>
                <a:close/>
                <a:moveTo>
                  <a:pt x="470" y="639"/>
                </a:moveTo>
                <a:lnTo>
                  <a:pt x="470" y="639"/>
                </a:lnTo>
                <a:lnTo>
                  <a:pt x="469" y="641"/>
                </a:lnTo>
                <a:lnTo>
                  <a:pt x="466" y="641"/>
                </a:lnTo>
                <a:lnTo>
                  <a:pt x="464" y="641"/>
                </a:lnTo>
                <a:lnTo>
                  <a:pt x="464" y="639"/>
                </a:lnTo>
                <a:lnTo>
                  <a:pt x="464" y="639"/>
                </a:lnTo>
                <a:lnTo>
                  <a:pt x="466" y="639"/>
                </a:lnTo>
                <a:lnTo>
                  <a:pt x="470" y="639"/>
                </a:lnTo>
                <a:lnTo>
                  <a:pt x="470" y="639"/>
                </a:lnTo>
                <a:close/>
                <a:moveTo>
                  <a:pt x="499" y="636"/>
                </a:moveTo>
                <a:lnTo>
                  <a:pt x="499" y="636"/>
                </a:lnTo>
                <a:lnTo>
                  <a:pt x="499" y="636"/>
                </a:lnTo>
                <a:lnTo>
                  <a:pt x="498" y="637"/>
                </a:lnTo>
                <a:lnTo>
                  <a:pt x="495" y="636"/>
                </a:lnTo>
                <a:lnTo>
                  <a:pt x="495" y="636"/>
                </a:lnTo>
                <a:lnTo>
                  <a:pt x="495" y="636"/>
                </a:lnTo>
                <a:lnTo>
                  <a:pt x="497" y="636"/>
                </a:lnTo>
                <a:lnTo>
                  <a:pt x="499" y="636"/>
                </a:lnTo>
                <a:lnTo>
                  <a:pt x="499" y="636"/>
                </a:lnTo>
                <a:close/>
                <a:moveTo>
                  <a:pt x="134" y="631"/>
                </a:moveTo>
                <a:lnTo>
                  <a:pt x="134" y="631"/>
                </a:lnTo>
                <a:lnTo>
                  <a:pt x="135" y="631"/>
                </a:lnTo>
                <a:lnTo>
                  <a:pt x="137" y="629"/>
                </a:lnTo>
                <a:lnTo>
                  <a:pt x="141" y="629"/>
                </a:lnTo>
                <a:lnTo>
                  <a:pt x="141" y="629"/>
                </a:lnTo>
                <a:lnTo>
                  <a:pt x="140" y="629"/>
                </a:lnTo>
                <a:lnTo>
                  <a:pt x="138" y="631"/>
                </a:lnTo>
                <a:lnTo>
                  <a:pt x="134" y="631"/>
                </a:lnTo>
                <a:lnTo>
                  <a:pt x="134" y="631"/>
                </a:lnTo>
                <a:close/>
                <a:moveTo>
                  <a:pt x="77" y="418"/>
                </a:moveTo>
                <a:lnTo>
                  <a:pt x="77" y="418"/>
                </a:lnTo>
                <a:lnTo>
                  <a:pt x="79" y="419"/>
                </a:lnTo>
                <a:lnTo>
                  <a:pt x="80" y="422"/>
                </a:lnTo>
                <a:lnTo>
                  <a:pt x="80" y="422"/>
                </a:lnTo>
                <a:lnTo>
                  <a:pt x="81" y="420"/>
                </a:lnTo>
                <a:lnTo>
                  <a:pt x="81" y="420"/>
                </a:lnTo>
                <a:lnTo>
                  <a:pt x="81" y="420"/>
                </a:lnTo>
                <a:lnTo>
                  <a:pt x="81" y="422"/>
                </a:lnTo>
                <a:lnTo>
                  <a:pt x="80" y="422"/>
                </a:lnTo>
                <a:lnTo>
                  <a:pt x="80" y="423"/>
                </a:lnTo>
                <a:lnTo>
                  <a:pt x="80" y="423"/>
                </a:lnTo>
                <a:lnTo>
                  <a:pt x="79" y="420"/>
                </a:lnTo>
                <a:lnTo>
                  <a:pt x="77" y="419"/>
                </a:lnTo>
                <a:lnTo>
                  <a:pt x="77" y="418"/>
                </a:lnTo>
                <a:lnTo>
                  <a:pt x="77" y="418"/>
                </a:lnTo>
                <a:close/>
                <a:moveTo>
                  <a:pt x="79" y="403"/>
                </a:moveTo>
                <a:lnTo>
                  <a:pt x="79" y="403"/>
                </a:lnTo>
                <a:lnTo>
                  <a:pt x="81" y="404"/>
                </a:lnTo>
                <a:lnTo>
                  <a:pt x="81" y="405"/>
                </a:lnTo>
                <a:lnTo>
                  <a:pt x="80" y="408"/>
                </a:lnTo>
                <a:lnTo>
                  <a:pt x="80" y="408"/>
                </a:lnTo>
                <a:lnTo>
                  <a:pt x="79" y="408"/>
                </a:lnTo>
                <a:lnTo>
                  <a:pt x="79" y="407"/>
                </a:lnTo>
                <a:lnTo>
                  <a:pt x="79" y="403"/>
                </a:lnTo>
                <a:lnTo>
                  <a:pt x="79" y="403"/>
                </a:lnTo>
                <a:close/>
                <a:moveTo>
                  <a:pt x="86" y="423"/>
                </a:moveTo>
                <a:lnTo>
                  <a:pt x="86" y="423"/>
                </a:lnTo>
                <a:lnTo>
                  <a:pt x="86" y="425"/>
                </a:lnTo>
                <a:lnTo>
                  <a:pt x="85" y="427"/>
                </a:lnTo>
                <a:lnTo>
                  <a:pt x="83" y="427"/>
                </a:lnTo>
                <a:lnTo>
                  <a:pt x="83" y="427"/>
                </a:lnTo>
                <a:lnTo>
                  <a:pt x="85" y="427"/>
                </a:lnTo>
                <a:lnTo>
                  <a:pt x="85" y="425"/>
                </a:lnTo>
                <a:lnTo>
                  <a:pt x="85" y="424"/>
                </a:lnTo>
                <a:lnTo>
                  <a:pt x="86" y="423"/>
                </a:lnTo>
                <a:lnTo>
                  <a:pt x="86" y="423"/>
                </a:lnTo>
                <a:close/>
                <a:moveTo>
                  <a:pt x="85" y="409"/>
                </a:moveTo>
                <a:lnTo>
                  <a:pt x="85" y="409"/>
                </a:lnTo>
                <a:lnTo>
                  <a:pt x="85" y="410"/>
                </a:lnTo>
                <a:lnTo>
                  <a:pt x="85" y="412"/>
                </a:lnTo>
                <a:lnTo>
                  <a:pt x="83" y="414"/>
                </a:lnTo>
                <a:lnTo>
                  <a:pt x="83" y="414"/>
                </a:lnTo>
                <a:lnTo>
                  <a:pt x="83" y="415"/>
                </a:lnTo>
                <a:lnTo>
                  <a:pt x="83" y="417"/>
                </a:lnTo>
                <a:lnTo>
                  <a:pt x="83" y="417"/>
                </a:lnTo>
                <a:lnTo>
                  <a:pt x="82" y="415"/>
                </a:lnTo>
                <a:lnTo>
                  <a:pt x="83" y="413"/>
                </a:lnTo>
                <a:lnTo>
                  <a:pt x="85" y="409"/>
                </a:lnTo>
                <a:lnTo>
                  <a:pt x="85" y="409"/>
                </a:lnTo>
                <a:close/>
                <a:moveTo>
                  <a:pt x="81" y="423"/>
                </a:moveTo>
                <a:lnTo>
                  <a:pt x="81" y="423"/>
                </a:lnTo>
                <a:lnTo>
                  <a:pt x="82" y="424"/>
                </a:lnTo>
                <a:lnTo>
                  <a:pt x="81" y="425"/>
                </a:lnTo>
                <a:lnTo>
                  <a:pt x="81" y="425"/>
                </a:lnTo>
                <a:lnTo>
                  <a:pt x="82" y="427"/>
                </a:lnTo>
                <a:lnTo>
                  <a:pt x="82" y="427"/>
                </a:lnTo>
                <a:lnTo>
                  <a:pt x="82" y="428"/>
                </a:lnTo>
                <a:lnTo>
                  <a:pt x="82" y="428"/>
                </a:lnTo>
                <a:lnTo>
                  <a:pt x="82" y="428"/>
                </a:lnTo>
                <a:lnTo>
                  <a:pt x="83" y="429"/>
                </a:lnTo>
                <a:lnTo>
                  <a:pt x="83" y="430"/>
                </a:lnTo>
                <a:lnTo>
                  <a:pt x="83" y="432"/>
                </a:lnTo>
                <a:lnTo>
                  <a:pt x="83" y="432"/>
                </a:lnTo>
                <a:lnTo>
                  <a:pt x="83" y="432"/>
                </a:lnTo>
                <a:lnTo>
                  <a:pt x="82" y="432"/>
                </a:lnTo>
                <a:lnTo>
                  <a:pt x="82" y="429"/>
                </a:lnTo>
                <a:lnTo>
                  <a:pt x="82" y="429"/>
                </a:lnTo>
                <a:lnTo>
                  <a:pt x="81" y="429"/>
                </a:lnTo>
                <a:lnTo>
                  <a:pt x="80" y="429"/>
                </a:lnTo>
                <a:lnTo>
                  <a:pt x="80" y="430"/>
                </a:lnTo>
                <a:lnTo>
                  <a:pt x="80" y="430"/>
                </a:lnTo>
                <a:lnTo>
                  <a:pt x="79" y="429"/>
                </a:lnTo>
                <a:lnTo>
                  <a:pt x="80" y="429"/>
                </a:lnTo>
                <a:lnTo>
                  <a:pt x="80" y="428"/>
                </a:lnTo>
                <a:lnTo>
                  <a:pt x="80" y="428"/>
                </a:lnTo>
                <a:lnTo>
                  <a:pt x="80" y="428"/>
                </a:lnTo>
                <a:lnTo>
                  <a:pt x="80" y="428"/>
                </a:lnTo>
                <a:lnTo>
                  <a:pt x="80" y="428"/>
                </a:lnTo>
                <a:lnTo>
                  <a:pt x="80" y="425"/>
                </a:lnTo>
                <a:lnTo>
                  <a:pt x="80" y="423"/>
                </a:lnTo>
                <a:lnTo>
                  <a:pt x="80" y="423"/>
                </a:lnTo>
                <a:lnTo>
                  <a:pt x="81" y="423"/>
                </a:lnTo>
                <a:lnTo>
                  <a:pt x="81" y="423"/>
                </a:lnTo>
                <a:close/>
                <a:moveTo>
                  <a:pt x="81" y="457"/>
                </a:moveTo>
                <a:lnTo>
                  <a:pt x="81" y="457"/>
                </a:lnTo>
                <a:lnTo>
                  <a:pt x="82" y="459"/>
                </a:lnTo>
                <a:lnTo>
                  <a:pt x="82" y="462"/>
                </a:lnTo>
                <a:lnTo>
                  <a:pt x="82" y="464"/>
                </a:lnTo>
                <a:lnTo>
                  <a:pt x="82" y="464"/>
                </a:lnTo>
                <a:lnTo>
                  <a:pt x="81" y="464"/>
                </a:lnTo>
                <a:lnTo>
                  <a:pt x="81" y="465"/>
                </a:lnTo>
                <a:lnTo>
                  <a:pt x="81" y="465"/>
                </a:lnTo>
                <a:lnTo>
                  <a:pt x="80" y="464"/>
                </a:lnTo>
                <a:lnTo>
                  <a:pt x="79" y="462"/>
                </a:lnTo>
                <a:lnTo>
                  <a:pt x="80" y="460"/>
                </a:lnTo>
                <a:lnTo>
                  <a:pt x="81" y="458"/>
                </a:lnTo>
                <a:lnTo>
                  <a:pt x="81" y="458"/>
                </a:lnTo>
                <a:lnTo>
                  <a:pt x="79" y="459"/>
                </a:lnTo>
                <a:lnTo>
                  <a:pt x="77" y="458"/>
                </a:lnTo>
                <a:lnTo>
                  <a:pt x="77" y="458"/>
                </a:lnTo>
                <a:lnTo>
                  <a:pt x="77" y="464"/>
                </a:lnTo>
                <a:lnTo>
                  <a:pt x="76" y="467"/>
                </a:lnTo>
                <a:lnTo>
                  <a:pt x="75" y="468"/>
                </a:lnTo>
                <a:lnTo>
                  <a:pt x="75" y="468"/>
                </a:lnTo>
                <a:lnTo>
                  <a:pt x="75" y="465"/>
                </a:lnTo>
                <a:lnTo>
                  <a:pt x="76" y="462"/>
                </a:lnTo>
                <a:lnTo>
                  <a:pt x="76" y="462"/>
                </a:lnTo>
                <a:lnTo>
                  <a:pt x="75" y="462"/>
                </a:lnTo>
                <a:lnTo>
                  <a:pt x="75" y="460"/>
                </a:lnTo>
                <a:lnTo>
                  <a:pt x="75" y="462"/>
                </a:lnTo>
                <a:lnTo>
                  <a:pt x="75" y="462"/>
                </a:lnTo>
                <a:lnTo>
                  <a:pt x="74" y="458"/>
                </a:lnTo>
                <a:lnTo>
                  <a:pt x="74" y="454"/>
                </a:lnTo>
                <a:lnTo>
                  <a:pt x="75" y="450"/>
                </a:lnTo>
                <a:lnTo>
                  <a:pt x="74" y="448"/>
                </a:lnTo>
                <a:lnTo>
                  <a:pt x="74" y="448"/>
                </a:lnTo>
                <a:lnTo>
                  <a:pt x="75" y="449"/>
                </a:lnTo>
                <a:lnTo>
                  <a:pt x="76" y="450"/>
                </a:lnTo>
                <a:lnTo>
                  <a:pt x="76" y="453"/>
                </a:lnTo>
                <a:lnTo>
                  <a:pt x="76" y="453"/>
                </a:lnTo>
                <a:lnTo>
                  <a:pt x="77" y="453"/>
                </a:lnTo>
                <a:lnTo>
                  <a:pt x="77" y="453"/>
                </a:lnTo>
                <a:lnTo>
                  <a:pt x="79" y="452"/>
                </a:lnTo>
                <a:lnTo>
                  <a:pt x="77" y="450"/>
                </a:lnTo>
                <a:lnTo>
                  <a:pt x="77" y="450"/>
                </a:lnTo>
                <a:lnTo>
                  <a:pt x="79" y="450"/>
                </a:lnTo>
                <a:lnTo>
                  <a:pt x="79" y="452"/>
                </a:lnTo>
                <a:lnTo>
                  <a:pt x="79" y="454"/>
                </a:lnTo>
                <a:lnTo>
                  <a:pt x="79" y="454"/>
                </a:lnTo>
                <a:lnTo>
                  <a:pt x="77" y="454"/>
                </a:lnTo>
                <a:lnTo>
                  <a:pt x="76" y="454"/>
                </a:lnTo>
                <a:lnTo>
                  <a:pt x="76" y="454"/>
                </a:lnTo>
                <a:lnTo>
                  <a:pt x="76" y="457"/>
                </a:lnTo>
                <a:lnTo>
                  <a:pt x="75" y="459"/>
                </a:lnTo>
                <a:lnTo>
                  <a:pt x="75" y="459"/>
                </a:lnTo>
                <a:lnTo>
                  <a:pt x="76" y="459"/>
                </a:lnTo>
                <a:lnTo>
                  <a:pt x="76" y="458"/>
                </a:lnTo>
                <a:lnTo>
                  <a:pt x="77" y="457"/>
                </a:lnTo>
                <a:lnTo>
                  <a:pt x="77" y="457"/>
                </a:lnTo>
                <a:lnTo>
                  <a:pt x="79" y="458"/>
                </a:lnTo>
                <a:lnTo>
                  <a:pt x="79" y="458"/>
                </a:lnTo>
                <a:lnTo>
                  <a:pt x="79" y="457"/>
                </a:lnTo>
                <a:lnTo>
                  <a:pt x="79" y="455"/>
                </a:lnTo>
                <a:lnTo>
                  <a:pt x="80" y="455"/>
                </a:lnTo>
                <a:lnTo>
                  <a:pt x="80" y="455"/>
                </a:lnTo>
                <a:lnTo>
                  <a:pt x="80" y="457"/>
                </a:lnTo>
                <a:lnTo>
                  <a:pt x="81" y="457"/>
                </a:lnTo>
                <a:lnTo>
                  <a:pt x="81" y="457"/>
                </a:lnTo>
                <a:close/>
                <a:moveTo>
                  <a:pt x="89" y="423"/>
                </a:moveTo>
                <a:lnTo>
                  <a:pt x="89" y="423"/>
                </a:lnTo>
                <a:lnTo>
                  <a:pt x="91" y="427"/>
                </a:lnTo>
                <a:lnTo>
                  <a:pt x="93" y="429"/>
                </a:lnTo>
                <a:lnTo>
                  <a:pt x="93" y="429"/>
                </a:lnTo>
                <a:lnTo>
                  <a:pt x="92" y="430"/>
                </a:lnTo>
                <a:lnTo>
                  <a:pt x="92" y="432"/>
                </a:lnTo>
                <a:lnTo>
                  <a:pt x="92" y="432"/>
                </a:lnTo>
                <a:lnTo>
                  <a:pt x="94" y="438"/>
                </a:lnTo>
                <a:lnTo>
                  <a:pt x="95" y="447"/>
                </a:lnTo>
                <a:lnTo>
                  <a:pt x="95" y="447"/>
                </a:lnTo>
                <a:lnTo>
                  <a:pt x="94" y="448"/>
                </a:lnTo>
                <a:lnTo>
                  <a:pt x="93" y="449"/>
                </a:lnTo>
                <a:lnTo>
                  <a:pt x="93" y="449"/>
                </a:lnTo>
                <a:lnTo>
                  <a:pt x="92" y="449"/>
                </a:lnTo>
                <a:lnTo>
                  <a:pt x="92" y="448"/>
                </a:lnTo>
                <a:lnTo>
                  <a:pt x="91" y="447"/>
                </a:lnTo>
                <a:lnTo>
                  <a:pt x="89" y="448"/>
                </a:lnTo>
                <a:lnTo>
                  <a:pt x="89" y="448"/>
                </a:lnTo>
                <a:lnTo>
                  <a:pt x="89" y="445"/>
                </a:lnTo>
                <a:lnTo>
                  <a:pt x="88" y="443"/>
                </a:lnTo>
                <a:lnTo>
                  <a:pt x="88" y="443"/>
                </a:lnTo>
                <a:lnTo>
                  <a:pt x="87" y="443"/>
                </a:lnTo>
                <a:lnTo>
                  <a:pt x="87" y="444"/>
                </a:lnTo>
                <a:lnTo>
                  <a:pt x="87" y="449"/>
                </a:lnTo>
                <a:lnTo>
                  <a:pt x="87" y="449"/>
                </a:lnTo>
                <a:lnTo>
                  <a:pt x="85" y="448"/>
                </a:lnTo>
                <a:lnTo>
                  <a:pt x="85" y="448"/>
                </a:lnTo>
                <a:lnTo>
                  <a:pt x="86" y="445"/>
                </a:lnTo>
                <a:lnTo>
                  <a:pt x="86" y="443"/>
                </a:lnTo>
                <a:lnTo>
                  <a:pt x="86" y="437"/>
                </a:lnTo>
                <a:lnTo>
                  <a:pt x="86" y="437"/>
                </a:lnTo>
                <a:lnTo>
                  <a:pt x="87" y="437"/>
                </a:lnTo>
                <a:lnTo>
                  <a:pt x="87" y="438"/>
                </a:lnTo>
                <a:lnTo>
                  <a:pt x="87" y="438"/>
                </a:lnTo>
                <a:lnTo>
                  <a:pt x="88" y="440"/>
                </a:lnTo>
                <a:lnTo>
                  <a:pt x="89" y="440"/>
                </a:lnTo>
                <a:lnTo>
                  <a:pt x="89" y="440"/>
                </a:lnTo>
                <a:lnTo>
                  <a:pt x="91" y="439"/>
                </a:lnTo>
                <a:lnTo>
                  <a:pt x="89" y="439"/>
                </a:lnTo>
                <a:lnTo>
                  <a:pt x="88" y="438"/>
                </a:lnTo>
                <a:lnTo>
                  <a:pt x="88" y="438"/>
                </a:lnTo>
                <a:lnTo>
                  <a:pt x="89" y="432"/>
                </a:lnTo>
                <a:lnTo>
                  <a:pt x="89" y="428"/>
                </a:lnTo>
                <a:lnTo>
                  <a:pt x="88" y="425"/>
                </a:lnTo>
                <a:lnTo>
                  <a:pt x="88" y="425"/>
                </a:lnTo>
                <a:lnTo>
                  <a:pt x="89" y="424"/>
                </a:lnTo>
                <a:lnTo>
                  <a:pt x="89" y="423"/>
                </a:lnTo>
                <a:lnTo>
                  <a:pt x="89" y="423"/>
                </a:lnTo>
                <a:close/>
                <a:moveTo>
                  <a:pt x="91" y="434"/>
                </a:moveTo>
                <a:lnTo>
                  <a:pt x="91" y="434"/>
                </a:lnTo>
                <a:lnTo>
                  <a:pt x="89" y="435"/>
                </a:lnTo>
                <a:lnTo>
                  <a:pt x="89" y="437"/>
                </a:lnTo>
                <a:lnTo>
                  <a:pt x="89" y="437"/>
                </a:lnTo>
                <a:lnTo>
                  <a:pt x="91" y="435"/>
                </a:lnTo>
                <a:lnTo>
                  <a:pt x="91" y="435"/>
                </a:lnTo>
                <a:lnTo>
                  <a:pt x="92" y="432"/>
                </a:lnTo>
                <a:lnTo>
                  <a:pt x="92" y="432"/>
                </a:lnTo>
                <a:lnTo>
                  <a:pt x="91" y="430"/>
                </a:lnTo>
                <a:lnTo>
                  <a:pt x="91" y="430"/>
                </a:lnTo>
                <a:lnTo>
                  <a:pt x="91" y="434"/>
                </a:lnTo>
                <a:lnTo>
                  <a:pt x="91" y="434"/>
                </a:lnTo>
                <a:close/>
                <a:moveTo>
                  <a:pt x="82" y="450"/>
                </a:moveTo>
                <a:lnTo>
                  <a:pt x="82" y="450"/>
                </a:lnTo>
                <a:lnTo>
                  <a:pt x="82" y="450"/>
                </a:lnTo>
                <a:lnTo>
                  <a:pt x="81" y="449"/>
                </a:lnTo>
                <a:lnTo>
                  <a:pt x="81" y="449"/>
                </a:lnTo>
                <a:lnTo>
                  <a:pt x="81" y="450"/>
                </a:lnTo>
                <a:lnTo>
                  <a:pt x="81" y="452"/>
                </a:lnTo>
                <a:lnTo>
                  <a:pt x="81" y="453"/>
                </a:lnTo>
                <a:lnTo>
                  <a:pt x="81" y="453"/>
                </a:lnTo>
                <a:lnTo>
                  <a:pt x="81" y="453"/>
                </a:lnTo>
                <a:lnTo>
                  <a:pt x="81" y="452"/>
                </a:lnTo>
                <a:lnTo>
                  <a:pt x="81" y="452"/>
                </a:lnTo>
                <a:lnTo>
                  <a:pt x="83" y="453"/>
                </a:lnTo>
                <a:lnTo>
                  <a:pt x="83" y="450"/>
                </a:lnTo>
                <a:lnTo>
                  <a:pt x="83" y="450"/>
                </a:lnTo>
                <a:lnTo>
                  <a:pt x="85" y="453"/>
                </a:lnTo>
                <a:lnTo>
                  <a:pt x="83" y="454"/>
                </a:lnTo>
                <a:lnTo>
                  <a:pt x="83" y="454"/>
                </a:lnTo>
                <a:lnTo>
                  <a:pt x="83" y="453"/>
                </a:lnTo>
                <a:lnTo>
                  <a:pt x="83" y="453"/>
                </a:lnTo>
                <a:lnTo>
                  <a:pt x="83" y="455"/>
                </a:lnTo>
                <a:lnTo>
                  <a:pt x="83" y="458"/>
                </a:lnTo>
                <a:lnTo>
                  <a:pt x="83" y="458"/>
                </a:lnTo>
                <a:lnTo>
                  <a:pt x="82" y="457"/>
                </a:lnTo>
                <a:lnTo>
                  <a:pt x="82" y="455"/>
                </a:lnTo>
                <a:lnTo>
                  <a:pt x="82" y="455"/>
                </a:lnTo>
                <a:lnTo>
                  <a:pt x="80" y="453"/>
                </a:lnTo>
                <a:lnTo>
                  <a:pt x="79" y="448"/>
                </a:lnTo>
                <a:lnTo>
                  <a:pt x="79" y="448"/>
                </a:lnTo>
                <a:lnTo>
                  <a:pt x="81" y="448"/>
                </a:lnTo>
                <a:lnTo>
                  <a:pt x="81" y="448"/>
                </a:lnTo>
                <a:lnTo>
                  <a:pt x="79" y="447"/>
                </a:lnTo>
                <a:lnTo>
                  <a:pt x="79" y="445"/>
                </a:lnTo>
                <a:lnTo>
                  <a:pt x="79" y="444"/>
                </a:lnTo>
                <a:lnTo>
                  <a:pt x="79" y="444"/>
                </a:lnTo>
                <a:lnTo>
                  <a:pt x="80" y="444"/>
                </a:lnTo>
                <a:lnTo>
                  <a:pt x="81" y="443"/>
                </a:lnTo>
                <a:lnTo>
                  <a:pt x="81" y="443"/>
                </a:lnTo>
                <a:lnTo>
                  <a:pt x="82" y="443"/>
                </a:lnTo>
                <a:lnTo>
                  <a:pt x="83" y="445"/>
                </a:lnTo>
                <a:lnTo>
                  <a:pt x="83" y="449"/>
                </a:lnTo>
                <a:lnTo>
                  <a:pt x="83" y="449"/>
                </a:lnTo>
                <a:lnTo>
                  <a:pt x="82" y="448"/>
                </a:lnTo>
                <a:lnTo>
                  <a:pt x="81" y="449"/>
                </a:lnTo>
                <a:lnTo>
                  <a:pt x="81" y="449"/>
                </a:lnTo>
                <a:lnTo>
                  <a:pt x="82" y="449"/>
                </a:lnTo>
                <a:lnTo>
                  <a:pt x="82" y="450"/>
                </a:lnTo>
                <a:lnTo>
                  <a:pt x="82" y="450"/>
                </a:lnTo>
                <a:close/>
                <a:moveTo>
                  <a:pt x="75" y="402"/>
                </a:moveTo>
                <a:lnTo>
                  <a:pt x="75" y="402"/>
                </a:lnTo>
                <a:lnTo>
                  <a:pt x="75" y="403"/>
                </a:lnTo>
                <a:lnTo>
                  <a:pt x="76" y="403"/>
                </a:lnTo>
                <a:lnTo>
                  <a:pt x="76" y="403"/>
                </a:lnTo>
                <a:lnTo>
                  <a:pt x="76" y="408"/>
                </a:lnTo>
                <a:lnTo>
                  <a:pt x="76" y="408"/>
                </a:lnTo>
                <a:lnTo>
                  <a:pt x="76" y="412"/>
                </a:lnTo>
                <a:lnTo>
                  <a:pt x="75" y="413"/>
                </a:lnTo>
                <a:lnTo>
                  <a:pt x="74" y="413"/>
                </a:lnTo>
                <a:lnTo>
                  <a:pt x="74" y="413"/>
                </a:lnTo>
                <a:lnTo>
                  <a:pt x="75" y="412"/>
                </a:lnTo>
                <a:lnTo>
                  <a:pt x="75" y="410"/>
                </a:lnTo>
                <a:lnTo>
                  <a:pt x="72" y="410"/>
                </a:lnTo>
                <a:lnTo>
                  <a:pt x="72" y="410"/>
                </a:lnTo>
                <a:lnTo>
                  <a:pt x="72" y="412"/>
                </a:lnTo>
                <a:lnTo>
                  <a:pt x="72" y="413"/>
                </a:lnTo>
                <a:lnTo>
                  <a:pt x="72" y="417"/>
                </a:lnTo>
                <a:lnTo>
                  <a:pt x="72" y="417"/>
                </a:lnTo>
                <a:lnTo>
                  <a:pt x="71" y="417"/>
                </a:lnTo>
                <a:lnTo>
                  <a:pt x="71" y="415"/>
                </a:lnTo>
                <a:lnTo>
                  <a:pt x="71" y="414"/>
                </a:lnTo>
                <a:lnTo>
                  <a:pt x="71" y="414"/>
                </a:lnTo>
                <a:lnTo>
                  <a:pt x="70" y="410"/>
                </a:lnTo>
                <a:lnTo>
                  <a:pt x="70" y="410"/>
                </a:lnTo>
                <a:lnTo>
                  <a:pt x="70" y="405"/>
                </a:lnTo>
                <a:lnTo>
                  <a:pt x="70" y="402"/>
                </a:lnTo>
                <a:lnTo>
                  <a:pt x="70" y="402"/>
                </a:lnTo>
                <a:lnTo>
                  <a:pt x="70" y="402"/>
                </a:lnTo>
                <a:lnTo>
                  <a:pt x="71" y="402"/>
                </a:lnTo>
                <a:lnTo>
                  <a:pt x="71" y="403"/>
                </a:lnTo>
                <a:lnTo>
                  <a:pt x="72" y="403"/>
                </a:lnTo>
                <a:lnTo>
                  <a:pt x="72" y="403"/>
                </a:lnTo>
                <a:lnTo>
                  <a:pt x="71" y="404"/>
                </a:lnTo>
                <a:lnTo>
                  <a:pt x="71" y="405"/>
                </a:lnTo>
                <a:lnTo>
                  <a:pt x="71" y="410"/>
                </a:lnTo>
                <a:lnTo>
                  <a:pt x="71" y="410"/>
                </a:lnTo>
                <a:lnTo>
                  <a:pt x="74" y="409"/>
                </a:lnTo>
                <a:lnTo>
                  <a:pt x="74" y="407"/>
                </a:lnTo>
                <a:lnTo>
                  <a:pt x="74" y="407"/>
                </a:lnTo>
                <a:lnTo>
                  <a:pt x="72" y="407"/>
                </a:lnTo>
                <a:lnTo>
                  <a:pt x="72" y="408"/>
                </a:lnTo>
                <a:lnTo>
                  <a:pt x="72" y="408"/>
                </a:lnTo>
                <a:lnTo>
                  <a:pt x="72" y="407"/>
                </a:lnTo>
                <a:lnTo>
                  <a:pt x="72" y="405"/>
                </a:lnTo>
                <a:lnTo>
                  <a:pt x="75" y="402"/>
                </a:lnTo>
                <a:lnTo>
                  <a:pt x="75" y="402"/>
                </a:lnTo>
                <a:close/>
                <a:moveTo>
                  <a:pt x="82" y="465"/>
                </a:moveTo>
                <a:lnTo>
                  <a:pt x="82" y="465"/>
                </a:lnTo>
                <a:lnTo>
                  <a:pt x="83" y="467"/>
                </a:lnTo>
                <a:lnTo>
                  <a:pt x="82" y="468"/>
                </a:lnTo>
                <a:lnTo>
                  <a:pt x="81" y="471"/>
                </a:lnTo>
                <a:lnTo>
                  <a:pt x="81" y="472"/>
                </a:lnTo>
                <a:lnTo>
                  <a:pt x="81" y="472"/>
                </a:lnTo>
                <a:lnTo>
                  <a:pt x="82" y="471"/>
                </a:lnTo>
                <a:lnTo>
                  <a:pt x="82" y="471"/>
                </a:lnTo>
                <a:lnTo>
                  <a:pt x="83" y="473"/>
                </a:lnTo>
                <a:lnTo>
                  <a:pt x="83" y="473"/>
                </a:lnTo>
                <a:lnTo>
                  <a:pt x="82" y="473"/>
                </a:lnTo>
                <a:lnTo>
                  <a:pt x="82" y="474"/>
                </a:lnTo>
                <a:lnTo>
                  <a:pt x="82" y="476"/>
                </a:lnTo>
                <a:lnTo>
                  <a:pt x="81" y="477"/>
                </a:lnTo>
                <a:lnTo>
                  <a:pt x="81" y="477"/>
                </a:lnTo>
                <a:lnTo>
                  <a:pt x="80" y="476"/>
                </a:lnTo>
                <a:lnTo>
                  <a:pt x="79" y="476"/>
                </a:lnTo>
                <a:lnTo>
                  <a:pt x="79" y="477"/>
                </a:lnTo>
                <a:lnTo>
                  <a:pt x="79" y="477"/>
                </a:lnTo>
                <a:lnTo>
                  <a:pt x="77" y="476"/>
                </a:lnTo>
                <a:lnTo>
                  <a:pt x="77" y="474"/>
                </a:lnTo>
                <a:lnTo>
                  <a:pt x="79" y="472"/>
                </a:lnTo>
                <a:lnTo>
                  <a:pt x="79" y="472"/>
                </a:lnTo>
                <a:lnTo>
                  <a:pt x="80" y="474"/>
                </a:lnTo>
                <a:lnTo>
                  <a:pt x="80" y="474"/>
                </a:lnTo>
                <a:lnTo>
                  <a:pt x="81" y="474"/>
                </a:lnTo>
                <a:lnTo>
                  <a:pt x="81" y="474"/>
                </a:lnTo>
                <a:lnTo>
                  <a:pt x="81" y="474"/>
                </a:lnTo>
                <a:lnTo>
                  <a:pt x="80" y="474"/>
                </a:lnTo>
                <a:lnTo>
                  <a:pt x="80" y="469"/>
                </a:lnTo>
                <a:lnTo>
                  <a:pt x="80" y="469"/>
                </a:lnTo>
                <a:lnTo>
                  <a:pt x="79" y="469"/>
                </a:lnTo>
                <a:lnTo>
                  <a:pt x="79" y="469"/>
                </a:lnTo>
                <a:lnTo>
                  <a:pt x="77" y="468"/>
                </a:lnTo>
                <a:lnTo>
                  <a:pt x="77" y="468"/>
                </a:lnTo>
                <a:lnTo>
                  <a:pt x="80" y="468"/>
                </a:lnTo>
                <a:lnTo>
                  <a:pt x="81" y="468"/>
                </a:lnTo>
                <a:lnTo>
                  <a:pt x="82" y="468"/>
                </a:lnTo>
                <a:lnTo>
                  <a:pt x="82" y="465"/>
                </a:lnTo>
                <a:lnTo>
                  <a:pt x="82" y="465"/>
                </a:lnTo>
                <a:close/>
                <a:moveTo>
                  <a:pt x="81" y="384"/>
                </a:moveTo>
                <a:lnTo>
                  <a:pt x="81" y="384"/>
                </a:lnTo>
                <a:lnTo>
                  <a:pt x="81" y="382"/>
                </a:lnTo>
                <a:lnTo>
                  <a:pt x="81" y="380"/>
                </a:lnTo>
                <a:lnTo>
                  <a:pt x="81" y="380"/>
                </a:lnTo>
                <a:lnTo>
                  <a:pt x="82" y="380"/>
                </a:lnTo>
                <a:lnTo>
                  <a:pt x="82" y="382"/>
                </a:lnTo>
                <a:lnTo>
                  <a:pt x="81" y="383"/>
                </a:lnTo>
                <a:lnTo>
                  <a:pt x="81" y="384"/>
                </a:lnTo>
                <a:lnTo>
                  <a:pt x="81" y="384"/>
                </a:lnTo>
                <a:close/>
                <a:moveTo>
                  <a:pt x="50" y="24"/>
                </a:moveTo>
                <a:lnTo>
                  <a:pt x="50" y="24"/>
                </a:lnTo>
                <a:lnTo>
                  <a:pt x="50" y="23"/>
                </a:lnTo>
                <a:lnTo>
                  <a:pt x="50" y="20"/>
                </a:lnTo>
                <a:lnTo>
                  <a:pt x="50" y="16"/>
                </a:lnTo>
                <a:lnTo>
                  <a:pt x="50" y="16"/>
                </a:lnTo>
                <a:lnTo>
                  <a:pt x="50" y="18"/>
                </a:lnTo>
                <a:lnTo>
                  <a:pt x="50" y="19"/>
                </a:lnTo>
                <a:lnTo>
                  <a:pt x="50" y="24"/>
                </a:lnTo>
                <a:lnTo>
                  <a:pt x="50" y="24"/>
                </a:lnTo>
                <a:close/>
                <a:moveTo>
                  <a:pt x="80" y="383"/>
                </a:moveTo>
                <a:lnTo>
                  <a:pt x="80" y="383"/>
                </a:lnTo>
                <a:lnTo>
                  <a:pt x="81" y="385"/>
                </a:lnTo>
                <a:lnTo>
                  <a:pt x="82" y="387"/>
                </a:lnTo>
                <a:lnTo>
                  <a:pt x="82" y="387"/>
                </a:lnTo>
                <a:lnTo>
                  <a:pt x="82" y="389"/>
                </a:lnTo>
                <a:lnTo>
                  <a:pt x="81" y="390"/>
                </a:lnTo>
                <a:lnTo>
                  <a:pt x="81" y="390"/>
                </a:lnTo>
                <a:lnTo>
                  <a:pt x="81" y="390"/>
                </a:lnTo>
                <a:lnTo>
                  <a:pt x="81" y="388"/>
                </a:lnTo>
                <a:lnTo>
                  <a:pt x="81" y="385"/>
                </a:lnTo>
                <a:lnTo>
                  <a:pt x="81" y="385"/>
                </a:lnTo>
                <a:lnTo>
                  <a:pt x="80" y="385"/>
                </a:lnTo>
                <a:lnTo>
                  <a:pt x="80" y="387"/>
                </a:lnTo>
                <a:lnTo>
                  <a:pt x="80" y="387"/>
                </a:lnTo>
                <a:lnTo>
                  <a:pt x="79" y="385"/>
                </a:lnTo>
                <a:lnTo>
                  <a:pt x="80" y="383"/>
                </a:lnTo>
                <a:lnTo>
                  <a:pt x="80" y="383"/>
                </a:lnTo>
                <a:close/>
                <a:moveTo>
                  <a:pt x="79" y="15"/>
                </a:moveTo>
                <a:lnTo>
                  <a:pt x="79" y="15"/>
                </a:lnTo>
                <a:lnTo>
                  <a:pt x="80" y="15"/>
                </a:lnTo>
                <a:lnTo>
                  <a:pt x="80" y="18"/>
                </a:lnTo>
                <a:lnTo>
                  <a:pt x="80" y="18"/>
                </a:lnTo>
                <a:lnTo>
                  <a:pt x="81" y="16"/>
                </a:lnTo>
                <a:lnTo>
                  <a:pt x="82" y="18"/>
                </a:lnTo>
                <a:lnTo>
                  <a:pt x="82" y="18"/>
                </a:lnTo>
                <a:lnTo>
                  <a:pt x="83" y="20"/>
                </a:lnTo>
                <a:lnTo>
                  <a:pt x="83" y="24"/>
                </a:lnTo>
                <a:lnTo>
                  <a:pt x="83" y="24"/>
                </a:lnTo>
                <a:lnTo>
                  <a:pt x="85" y="36"/>
                </a:lnTo>
                <a:lnTo>
                  <a:pt x="85" y="36"/>
                </a:lnTo>
                <a:lnTo>
                  <a:pt x="85" y="38"/>
                </a:lnTo>
                <a:lnTo>
                  <a:pt x="85" y="38"/>
                </a:lnTo>
                <a:lnTo>
                  <a:pt x="85" y="48"/>
                </a:lnTo>
                <a:lnTo>
                  <a:pt x="86" y="56"/>
                </a:lnTo>
                <a:lnTo>
                  <a:pt x="86" y="56"/>
                </a:lnTo>
                <a:lnTo>
                  <a:pt x="86" y="60"/>
                </a:lnTo>
                <a:lnTo>
                  <a:pt x="86" y="60"/>
                </a:lnTo>
                <a:lnTo>
                  <a:pt x="87" y="63"/>
                </a:lnTo>
                <a:lnTo>
                  <a:pt x="87" y="63"/>
                </a:lnTo>
                <a:lnTo>
                  <a:pt x="86" y="65"/>
                </a:lnTo>
                <a:lnTo>
                  <a:pt x="86" y="65"/>
                </a:lnTo>
                <a:lnTo>
                  <a:pt x="87" y="73"/>
                </a:lnTo>
                <a:lnTo>
                  <a:pt x="86" y="79"/>
                </a:lnTo>
                <a:lnTo>
                  <a:pt x="86" y="79"/>
                </a:lnTo>
                <a:lnTo>
                  <a:pt x="85" y="79"/>
                </a:lnTo>
                <a:lnTo>
                  <a:pt x="83" y="80"/>
                </a:lnTo>
                <a:lnTo>
                  <a:pt x="83" y="80"/>
                </a:lnTo>
                <a:lnTo>
                  <a:pt x="85" y="80"/>
                </a:lnTo>
                <a:lnTo>
                  <a:pt x="85" y="80"/>
                </a:lnTo>
                <a:lnTo>
                  <a:pt x="86" y="80"/>
                </a:lnTo>
                <a:lnTo>
                  <a:pt x="86" y="80"/>
                </a:lnTo>
                <a:lnTo>
                  <a:pt x="87" y="85"/>
                </a:lnTo>
                <a:lnTo>
                  <a:pt x="88" y="88"/>
                </a:lnTo>
                <a:lnTo>
                  <a:pt x="88" y="88"/>
                </a:lnTo>
                <a:lnTo>
                  <a:pt x="88" y="89"/>
                </a:lnTo>
                <a:lnTo>
                  <a:pt x="88" y="90"/>
                </a:lnTo>
                <a:lnTo>
                  <a:pt x="87" y="90"/>
                </a:lnTo>
                <a:lnTo>
                  <a:pt x="87" y="90"/>
                </a:lnTo>
                <a:lnTo>
                  <a:pt x="88" y="93"/>
                </a:lnTo>
                <a:lnTo>
                  <a:pt x="88" y="94"/>
                </a:lnTo>
                <a:lnTo>
                  <a:pt x="87" y="95"/>
                </a:lnTo>
                <a:lnTo>
                  <a:pt x="87" y="95"/>
                </a:lnTo>
                <a:lnTo>
                  <a:pt x="89" y="95"/>
                </a:lnTo>
                <a:lnTo>
                  <a:pt x="89" y="95"/>
                </a:lnTo>
                <a:lnTo>
                  <a:pt x="89" y="96"/>
                </a:lnTo>
                <a:lnTo>
                  <a:pt x="89" y="98"/>
                </a:lnTo>
                <a:lnTo>
                  <a:pt x="89" y="98"/>
                </a:lnTo>
                <a:lnTo>
                  <a:pt x="91" y="96"/>
                </a:lnTo>
                <a:lnTo>
                  <a:pt x="93" y="95"/>
                </a:lnTo>
                <a:lnTo>
                  <a:pt x="93" y="95"/>
                </a:lnTo>
                <a:lnTo>
                  <a:pt x="91" y="95"/>
                </a:lnTo>
                <a:lnTo>
                  <a:pt x="89" y="94"/>
                </a:lnTo>
                <a:lnTo>
                  <a:pt x="89" y="94"/>
                </a:lnTo>
                <a:lnTo>
                  <a:pt x="89" y="93"/>
                </a:lnTo>
                <a:lnTo>
                  <a:pt x="89" y="90"/>
                </a:lnTo>
                <a:lnTo>
                  <a:pt x="92" y="90"/>
                </a:lnTo>
                <a:lnTo>
                  <a:pt x="92" y="90"/>
                </a:lnTo>
                <a:lnTo>
                  <a:pt x="92" y="89"/>
                </a:lnTo>
                <a:lnTo>
                  <a:pt x="91" y="89"/>
                </a:lnTo>
                <a:lnTo>
                  <a:pt x="89" y="88"/>
                </a:lnTo>
                <a:lnTo>
                  <a:pt x="88" y="86"/>
                </a:lnTo>
                <a:lnTo>
                  <a:pt x="88" y="86"/>
                </a:lnTo>
                <a:lnTo>
                  <a:pt x="91" y="88"/>
                </a:lnTo>
                <a:lnTo>
                  <a:pt x="91" y="88"/>
                </a:lnTo>
                <a:lnTo>
                  <a:pt x="91" y="86"/>
                </a:lnTo>
                <a:lnTo>
                  <a:pt x="91" y="85"/>
                </a:lnTo>
                <a:lnTo>
                  <a:pt x="89" y="84"/>
                </a:lnTo>
                <a:lnTo>
                  <a:pt x="91" y="83"/>
                </a:lnTo>
                <a:lnTo>
                  <a:pt x="91" y="83"/>
                </a:lnTo>
                <a:lnTo>
                  <a:pt x="88" y="80"/>
                </a:lnTo>
                <a:lnTo>
                  <a:pt x="88" y="76"/>
                </a:lnTo>
                <a:lnTo>
                  <a:pt x="88" y="76"/>
                </a:lnTo>
                <a:lnTo>
                  <a:pt x="89" y="80"/>
                </a:lnTo>
                <a:lnTo>
                  <a:pt x="89" y="80"/>
                </a:lnTo>
                <a:lnTo>
                  <a:pt x="92" y="78"/>
                </a:lnTo>
                <a:lnTo>
                  <a:pt x="92" y="78"/>
                </a:lnTo>
                <a:lnTo>
                  <a:pt x="92" y="76"/>
                </a:lnTo>
                <a:lnTo>
                  <a:pt x="91" y="78"/>
                </a:lnTo>
                <a:lnTo>
                  <a:pt x="91" y="78"/>
                </a:lnTo>
                <a:lnTo>
                  <a:pt x="91" y="78"/>
                </a:lnTo>
                <a:lnTo>
                  <a:pt x="91" y="78"/>
                </a:lnTo>
                <a:lnTo>
                  <a:pt x="89" y="76"/>
                </a:lnTo>
                <a:lnTo>
                  <a:pt x="89" y="76"/>
                </a:lnTo>
                <a:lnTo>
                  <a:pt x="88" y="75"/>
                </a:lnTo>
                <a:lnTo>
                  <a:pt x="88" y="74"/>
                </a:lnTo>
                <a:lnTo>
                  <a:pt x="89" y="73"/>
                </a:lnTo>
                <a:lnTo>
                  <a:pt x="89" y="73"/>
                </a:lnTo>
                <a:lnTo>
                  <a:pt x="89" y="73"/>
                </a:lnTo>
                <a:lnTo>
                  <a:pt x="89" y="74"/>
                </a:lnTo>
                <a:lnTo>
                  <a:pt x="89" y="75"/>
                </a:lnTo>
                <a:lnTo>
                  <a:pt x="89" y="75"/>
                </a:lnTo>
                <a:lnTo>
                  <a:pt x="91" y="75"/>
                </a:lnTo>
                <a:lnTo>
                  <a:pt x="92" y="76"/>
                </a:lnTo>
                <a:lnTo>
                  <a:pt x="92" y="76"/>
                </a:lnTo>
                <a:lnTo>
                  <a:pt x="93" y="75"/>
                </a:lnTo>
                <a:lnTo>
                  <a:pt x="93" y="73"/>
                </a:lnTo>
                <a:lnTo>
                  <a:pt x="93" y="70"/>
                </a:lnTo>
                <a:lnTo>
                  <a:pt x="93" y="70"/>
                </a:lnTo>
                <a:lnTo>
                  <a:pt x="92" y="70"/>
                </a:lnTo>
                <a:lnTo>
                  <a:pt x="92" y="71"/>
                </a:lnTo>
                <a:lnTo>
                  <a:pt x="92" y="73"/>
                </a:lnTo>
                <a:lnTo>
                  <a:pt x="92" y="73"/>
                </a:lnTo>
                <a:lnTo>
                  <a:pt x="92" y="73"/>
                </a:lnTo>
                <a:lnTo>
                  <a:pt x="91" y="73"/>
                </a:lnTo>
                <a:lnTo>
                  <a:pt x="89" y="73"/>
                </a:lnTo>
                <a:lnTo>
                  <a:pt x="89" y="70"/>
                </a:lnTo>
                <a:lnTo>
                  <a:pt x="89" y="70"/>
                </a:lnTo>
                <a:lnTo>
                  <a:pt x="89" y="70"/>
                </a:lnTo>
                <a:lnTo>
                  <a:pt x="89" y="70"/>
                </a:lnTo>
                <a:lnTo>
                  <a:pt x="92" y="70"/>
                </a:lnTo>
                <a:lnTo>
                  <a:pt x="92" y="70"/>
                </a:lnTo>
                <a:lnTo>
                  <a:pt x="93" y="69"/>
                </a:lnTo>
                <a:lnTo>
                  <a:pt x="94" y="66"/>
                </a:lnTo>
                <a:lnTo>
                  <a:pt x="94" y="66"/>
                </a:lnTo>
                <a:lnTo>
                  <a:pt x="97" y="68"/>
                </a:lnTo>
                <a:lnTo>
                  <a:pt x="97" y="68"/>
                </a:lnTo>
                <a:lnTo>
                  <a:pt x="95" y="69"/>
                </a:lnTo>
                <a:lnTo>
                  <a:pt x="95" y="69"/>
                </a:lnTo>
                <a:lnTo>
                  <a:pt x="97" y="69"/>
                </a:lnTo>
                <a:lnTo>
                  <a:pt x="97" y="69"/>
                </a:lnTo>
                <a:lnTo>
                  <a:pt x="98" y="69"/>
                </a:lnTo>
                <a:lnTo>
                  <a:pt x="99" y="69"/>
                </a:lnTo>
                <a:lnTo>
                  <a:pt x="99" y="69"/>
                </a:lnTo>
                <a:lnTo>
                  <a:pt x="99" y="69"/>
                </a:lnTo>
                <a:lnTo>
                  <a:pt x="99" y="70"/>
                </a:lnTo>
                <a:lnTo>
                  <a:pt x="99" y="73"/>
                </a:lnTo>
                <a:lnTo>
                  <a:pt x="99" y="73"/>
                </a:lnTo>
                <a:lnTo>
                  <a:pt x="99" y="75"/>
                </a:lnTo>
                <a:lnTo>
                  <a:pt x="99" y="75"/>
                </a:lnTo>
                <a:lnTo>
                  <a:pt x="98" y="84"/>
                </a:lnTo>
                <a:lnTo>
                  <a:pt x="98" y="84"/>
                </a:lnTo>
                <a:lnTo>
                  <a:pt x="98" y="86"/>
                </a:lnTo>
                <a:lnTo>
                  <a:pt x="98" y="86"/>
                </a:lnTo>
                <a:lnTo>
                  <a:pt x="98" y="94"/>
                </a:lnTo>
                <a:lnTo>
                  <a:pt x="98" y="100"/>
                </a:lnTo>
                <a:lnTo>
                  <a:pt x="98" y="100"/>
                </a:lnTo>
                <a:lnTo>
                  <a:pt x="97" y="105"/>
                </a:lnTo>
                <a:lnTo>
                  <a:pt x="97" y="105"/>
                </a:lnTo>
                <a:lnTo>
                  <a:pt x="95" y="120"/>
                </a:lnTo>
                <a:lnTo>
                  <a:pt x="93" y="135"/>
                </a:lnTo>
                <a:lnTo>
                  <a:pt x="93" y="135"/>
                </a:lnTo>
                <a:lnTo>
                  <a:pt x="92" y="138"/>
                </a:lnTo>
                <a:lnTo>
                  <a:pt x="92" y="138"/>
                </a:lnTo>
                <a:lnTo>
                  <a:pt x="92" y="141"/>
                </a:lnTo>
                <a:lnTo>
                  <a:pt x="92" y="145"/>
                </a:lnTo>
                <a:lnTo>
                  <a:pt x="92" y="145"/>
                </a:lnTo>
                <a:lnTo>
                  <a:pt x="92" y="146"/>
                </a:lnTo>
                <a:lnTo>
                  <a:pt x="92" y="149"/>
                </a:lnTo>
                <a:lnTo>
                  <a:pt x="92" y="149"/>
                </a:lnTo>
                <a:lnTo>
                  <a:pt x="92" y="150"/>
                </a:lnTo>
                <a:lnTo>
                  <a:pt x="92" y="151"/>
                </a:lnTo>
                <a:lnTo>
                  <a:pt x="91" y="153"/>
                </a:lnTo>
                <a:lnTo>
                  <a:pt x="91" y="153"/>
                </a:lnTo>
                <a:lnTo>
                  <a:pt x="91" y="155"/>
                </a:lnTo>
                <a:lnTo>
                  <a:pt x="91" y="158"/>
                </a:lnTo>
                <a:lnTo>
                  <a:pt x="91" y="160"/>
                </a:lnTo>
                <a:lnTo>
                  <a:pt x="91" y="163"/>
                </a:lnTo>
                <a:lnTo>
                  <a:pt x="91" y="163"/>
                </a:lnTo>
                <a:lnTo>
                  <a:pt x="91" y="163"/>
                </a:lnTo>
                <a:lnTo>
                  <a:pt x="89" y="163"/>
                </a:lnTo>
                <a:lnTo>
                  <a:pt x="89" y="161"/>
                </a:lnTo>
                <a:lnTo>
                  <a:pt x="89" y="161"/>
                </a:lnTo>
                <a:lnTo>
                  <a:pt x="89" y="161"/>
                </a:lnTo>
                <a:lnTo>
                  <a:pt x="88" y="163"/>
                </a:lnTo>
                <a:lnTo>
                  <a:pt x="88" y="164"/>
                </a:lnTo>
                <a:lnTo>
                  <a:pt x="89" y="165"/>
                </a:lnTo>
                <a:lnTo>
                  <a:pt x="91" y="165"/>
                </a:lnTo>
                <a:lnTo>
                  <a:pt x="91" y="165"/>
                </a:lnTo>
                <a:lnTo>
                  <a:pt x="89" y="169"/>
                </a:lnTo>
                <a:lnTo>
                  <a:pt x="89" y="170"/>
                </a:lnTo>
                <a:lnTo>
                  <a:pt x="88" y="171"/>
                </a:lnTo>
                <a:lnTo>
                  <a:pt x="88" y="171"/>
                </a:lnTo>
                <a:lnTo>
                  <a:pt x="88" y="174"/>
                </a:lnTo>
                <a:lnTo>
                  <a:pt x="88" y="176"/>
                </a:lnTo>
                <a:lnTo>
                  <a:pt x="88" y="179"/>
                </a:lnTo>
                <a:lnTo>
                  <a:pt x="88" y="181"/>
                </a:lnTo>
                <a:lnTo>
                  <a:pt x="88" y="181"/>
                </a:lnTo>
                <a:lnTo>
                  <a:pt x="88" y="183"/>
                </a:lnTo>
                <a:lnTo>
                  <a:pt x="87" y="183"/>
                </a:lnTo>
                <a:lnTo>
                  <a:pt x="87" y="183"/>
                </a:lnTo>
                <a:lnTo>
                  <a:pt x="88" y="185"/>
                </a:lnTo>
                <a:lnTo>
                  <a:pt x="88" y="185"/>
                </a:lnTo>
                <a:lnTo>
                  <a:pt x="87" y="190"/>
                </a:lnTo>
                <a:lnTo>
                  <a:pt x="86" y="195"/>
                </a:lnTo>
                <a:lnTo>
                  <a:pt x="86" y="195"/>
                </a:lnTo>
                <a:lnTo>
                  <a:pt x="86" y="198"/>
                </a:lnTo>
                <a:lnTo>
                  <a:pt x="87" y="199"/>
                </a:lnTo>
                <a:lnTo>
                  <a:pt x="87" y="199"/>
                </a:lnTo>
                <a:lnTo>
                  <a:pt x="87" y="199"/>
                </a:lnTo>
                <a:lnTo>
                  <a:pt x="86" y="199"/>
                </a:lnTo>
                <a:lnTo>
                  <a:pt x="86" y="199"/>
                </a:lnTo>
                <a:lnTo>
                  <a:pt x="86" y="204"/>
                </a:lnTo>
                <a:lnTo>
                  <a:pt x="86" y="208"/>
                </a:lnTo>
                <a:lnTo>
                  <a:pt x="86" y="208"/>
                </a:lnTo>
                <a:lnTo>
                  <a:pt x="86" y="208"/>
                </a:lnTo>
                <a:lnTo>
                  <a:pt x="87" y="208"/>
                </a:lnTo>
                <a:lnTo>
                  <a:pt x="87" y="208"/>
                </a:lnTo>
                <a:lnTo>
                  <a:pt x="86" y="211"/>
                </a:lnTo>
                <a:lnTo>
                  <a:pt x="86" y="211"/>
                </a:lnTo>
                <a:lnTo>
                  <a:pt x="86" y="213"/>
                </a:lnTo>
                <a:lnTo>
                  <a:pt x="86" y="213"/>
                </a:lnTo>
                <a:lnTo>
                  <a:pt x="86" y="214"/>
                </a:lnTo>
                <a:lnTo>
                  <a:pt x="86" y="215"/>
                </a:lnTo>
                <a:lnTo>
                  <a:pt x="86" y="215"/>
                </a:lnTo>
                <a:lnTo>
                  <a:pt x="85" y="221"/>
                </a:lnTo>
                <a:lnTo>
                  <a:pt x="85" y="221"/>
                </a:lnTo>
                <a:lnTo>
                  <a:pt x="86" y="226"/>
                </a:lnTo>
                <a:lnTo>
                  <a:pt x="86" y="226"/>
                </a:lnTo>
                <a:lnTo>
                  <a:pt x="87" y="230"/>
                </a:lnTo>
                <a:lnTo>
                  <a:pt x="87" y="230"/>
                </a:lnTo>
                <a:lnTo>
                  <a:pt x="87" y="243"/>
                </a:lnTo>
                <a:lnTo>
                  <a:pt x="87" y="243"/>
                </a:lnTo>
                <a:lnTo>
                  <a:pt x="87" y="248"/>
                </a:lnTo>
                <a:lnTo>
                  <a:pt x="87" y="250"/>
                </a:lnTo>
                <a:lnTo>
                  <a:pt x="86" y="253"/>
                </a:lnTo>
                <a:lnTo>
                  <a:pt x="86" y="253"/>
                </a:lnTo>
                <a:lnTo>
                  <a:pt x="87" y="255"/>
                </a:lnTo>
                <a:lnTo>
                  <a:pt x="87" y="255"/>
                </a:lnTo>
                <a:lnTo>
                  <a:pt x="87" y="257"/>
                </a:lnTo>
                <a:lnTo>
                  <a:pt x="87" y="257"/>
                </a:lnTo>
                <a:lnTo>
                  <a:pt x="88" y="262"/>
                </a:lnTo>
                <a:lnTo>
                  <a:pt x="88" y="262"/>
                </a:lnTo>
                <a:lnTo>
                  <a:pt x="87" y="267"/>
                </a:lnTo>
                <a:lnTo>
                  <a:pt x="87" y="272"/>
                </a:lnTo>
                <a:lnTo>
                  <a:pt x="87" y="272"/>
                </a:lnTo>
                <a:lnTo>
                  <a:pt x="88" y="274"/>
                </a:lnTo>
                <a:lnTo>
                  <a:pt x="88" y="274"/>
                </a:lnTo>
                <a:lnTo>
                  <a:pt x="87" y="277"/>
                </a:lnTo>
                <a:lnTo>
                  <a:pt x="87" y="277"/>
                </a:lnTo>
                <a:lnTo>
                  <a:pt x="88" y="279"/>
                </a:lnTo>
                <a:lnTo>
                  <a:pt x="88" y="279"/>
                </a:lnTo>
                <a:lnTo>
                  <a:pt x="87" y="282"/>
                </a:lnTo>
                <a:lnTo>
                  <a:pt x="87" y="282"/>
                </a:lnTo>
                <a:lnTo>
                  <a:pt x="88" y="284"/>
                </a:lnTo>
                <a:lnTo>
                  <a:pt x="88" y="284"/>
                </a:lnTo>
                <a:lnTo>
                  <a:pt x="88" y="290"/>
                </a:lnTo>
                <a:lnTo>
                  <a:pt x="88" y="298"/>
                </a:lnTo>
                <a:lnTo>
                  <a:pt x="88" y="298"/>
                </a:lnTo>
                <a:lnTo>
                  <a:pt x="87" y="299"/>
                </a:lnTo>
                <a:lnTo>
                  <a:pt x="87" y="299"/>
                </a:lnTo>
                <a:lnTo>
                  <a:pt x="88" y="303"/>
                </a:lnTo>
                <a:lnTo>
                  <a:pt x="88" y="305"/>
                </a:lnTo>
                <a:lnTo>
                  <a:pt x="88" y="308"/>
                </a:lnTo>
                <a:lnTo>
                  <a:pt x="88" y="308"/>
                </a:lnTo>
                <a:lnTo>
                  <a:pt x="88" y="309"/>
                </a:lnTo>
                <a:lnTo>
                  <a:pt x="88" y="312"/>
                </a:lnTo>
                <a:lnTo>
                  <a:pt x="88" y="318"/>
                </a:lnTo>
                <a:lnTo>
                  <a:pt x="88" y="318"/>
                </a:lnTo>
                <a:lnTo>
                  <a:pt x="87" y="317"/>
                </a:lnTo>
                <a:lnTo>
                  <a:pt x="87" y="317"/>
                </a:lnTo>
                <a:lnTo>
                  <a:pt x="86" y="315"/>
                </a:lnTo>
                <a:lnTo>
                  <a:pt x="86" y="315"/>
                </a:lnTo>
                <a:lnTo>
                  <a:pt x="87" y="318"/>
                </a:lnTo>
                <a:lnTo>
                  <a:pt x="88" y="318"/>
                </a:lnTo>
                <a:lnTo>
                  <a:pt x="88" y="318"/>
                </a:lnTo>
                <a:lnTo>
                  <a:pt x="87" y="320"/>
                </a:lnTo>
                <a:lnTo>
                  <a:pt x="87" y="324"/>
                </a:lnTo>
                <a:lnTo>
                  <a:pt x="87" y="324"/>
                </a:lnTo>
                <a:lnTo>
                  <a:pt x="87" y="325"/>
                </a:lnTo>
                <a:lnTo>
                  <a:pt x="88" y="325"/>
                </a:lnTo>
                <a:lnTo>
                  <a:pt x="89" y="327"/>
                </a:lnTo>
                <a:lnTo>
                  <a:pt x="89" y="327"/>
                </a:lnTo>
                <a:lnTo>
                  <a:pt x="89" y="335"/>
                </a:lnTo>
                <a:lnTo>
                  <a:pt x="88" y="343"/>
                </a:lnTo>
                <a:lnTo>
                  <a:pt x="88" y="343"/>
                </a:lnTo>
                <a:lnTo>
                  <a:pt x="89" y="347"/>
                </a:lnTo>
                <a:lnTo>
                  <a:pt x="89" y="347"/>
                </a:lnTo>
                <a:lnTo>
                  <a:pt x="89" y="353"/>
                </a:lnTo>
                <a:lnTo>
                  <a:pt x="89" y="358"/>
                </a:lnTo>
                <a:lnTo>
                  <a:pt x="89" y="358"/>
                </a:lnTo>
                <a:lnTo>
                  <a:pt x="89" y="362"/>
                </a:lnTo>
                <a:lnTo>
                  <a:pt x="89" y="362"/>
                </a:lnTo>
                <a:lnTo>
                  <a:pt x="88" y="364"/>
                </a:lnTo>
                <a:lnTo>
                  <a:pt x="88" y="364"/>
                </a:lnTo>
                <a:lnTo>
                  <a:pt x="89" y="368"/>
                </a:lnTo>
                <a:lnTo>
                  <a:pt x="89" y="368"/>
                </a:lnTo>
                <a:lnTo>
                  <a:pt x="87" y="382"/>
                </a:lnTo>
                <a:lnTo>
                  <a:pt x="87" y="382"/>
                </a:lnTo>
                <a:lnTo>
                  <a:pt x="87" y="382"/>
                </a:lnTo>
                <a:lnTo>
                  <a:pt x="87" y="380"/>
                </a:lnTo>
                <a:lnTo>
                  <a:pt x="87" y="378"/>
                </a:lnTo>
                <a:lnTo>
                  <a:pt x="87" y="378"/>
                </a:lnTo>
                <a:lnTo>
                  <a:pt x="86" y="375"/>
                </a:lnTo>
                <a:lnTo>
                  <a:pt x="86" y="374"/>
                </a:lnTo>
                <a:lnTo>
                  <a:pt x="87" y="374"/>
                </a:lnTo>
                <a:lnTo>
                  <a:pt x="87" y="374"/>
                </a:lnTo>
                <a:lnTo>
                  <a:pt x="87" y="373"/>
                </a:lnTo>
                <a:lnTo>
                  <a:pt x="86" y="372"/>
                </a:lnTo>
                <a:lnTo>
                  <a:pt x="86" y="372"/>
                </a:lnTo>
                <a:lnTo>
                  <a:pt x="86" y="370"/>
                </a:lnTo>
                <a:lnTo>
                  <a:pt x="86" y="370"/>
                </a:lnTo>
                <a:lnTo>
                  <a:pt x="87" y="369"/>
                </a:lnTo>
                <a:lnTo>
                  <a:pt x="87" y="369"/>
                </a:lnTo>
                <a:lnTo>
                  <a:pt x="87" y="369"/>
                </a:lnTo>
                <a:lnTo>
                  <a:pt x="86" y="369"/>
                </a:lnTo>
                <a:lnTo>
                  <a:pt x="86" y="368"/>
                </a:lnTo>
                <a:lnTo>
                  <a:pt x="86" y="367"/>
                </a:lnTo>
                <a:lnTo>
                  <a:pt x="87" y="365"/>
                </a:lnTo>
                <a:lnTo>
                  <a:pt x="87" y="365"/>
                </a:lnTo>
                <a:lnTo>
                  <a:pt x="86" y="365"/>
                </a:lnTo>
                <a:lnTo>
                  <a:pt x="85" y="365"/>
                </a:lnTo>
                <a:lnTo>
                  <a:pt x="85" y="367"/>
                </a:lnTo>
                <a:lnTo>
                  <a:pt x="83" y="367"/>
                </a:lnTo>
                <a:lnTo>
                  <a:pt x="83" y="367"/>
                </a:lnTo>
                <a:lnTo>
                  <a:pt x="83" y="358"/>
                </a:lnTo>
                <a:lnTo>
                  <a:pt x="83" y="358"/>
                </a:lnTo>
                <a:lnTo>
                  <a:pt x="82" y="358"/>
                </a:lnTo>
                <a:lnTo>
                  <a:pt x="82" y="359"/>
                </a:lnTo>
                <a:lnTo>
                  <a:pt x="81" y="359"/>
                </a:lnTo>
                <a:lnTo>
                  <a:pt x="80" y="359"/>
                </a:lnTo>
                <a:lnTo>
                  <a:pt x="80" y="359"/>
                </a:lnTo>
                <a:lnTo>
                  <a:pt x="80" y="357"/>
                </a:lnTo>
                <a:lnTo>
                  <a:pt x="80" y="354"/>
                </a:lnTo>
                <a:lnTo>
                  <a:pt x="80" y="352"/>
                </a:lnTo>
                <a:lnTo>
                  <a:pt x="81" y="349"/>
                </a:lnTo>
                <a:lnTo>
                  <a:pt x="81" y="349"/>
                </a:lnTo>
                <a:lnTo>
                  <a:pt x="80" y="348"/>
                </a:lnTo>
                <a:lnTo>
                  <a:pt x="79" y="349"/>
                </a:lnTo>
                <a:lnTo>
                  <a:pt x="79" y="349"/>
                </a:lnTo>
                <a:lnTo>
                  <a:pt x="79" y="348"/>
                </a:lnTo>
                <a:lnTo>
                  <a:pt x="79" y="347"/>
                </a:lnTo>
                <a:lnTo>
                  <a:pt x="80" y="347"/>
                </a:lnTo>
                <a:lnTo>
                  <a:pt x="79" y="347"/>
                </a:lnTo>
                <a:lnTo>
                  <a:pt x="79" y="347"/>
                </a:lnTo>
                <a:lnTo>
                  <a:pt x="80" y="345"/>
                </a:lnTo>
                <a:lnTo>
                  <a:pt x="80" y="347"/>
                </a:lnTo>
                <a:lnTo>
                  <a:pt x="81" y="347"/>
                </a:lnTo>
                <a:lnTo>
                  <a:pt x="81" y="347"/>
                </a:lnTo>
                <a:lnTo>
                  <a:pt x="80" y="342"/>
                </a:lnTo>
                <a:lnTo>
                  <a:pt x="80" y="335"/>
                </a:lnTo>
                <a:lnTo>
                  <a:pt x="80" y="335"/>
                </a:lnTo>
                <a:lnTo>
                  <a:pt x="80" y="337"/>
                </a:lnTo>
                <a:lnTo>
                  <a:pt x="80" y="337"/>
                </a:lnTo>
                <a:lnTo>
                  <a:pt x="80" y="337"/>
                </a:lnTo>
                <a:lnTo>
                  <a:pt x="80" y="332"/>
                </a:lnTo>
                <a:lnTo>
                  <a:pt x="80" y="329"/>
                </a:lnTo>
                <a:lnTo>
                  <a:pt x="80" y="325"/>
                </a:lnTo>
                <a:lnTo>
                  <a:pt x="80" y="325"/>
                </a:lnTo>
                <a:lnTo>
                  <a:pt x="80" y="325"/>
                </a:lnTo>
                <a:lnTo>
                  <a:pt x="79" y="324"/>
                </a:lnTo>
                <a:lnTo>
                  <a:pt x="79" y="324"/>
                </a:lnTo>
                <a:lnTo>
                  <a:pt x="79" y="323"/>
                </a:lnTo>
                <a:lnTo>
                  <a:pt x="79" y="323"/>
                </a:lnTo>
                <a:lnTo>
                  <a:pt x="79" y="320"/>
                </a:lnTo>
                <a:lnTo>
                  <a:pt x="80" y="319"/>
                </a:lnTo>
                <a:lnTo>
                  <a:pt x="80" y="319"/>
                </a:lnTo>
                <a:lnTo>
                  <a:pt x="79" y="318"/>
                </a:lnTo>
                <a:lnTo>
                  <a:pt x="79" y="318"/>
                </a:lnTo>
                <a:lnTo>
                  <a:pt x="79" y="318"/>
                </a:lnTo>
                <a:lnTo>
                  <a:pt x="79" y="315"/>
                </a:lnTo>
                <a:lnTo>
                  <a:pt x="79" y="314"/>
                </a:lnTo>
                <a:lnTo>
                  <a:pt x="77" y="314"/>
                </a:lnTo>
                <a:lnTo>
                  <a:pt x="77" y="314"/>
                </a:lnTo>
                <a:lnTo>
                  <a:pt x="77" y="314"/>
                </a:lnTo>
                <a:lnTo>
                  <a:pt x="77" y="315"/>
                </a:lnTo>
                <a:lnTo>
                  <a:pt x="77" y="319"/>
                </a:lnTo>
                <a:lnTo>
                  <a:pt x="77" y="319"/>
                </a:lnTo>
                <a:lnTo>
                  <a:pt x="75" y="319"/>
                </a:lnTo>
                <a:lnTo>
                  <a:pt x="75" y="320"/>
                </a:lnTo>
                <a:lnTo>
                  <a:pt x="75" y="320"/>
                </a:lnTo>
                <a:lnTo>
                  <a:pt x="75" y="322"/>
                </a:lnTo>
                <a:lnTo>
                  <a:pt x="75" y="322"/>
                </a:lnTo>
                <a:lnTo>
                  <a:pt x="76" y="320"/>
                </a:lnTo>
                <a:lnTo>
                  <a:pt x="77" y="320"/>
                </a:lnTo>
                <a:lnTo>
                  <a:pt x="77" y="320"/>
                </a:lnTo>
                <a:lnTo>
                  <a:pt x="76" y="330"/>
                </a:lnTo>
                <a:lnTo>
                  <a:pt x="76" y="339"/>
                </a:lnTo>
                <a:lnTo>
                  <a:pt x="76" y="355"/>
                </a:lnTo>
                <a:lnTo>
                  <a:pt x="76" y="355"/>
                </a:lnTo>
                <a:lnTo>
                  <a:pt x="75" y="357"/>
                </a:lnTo>
                <a:lnTo>
                  <a:pt x="74" y="355"/>
                </a:lnTo>
                <a:lnTo>
                  <a:pt x="74" y="355"/>
                </a:lnTo>
                <a:lnTo>
                  <a:pt x="74" y="362"/>
                </a:lnTo>
                <a:lnTo>
                  <a:pt x="74" y="367"/>
                </a:lnTo>
                <a:lnTo>
                  <a:pt x="74" y="367"/>
                </a:lnTo>
                <a:lnTo>
                  <a:pt x="75" y="367"/>
                </a:lnTo>
                <a:lnTo>
                  <a:pt x="75" y="368"/>
                </a:lnTo>
                <a:lnTo>
                  <a:pt x="75" y="368"/>
                </a:lnTo>
                <a:lnTo>
                  <a:pt x="74" y="369"/>
                </a:lnTo>
                <a:lnTo>
                  <a:pt x="74" y="370"/>
                </a:lnTo>
                <a:lnTo>
                  <a:pt x="72" y="370"/>
                </a:lnTo>
                <a:lnTo>
                  <a:pt x="72" y="370"/>
                </a:lnTo>
                <a:lnTo>
                  <a:pt x="72" y="372"/>
                </a:lnTo>
                <a:lnTo>
                  <a:pt x="75" y="372"/>
                </a:lnTo>
                <a:lnTo>
                  <a:pt x="75" y="372"/>
                </a:lnTo>
                <a:lnTo>
                  <a:pt x="74" y="372"/>
                </a:lnTo>
                <a:lnTo>
                  <a:pt x="74" y="373"/>
                </a:lnTo>
                <a:lnTo>
                  <a:pt x="74" y="373"/>
                </a:lnTo>
                <a:lnTo>
                  <a:pt x="72" y="373"/>
                </a:lnTo>
                <a:lnTo>
                  <a:pt x="71" y="372"/>
                </a:lnTo>
                <a:lnTo>
                  <a:pt x="70" y="369"/>
                </a:lnTo>
                <a:lnTo>
                  <a:pt x="70" y="369"/>
                </a:lnTo>
                <a:lnTo>
                  <a:pt x="70" y="368"/>
                </a:lnTo>
                <a:lnTo>
                  <a:pt x="70" y="364"/>
                </a:lnTo>
                <a:lnTo>
                  <a:pt x="70" y="364"/>
                </a:lnTo>
                <a:lnTo>
                  <a:pt x="71" y="364"/>
                </a:lnTo>
                <a:lnTo>
                  <a:pt x="71" y="365"/>
                </a:lnTo>
                <a:lnTo>
                  <a:pt x="71" y="365"/>
                </a:lnTo>
                <a:lnTo>
                  <a:pt x="72" y="367"/>
                </a:lnTo>
                <a:lnTo>
                  <a:pt x="72" y="367"/>
                </a:lnTo>
                <a:lnTo>
                  <a:pt x="72" y="365"/>
                </a:lnTo>
                <a:lnTo>
                  <a:pt x="72" y="363"/>
                </a:lnTo>
                <a:lnTo>
                  <a:pt x="71" y="363"/>
                </a:lnTo>
                <a:lnTo>
                  <a:pt x="70" y="363"/>
                </a:lnTo>
                <a:lnTo>
                  <a:pt x="70" y="363"/>
                </a:lnTo>
                <a:lnTo>
                  <a:pt x="70" y="360"/>
                </a:lnTo>
                <a:lnTo>
                  <a:pt x="70" y="359"/>
                </a:lnTo>
                <a:lnTo>
                  <a:pt x="70" y="358"/>
                </a:lnTo>
                <a:lnTo>
                  <a:pt x="70" y="358"/>
                </a:lnTo>
                <a:lnTo>
                  <a:pt x="71" y="359"/>
                </a:lnTo>
                <a:lnTo>
                  <a:pt x="71" y="360"/>
                </a:lnTo>
                <a:lnTo>
                  <a:pt x="71" y="360"/>
                </a:lnTo>
                <a:lnTo>
                  <a:pt x="72" y="359"/>
                </a:lnTo>
                <a:lnTo>
                  <a:pt x="72" y="358"/>
                </a:lnTo>
                <a:lnTo>
                  <a:pt x="71" y="357"/>
                </a:lnTo>
                <a:lnTo>
                  <a:pt x="70" y="357"/>
                </a:lnTo>
                <a:lnTo>
                  <a:pt x="70" y="357"/>
                </a:lnTo>
                <a:lnTo>
                  <a:pt x="71" y="352"/>
                </a:lnTo>
                <a:lnTo>
                  <a:pt x="71" y="347"/>
                </a:lnTo>
                <a:lnTo>
                  <a:pt x="71" y="347"/>
                </a:lnTo>
                <a:lnTo>
                  <a:pt x="72" y="342"/>
                </a:lnTo>
                <a:lnTo>
                  <a:pt x="72" y="342"/>
                </a:lnTo>
                <a:lnTo>
                  <a:pt x="72" y="342"/>
                </a:lnTo>
                <a:lnTo>
                  <a:pt x="71" y="340"/>
                </a:lnTo>
                <a:lnTo>
                  <a:pt x="71" y="340"/>
                </a:lnTo>
                <a:lnTo>
                  <a:pt x="71" y="332"/>
                </a:lnTo>
                <a:lnTo>
                  <a:pt x="71" y="328"/>
                </a:lnTo>
                <a:lnTo>
                  <a:pt x="72" y="323"/>
                </a:lnTo>
                <a:lnTo>
                  <a:pt x="72" y="323"/>
                </a:lnTo>
                <a:lnTo>
                  <a:pt x="74" y="324"/>
                </a:lnTo>
                <a:lnTo>
                  <a:pt x="74" y="324"/>
                </a:lnTo>
                <a:lnTo>
                  <a:pt x="74" y="327"/>
                </a:lnTo>
                <a:lnTo>
                  <a:pt x="74" y="327"/>
                </a:lnTo>
                <a:lnTo>
                  <a:pt x="74" y="325"/>
                </a:lnTo>
                <a:lnTo>
                  <a:pt x="74" y="323"/>
                </a:lnTo>
                <a:lnTo>
                  <a:pt x="71" y="322"/>
                </a:lnTo>
                <a:lnTo>
                  <a:pt x="71" y="322"/>
                </a:lnTo>
                <a:lnTo>
                  <a:pt x="72" y="310"/>
                </a:lnTo>
                <a:lnTo>
                  <a:pt x="72" y="300"/>
                </a:lnTo>
                <a:lnTo>
                  <a:pt x="72" y="300"/>
                </a:lnTo>
                <a:lnTo>
                  <a:pt x="74" y="299"/>
                </a:lnTo>
                <a:lnTo>
                  <a:pt x="75" y="300"/>
                </a:lnTo>
                <a:lnTo>
                  <a:pt x="75" y="300"/>
                </a:lnTo>
                <a:lnTo>
                  <a:pt x="74" y="299"/>
                </a:lnTo>
                <a:lnTo>
                  <a:pt x="74" y="298"/>
                </a:lnTo>
                <a:lnTo>
                  <a:pt x="74" y="298"/>
                </a:lnTo>
                <a:lnTo>
                  <a:pt x="74" y="290"/>
                </a:lnTo>
                <a:lnTo>
                  <a:pt x="74" y="283"/>
                </a:lnTo>
                <a:lnTo>
                  <a:pt x="74" y="283"/>
                </a:lnTo>
                <a:lnTo>
                  <a:pt x="74" y="277"/>
                </a:lnTo>
                <a:lnTo>
                  <a:pt x="74" y="277"/>
                </a:lnTo>
                <a:lnTo>
                  <a:pt x="75" y="272"/>
                </a:lnTo>
                <a:lnTo>
                  <a:pt x="75" y="272"/>
                </a:lnTo>
                <a:lnTo>
                  <a:pt x="74" y="268"/>
                </a:lnTo>
                <a:lnTo>
                  <a:pt x="74" y="268"/>
                </a:lnTo>
                <a:lnTo>
                  <a:pt x="75" y="265"/>
                </a:lnTo>
                <a:lnTo>
                  <a:pt x="75" y="265"/>
                </a:lnTo>
                <a:lnTo>
                  <a:pt x="74" y="259"/>
                </a:lnTo>
                <a:lnTo>
                  <a:pt x="74" y="259"/>
                </a:lnTo>
                <a:lnTo>
                  <a:pt x="74" y="258"/>
                </a:lnTo>
                <a:lnTo>
                  <a:pt x="72" y="258"/>
                </a:lnTo>
                <a:lnTo>
                  <a:pt x="72" y="258"/>
                </a:lnTo>
                <a:lnTo>
                  <a:pt x="74" y="255"/>
                </a:lnTo>
                <a:lnTo>
                  <a:pt x="74" y="253"/>
                </a:lnTo>
                <a:lnTo>
                  <a:pt x="74" y="253"/>
                </a:lnTo>
                <a:lnTo>
                  <a:pt x="74" y="252"/>
                </a:lnTo>
                <a:lnTo>
                  <a:pt x="74" y="250"/>
                </a:lnTo>
                <a:lnTo>
                  <a:pt x="72" y="249"/>
                </a:lnTo>
                <a:lnTo>
                  <a:pt x="72" y="249"/>
                </a:lnTo>
                <a:lnTo>
                  <a:pt x="74" y="248"/>
                </a:lnTo>
                <a:lnTo>
                  <a:pt x="74" y="245"/>
                </a:lnTo>
                <a:lnTo>
                  <a:pt x="74" y="245"/>
                </a:lnTo>
                <a:lnTo>
                  <a:pt x="74" y="247"/>
                </a:lnTo>
                <a:lnTo>
                  <a:pt x="74" y="247"/>
                </a:lnTo>
                <a:lnTo>
                  <a:pt x="74" y="247"/>
                </a:lnTo>
                <a:lnTo>
                  <a:pt x="72" y="247"/>
                </a:lnTo>
                <a:lnTo>
                  <a:pt x="72" y="245"/>
                </a:lnTo>
                <a:lnTo>
                  <a:pt x="72" y="244"/>
                </a:lnTo>
                <a:lnTo>
                  <a:pt x="72" y="244"/>
                </a:lnTo>
                <a:lnTo>
                  <a:pt x="72" y="233"/>
                </a:lnTo>
                <a:lnTo>
                  <a:pt x="74" y="220"/>
                </a:lnTo>
                <a:lnTo>
                  <a:pt x="74" y="220"/>
                </a:lnTo>
                <a:lnTo>
                  <a:pt x="74" y="208"/>
                </a:lnTo>
                <a:lnTo>
                  <a:pt x="74" y="208"/>
                </a:lnTo>
                <a:lnTo>
                  <a:pt x="75" y="205"/>
                </a:lnTo>
                <a:lnTo>
                  <a:pt x="75" y="205"/>
                </a:lnTo>
                <a:lnTo>
                  <a:pt x="74" y="201"/>
                </a:lnTo>
                <a:lnTo>
                  <a:pt x="74" y="200"/>
                </a:lnTo>
                <a:lnTo>
                  <a:pt x="75" y="199"/>
                </a:lnTo>
                <a:lnTo>
                  <a:pt x="75" y="199"/>
                </a:lnTo>
                <a:lnTo>
                  <a:pt x="74" y="198"/>
                </a:lnTo>
                <a:lnTo>
                  <a:pt x="74" y="195"/>
                </a:lnTo>
                <a:lnTo>
                  <a:pt x="74" y="191"/>
                </a:lnTo>
                <a:lnTo>
                  <a:pt x="74" y="191"/>
                </a:lnTo>
                <a:lnTo>
                  <a:pt x="75" y="194"/>
                </a:lnTo>
                <a:lnTo>
                  <a:pt x="75" y="194"/>
                </a:lnTo>
                <a:lnTo>
                  <a:pt x="75" y="193"/>
                </a:lnTo>
                <a:lnTo>
                  <a:pt x="75" y="193"/>
                </a:lnTo>
                <a:lnTo>
                  <a:pt x="75" y="191"/>
                </a:lnTo>
                <a:lnTo>
                  <a:pt x="74" y="191"/>
                </a:lnTo>
                <a:lnTo>
                  <a:pt x="74" y="191"/>
                </a:lnTo>
                <a:lnTo>
                  <a:pt x="75" y="189"/>
                </a:lnTo>
                <a:lnTo>
                  <a:pt x="75" y="186"/>
                </a:lnTo>
                <a:lnTo>
                  <a:pt x="75" y="186"/>
                </a:lnTo>
                <a:lnTo>
                  <a:pt x="75" y="186"/>
                </a:lnTo>
                <a:lnTo>
                  <a:pt x="75" y="188"/>
                </a:lnTo>
                <a:lnTo>
                  <a:pt x="75" y="188"/>
                </a:lnTo>
                <a:lnTo>
                  <a:pt x="74" y="185"/>
                </a:lnTo>
                <a:lnTo>
                  <a:pt x="74" y="183"/>
                </a:lnTo>
                <a:lnTo>
                  <a:pt x="74" y="176"/>
                </a:lnTo>
                <a:lnTo>
                  <a:pt x="74" y="176"/>
                </a:lnTo>
                <a:lnTo>
                  <a:pt x="76" y="173"/>
                </a:lnTo>
                <a:lnTo>
                  <a:pt x="76" y="168"/>
                </a:lnTo>
                <a:lnTo>
                  <a:pt x="76" y="168"/>
                </a:lnTo>
                <a:lnTo>
                  <a:pt x="76" y="169"/>
                </a:lnTo>
                <a:lnTo>
                  <a:pt x="75" y="170"/>
                </a:lnTo>
                <a:lnTo>
                  <a:pt x="75" y="170"/>
                </a:lnTo>
                <a:lnTo>
                  <a:pt x="75" y="170"/>
                </a:lnTo>
                <a:lnTo>
                  <a:pt x="75" y="168"/>
                </a:lnTo>
                <a:lnTo>
                  <a:pt x="74" y="166"/>
                </a:lnTo>
                <a:lnTo>
                  <a:pt x="74" y="165"/>
                </a:lnTo>
                <a:lnTo>
                  <a:pt x="74" y="163"/>
                </a:lnTo>
                <a:lnTo>
                  <a:pt x="74" y="163"/>
                </a:lnTo>
                <a:lnTo>
                  <a:pt x="75" y="155"/>
                </a:lnTo>
                <a:lnTo>
                  <a:pt x="75" y="155"/>
                </a:lnTo>
                <a:lnTo>
                  <a:pt x="75" y="156"/>
                </a:lnTo>
                <a:lnTo>
                  <a:pt x="75" y="156"/>
                </a:lnTo>
                <a:lnTo>
                  <a:pt x="75" y="156"/>
                </a:lnTo>
                <a:lnTo>
                  <a:pt x="76" y="156"/>
                </a:lnTo>
                <a:lnTo>
                  <a:pt x="76" y="155"/>
                </a:lnTo>
                <a:lnTo>
                  <a:pt x="75" y="154"/>
                </a:lnTo>
                <a:lnTo>
                  <a:pt x="74" y="154"/>
                </a:lnTo>
                <a:lnTo>
                  <a:pt x="74" y="154"/>
                </a:lnTo>
                <a:lnTo>
                  <a:pt x="74" y="153"/>
                </a:lnTo>
                <a:lnTo>
                  <a:pt x="75" y="153"/>
                </a:lnTo>
                <a:lnTo>
                  <a:pt x="75" y="153"/>
                </a:lnTo>
                <a:lnTo>
                  <a:pt x="74" y="149"/>
                </a:lnTo>
                <a:lnTo>
                  <a:pt x="74" y="145"/>
                </a:lnTo>
                <a:lnTo>
                  <a:pt x="74" y="139"/>
                </a:lnTo>
                <a:lnTo>
                  <a:pt x="74" y="139"/>
                </a:lnTo>
                <a:lnTo>
                  <a:pt x="75" y="139"/>
                </a:lnTo>
                <a:lnTo>
                  <a:pt x="75" y="138"/>
                </a:lnTo>
                <a:lnTo>
                  <a:pt x="76" y="136"/>
                </a:lnTo>
                <a:lnTo>
                  <a:pt x="75" y="135"/>
                </a:lnTo>
                <a:lnTo>
                  <a:pt x="75" y="135"/>
                </a:lnTo>
                <a:lnTo>
                  <a:pt x="74" y="135"/>
                </a:lnTo>
                <a:lnTo>
                  <a:pt x="75" y="136"/>
                </a:lnTo>
                <a:lnTo>
                  <a:pt x="75" y="138"/>
                </a:lnTo>
                <a:lnTo>
                  <a:pt x="74" y="138"/>
                </a:lnTo>
                <a:lnTo>
                  <a:pt x="74" y="138"/>
                </a:lnTo>
                <a:lnTo>
                  <a:pt x="74" y="120"/>
                </a:lnTo>
                <a:lnTo>
                  <a:pt x="74" y="120"/>
                </a:lnTo>
                <a:lnTo>
                  <a:pt x="76" y="120"/>
                </a:lnTo>
                <a:lnTo>
                  <a:pt x="74" y="118"/>
                </a:lnTo>
                <a:lnTo>
                  <a:pt x="74" y="118"/>
                </a:lnTo>
                <a:lnTo>
                  <a:pt x="74" y="110"/>
                </a:lnTo>
                <a:lnTo>
                  <a:pt x="74" y="110"/>
                </a:lnTo>
                <a:lnTo>
                  <a:pt x="75" y="104"/>
                </a:lnTo>
                <a:lnTo>
                  <a:pt x="75" y="96"/>
                </a:lnTo>
                <a:lnTo>
                  <a:pt x="75" y="96"/>
                </a:lnTo>
                <a:lnTo>
                  <a:pt x="75" y="93"/>
                </a:lnTo>
                <a:lnTo>
                  <a:pt x="75" y="93"/>
                </a:lnTo>
                <a:lnTo>
                  <a:pt x="75" y="83"/>
                </a:lnTo>
                <a:lnTo>
                  <a:pt x="75" y="73"/>
                </a:lnTo>
                <a:lnTo>
                  <a:pt x="75" y="73"/>
                </a:lnTo>
                <a:lnTo>
                  <a:pt x="74" y="66"/>
                </a:lnTo>
                <a:lnTo>
                  <a:pt x="74" y="66"/>
                </a:lnTo>
                <a:lnTo>
                  <a:pt x="74" y="55"/>
                </a:lnTo>
                <a:lnTo>
                  <a:pt x="74" y="55"/>
                </a:lnTo>
                <a:lnTo>
                  <a:pt x="74" y="41"/>
                </a:lnTo>
                <a:lnTo>
                  <a:pt x="74" y="41"/>
                </a:lnTo>
                <a:lnTo>
                  <a:pt x="74" y="39"/>
                </a:lnTo>
                <a:lnTo>
                  <a:pt x="74" y="39"/>
                </a:lnTo>
                <a:lnTo>
                  <a:pt x="74" y="36"/>
                </a:lnTo>
                <a:lnTo>
                  <a:pt x="74" y="36"/>
                </a:lnTo>
                <a:lnTo>
                  <a:pt x="74" y="34"/>
                </a:lnTo>
                <a:lnTo>
                  <a:pt x="74" y="33"/>
                </a:lnTo>
                <a:lnTo>
                  <a:pt x="72" y="31"/>
                </a:lnTo>
                <a:lnTo>
                  <a:pt x="72" y="31"/>
                </a:lnTo>
                <a:lnTo>
                  <a:pt x="72" y="16"/>
                </a:lnTo>
                <a:lnTo>
                  <a:pt x="72" y="16"/>
                </a:lnTo>
                <a:lnTo>
                  <a:pt x="75" y="16"/>
                </a:lnTo>
                <a:lnTo>
                  <a:pt x="75" y="21"/>
                </a:lnTo>
                <a:lnTo>
                  <a:pt x="75" y="21"/>
                </a:lnTo>
                <a:lnTo>
                  <a:pt x="75" y="23"/>
                </a:lnTo>
                <a:lnTo>
                  <a:pt x="76" y="23"/>
                </a:lnTo>
                <a:lnTo>
                  <a:pt x="79" y="23"/>
                </a:lnTo>
                <a:lnTo>
                  <a:pt x="79" y="23"/>
                </a:lnTo>
                <a:lnTo>
                  <a:pt x="77" y="21"/>
                </a:lnTo>
                <a:lnTo>
                  <a:pt x="77" y="20"/>
                </a:lnTo>
                <a:lnTo>
                  <a:pt x="77" y="20"/>
                </a:lnTo>
                <a:lnTo>
                  <a:pt x="77" y="20"/>
                </a:lnTo>
                <a:lnTo>
                  <a:pt x="79" y="19"/>
                </a:lnTo>
                <a:lnTo>
                  <a:pt x="79" y="19"/>
                </a:lnTo>
                <a:lnTo>
                  <a:pt x="79" y="18"/>
                </a:lnTo>
                <a:lnTo>
                  <a:pt x="77" y="18"/>
                </a:lnTo>
                <a:lnTo>
                  <a:pt x="77" y="18"/>
                </a:lnTo>
                <a:lnTo>
                  <a:pt x="79" y="16"/>
                </a:lnTo>
                <a:lnTo>
                  <a:pt x="79" y="15"/>
                </a:lnTo>
                <a:lnTo>
                  <a:pt x="79" y="15"/>
                </a:lnTo>
                <a:lnTo>
                  <a:pt x="79" y="15"/>
                </a:lnTo>
                <a:close/>
                <a:moveTo>
                  <a:pt x="74" y="328"/>
                </a:moveTo>
                <a:lnTo>
                  <a:pt x="74" y="328"/>
                </a:lnTo>
                <a:lnTo>
                  <a:pt x="72" y="329"/>
                </a:lnTo>
                <a:lnTo>
                  <a:pt x="72" y="330"/>
                </a:lnTo>
                <a:lnTo>
                  <a:pt x="74" y="332"/>
                </a:lnTo>
                <a:lnTo>
                  <a:pt x="74" y="332"/>
                </a:lnTo>
                <a:lnTo>
                  <a:pt x="75" y="329"/>
                </a:lnTo>
                <a:lnTo>
                  <a:pt x="75" y="329"/>
                </a:lnTo>
                <a:lnTo>
                  <a:pt x="74" y="328"/>
                </a:lnTo>
                <a:lnTo>
                  <a:pt x="74" y="328"/>
                </a:lnTo>
                <a:close/>
                <a:moveTo>
                  <a:pt x="82" y="353"/>
                </a:moveTo>
                <a:lnTo>
                  <a:pt x="82" y="353"/>
                </a:lnTo>
                <a:lnTo>
                  <a:pt x="81" y="357"/>
                </a:lnTo>
                <a:lnTo>
                  <a:pt x="81" y="357"/>
                </a:lnTo>
                <a:lnTo>
                  <a:pt x="82" y="357"/>
                </a:lnTo>
                <a:lnTo>
                  <a:pt x="83" y="355"/>
                </a:lnTo>
                <a:lnTo>
                  <a:pt x="83" y="354"/>
                </a:lnTo>
                <a:lnTo>
                  <a:pt x="83" y="354"/>
                </a:lnTo>
                <a:lnTo>
                  <a:pt x="83" y="354"/>
                </a:lnTo>
                <a:lnTo>
                  <a:pt x="83" y="354"/>
                </a:lnTo>
                <a:lnTo>
                  <a:pt x="82" y="353"/>
                </a:lnTo>
                <a:lnTo>
                  <a:pt x="82" y="353"/>
                </a:lnTo>
                <a:close/>
                <a:moveTo>
                  <a:pt x="88" y="347"/>
                </a:moveTo>
                <a:lnTo>
                  <a:pt x="88" y="347"/>
                </a:lnTo>
                <a:lnTo>
                  <a:pt x="88" y="348"/>
                </a:lnTo>
                <a:lnTo>
                  <a:pt x="87" y="349"/>
                </a:lnTo>
                <a:lnTo>
                  <a:pt x="87" y="352"/>
                </a:lnTo>
                <a:lnTo>
                  <a:pt x="87" y="352"/>
                </a:lnTo>
                <a:lnTo>
                  <a:pt x="88" y="350"/>
                </a:lnTo>
                <a:lnTo>
                  <a:pt x="88" y="347"/>
                </a:lnTo>
                <a:lnTo>
                  <a:pt x="88" y="347"/>
                </a:lnTo>
                <a:close/>
                <a:moveTo>
                  <a:pt x="87" y="327"/>
                </a:moveTo>
                <a:lnTo>
                  <a:pt x="87" y="327"/>
                </a:lnTo>
                <a:lnTo>
                  <a:pt x="87" y="330"/>
                </a:lnTo>
                <a:lnTo>
                  <a:pt x="87" y="332"/>
                </a:lnTo>
                <a:lnTo>
                  <a:pt x="88" y="332"/>
                </a:lnTo>
                <a:lnTo>
                  <a:pt x="88" y="332"/>
                </a:lnTo>
                <a:lnTo>
                  <a:pt x="88" y="329"/>
                </a:lnTo>
                <a:lnTo>
                  <a:pt x="88" y="328"/>
                </a:lnTo>
                <a:lnTo>
                  <a:pt x="87" y="327"/>
                </a:lnTo>
                <a:lnTo>
                  <a:pt x="87" y="327"/>
                </a:lnTo>
                <a:close/>
                <a:moveTo>
                  <a:pt x="75" y="312"/>
                </a:moveTo>
                <a:lnTo>
                  <a:pt x="75" y="312"/>
                </a:lnTo>
                <a:lnTo>
                  <a:pt x="75" y="313"/>
                </a:lnTo>
                <a:lnTo>
                  <a:pt x="75" y="314"/>
                </a:lnTo>
                <a:lnTo>
                  <a:pt x="75" y="315"/>
                </a:lnTo>
                <a:lnTo>
                  <a:pt x="76" y="315"/>
                </a:lnTo>
                <a:lnTo>
                  <a:pt x="76" y="315"/>
                </a:lnTo>
                <a:lnTo>
                  <a:pt x="75" y="315"/>
                </a:lnTo>
                <a:lnTo>
                  <a:pt x="75" y="314"/>
                </a:lnTo>
                <a:lnTo>
                  <a:pt x="75" y="312"/>
                </a:lnTo>
                <a:lnTo>
                  <a:pt x="75" y="312"/>
                </a:lnTo>
                <a:lnTo>
                  <a:pt x="75" y="312"/>
                </a:lnTo>
                <a:close/>
                <a:moveTo>
                  <a:pt x="86" y="270"/>
                </a:moveTo>
                <a:lnTo>
                  <a:pt x="86" y="270"/>
                </a:lnTo>
                <a:lnTo>
                  <a:pt x="85" y="273"/>
                </a:lnTo>
                <a:lnTo>
                  <a:pt x="86" y="275"/>
                </a:lnTo>
                <a:lnTo>
                  <a:pt x="86" y="275"/>
                </a:lnTo>
                <a:lnTo>
                  <a:pt x="87" y="273"/>
                </a:lnTo>
                <a:lnTo>
                  <a:pt x="86" y="272"/>
                </a:lnTo>
                <a:lnTo>
                  <a:pt x="86" y="270"/>
                </a:lnTo>
                <a:lnTo>
                  <a:pt x="86" y="270"/>
                </a:lnTo>
                <a:close/>
                <a:moveTo>
                  <a:pt x="85" y="253"/>
                </a:moveTo>
                <a:lnTo>
                  <a:pt x="85" y="253"/>
                </a:lnTo>
                <a:lnTo>
                  <a:pt x="85" y="253"/>
                </a:lnTo>
                <a:lnTo>
                  <a:pt x="85" y="254"/>
                </a:lnTo>
                <a:lnTo>
                  <a:pt x="86" y="254"/>
                </a:lnTo>
                <a:lnTo>
                  <a:pt x="86" y="249"/>
                </a:lnTo>
                <a:lnTo>
                  <a:pt x="86" y="249"/>
                </a:lnTo>
                <a:lnTo>
                  <a:pt x="85" y="249"/>
                </a:lnTo>
                <a:lnTo>
                  <a:pt x="85" y="250"/>
                </a:lnTo>
                <a:lnTo>
                  <a:pt x="85" y="253"/>
                </a:lnTo>
                <a:lnTo>
                  <a:pt x="85" y="253"/>
                </a:lnTo>
                <a:close/>
                <a:moveTo>
                  <a:pt x="81" y="180"/>
                </a:moveTo>
                <a:lnTo>
                  <a:pt x="81" y="180"/>
                </a:lnTo>
                <a:lnTo>
                  <a:pt x="81" y="181"/>
                </a:lnTo>
                <a:lnTo>
                  <a:pt x="82" y="183"/>
                </a:lnTo>
                <a:lnTo>
                  <a:pt x="82" y="183"/>
                </a:lnTo>
                <a:lnTo>
                  <a:pt x="82" y="180"/>
                </a:lnTo>
                <a:lnTo>
                  <a:pt x="81" y="180"/>
                </a:lnTo>
                <a:lnTo>
                  <a:pt x="81" y="180"/>
                </a:lnTo>
                <a:close/>
                <a:moveTo>
                  <a:pt x="75" y="176"/>
                </a:moveTo>
                <a:lnTo>
                  <a:pt x="75" y="176"/>
                </a:lnTo>
                <a:lnTo>
                  <a:pt x="75" y="181"/>
                </a:lnTo>
                <a:lnTo>
                  <a:pt x="75" y="184"/>
                </a:lnTo>
                <a:lnTo>
                  <a:pt x="76" y="185"/>
                </a:lnTo>
                <a:lnTo>
                  <a:pt x="76" y="185"/>
                </a:lnTo>
                <a:lnTo>
                  <a:pt x="76" y="183"/>
                </a:lnTo>
                <a:lnTo>
                  <a:pt x="75" y="183"/>
                </a:lnTo>
                <a:lnTo>
                  <a:pt x="75" y="183"/>
                </a:lnTo>
                <a:lnTo>
                  <a:pt x="75" y="181"/>
                </a:lnTo>
                <a:lnTo>
                  <a:pt x="76" y="179"/>
                </a:lnTo>
                <a:lnTo>
                  <a:pt x="77" y="178"/>
                </a:lnTo>
                <a:lnTo>
                  <a:pt x="75" y="176"/>
                </a:lnTo>
                <a:lnTo>
                  <a:pt x="75" y="176"/>
                </a:lnTo>
                <a:close/>
                <a:moveTo>
                  <a:pt x="75" y="164"/>
                </a:moveTo>
                <a:lnTo>
                  <a:pt x="75" y="164"/>
                </a:lnTo>
                <a:lnTo>
                  <a:pt x="74" y="166"/>
                </a:lnTo>
                <a:lnTo>
                  <a:pt x="75" y="166"/>
                </a:lnTo>
                <a:lnTo>
                  <a:pt x="76" y="168"/>
                </a:lnTo>
                <a:lnTo>
                  <a:pt x="76" y="168"/>
                </a:lnTo>
                <a:lnTo>
                  <a:pt x="76" y="165"/>
                </a:lnTo>
                <a:lnTo>
                  <a:pt x="75" y="164"/>
                </a:lnTo>
                <a:lnTo>
                  <a:pt x="75" y="164"/>
                </a:lnTo>
                <a:close/>
                <a:moveTo>
                  <a:pt x="76" y="163"/>
                </a:moveTo>
                <a:lnTo>
                  <a:pt x="76" y="163"/>
                </a:lnTo>
                <a:lnTo>
                  <a:pt x="76" y="160"/>
                </a:lnTo>
                <a:lnTo>
                  <a:pt x="77" y="159"/>
                </a:lnTo>
                <a:lnTo>
                  <a:pt x="77" y="159"/>
                </a:lnTo>
                <a:lnTo>
                  <a:pt x="76" y="159"/>
                </a:lnTo>
                <a:lnTo>
                  <a:pt x="75" y="160"/>
                </a:lnTo>
                <a:lnTo>
                  <a:pt x="75" y="161"/>
                </a:lnTo>
                <a:lnTo>
                  <a:pt x="76" y="163"/>
                </a:lnTo>
                <a:lnTo>
                  <a:pt x="76" y="163"/>
                </a:lnTo>
                <a:close/>
                <a:moveTo>
                  <a:pt x="89" y="136"/>
                </a:moveTo>
                <a:lnTo>
                  <a:pt x="89" y="139"/>
                </a:lnTo>
                <a:lnTo>
                  <a:pt x="89" y="139"/>
                </a:lnTo>
                <a:lnTo>
                  <a:pt x="91" y="139"/>
                </a:lnTo>
                <a:lnTo>
                  <a:pt x="91" y="138"/>
                </a:lnTo>
                <a:lnTo>
                  <a:pt x="91" y="136"/>
                </a:lnTo>
                <a:lnTo>
                  <a:pt x="89" y="136"/>
                </a:lnTo>
                <a:lnTo>
                  <a:pt x="89" y="136"/>
                </a:lnTo>
                <a:close/>
                <a:moveTo>
                  <a:pt x="89" y="128"/>
                </a:moveTo>
                <a:lnTo>
                  <a:pt x="89" y="128"/>
                </a:lnTo>
                <a:lnTo>
                  <a:pt x="89" y="129"/>
                </a:lnTo>
                <a:lnTo>
                  <a:pt x="88" y="130"/>
                </a:lnTo>
                <a:lnTo>
                  <a:pt x="87" y="131"/>
                </a:lnTo>
                <a:lnTo>
                  <a:pt x="87" y="133"/>
                </a:lnTo>
                <a:lnTo>
                  <a:pt x="87" y="133"/>
                </a:lnTo>
                <a:lnTo>
                  <a:pt x="88" y="133"/>
                </a:lnTo>
                <a:lnTo>
                  <a:pt x="88" y="131"/>
                </a:lnTo>
                <a:lnTo>
                  <a:pt x="89" y="130"/>
                </a:lnTo>
                <a:lnTo>
                  <a:pt x="89" y="130"/>
                </a:lnTo>
                <a:lnTo>
                  <a:pt x="91" y="130"/>
                </a:lnTo>
                <a:lnTo>
                  <a:pt x="91" y="130"/>
                </a:lnTo>
                <a:lnTo>
                  <a:pt x="91" y="131"/>
                </a:lnTo>
                <a:lnTo>
                  <a:pt x="92" y="131"/>
                </a:lnTo>
                <a:lnTo>
                  <a:pt x="92" y="131"/>
                </a:lnTo>
                <a:lnTo>
                  <a:pt x="91" y="129"/>
                </a:lnTo>
                <a:lnTo>
                  <a:pt x="89" y="128"/>
                </a:lnTo>
                <a:lnTo>
                  <a:pt x="89" y="128"/>
                </a:lnTo>
                <a:close/>
                <a:moveTo>
                  <a:pt x="95" y="109"/>
                </a:moveTo>
                <a:lnTo>
                  <a:pt x="95" y="106"/>
                </a:lnTo>
                <a:lnTo>
                  <a:pt x="95" y="106"/>
                </a:lnTo>
                <a:lnTo>
                  <a:pt x="94" y="106"/>
                </a:lnTo>
                <a:lnTo>
                  <a:pt x="93" y="108"/>
                </a:lnTo>
                <a:lnTo>
                  <a:pt x="94" y="109"/>
                </a:lnTo>
                <a:lnTo>
                  <a:pt x="95" y="109"/>
                </a:lnTo>
                <a:lnTo>
                  <a:pt x="95" y="109"/>
                </a:lnTo>
                <a:close/>
                <a:moveTo>
                  <a:pt x="89" y="105"/>
                </a:moveTo>
                <a:lnTo>
                  <a:pt x="89" y="105"/>
                </a:lnTo>
                <a:lnTo>
                  <a:pt x="89" y="108"/>
                </a:lnTo>
                <a:lnTo>
                  <a:pt x="91" y="109"/>
                </a:lnTo>
                <a:lnTo>
                  <a:pt x="91" y="109"/>
                </a:lnTo>
                <a:lnTo>
                  <a:pt x="92" y="108"/>
                </a:lnTo>
                <a:lnTo>
                  <a:pt x="92" y="108"/>
                </a:lnTo>
                <a:lnTo>
                  <a:pt x="91" y="105"/>
                </a:lnTo>
                <a:lnTo>
                  <a:pt x="89" y="105"/>
                </a:lnTo>
                <a:lnTo>
                  <a:pt x="89" y="105"/>
                </a:lnTo>
                <a:close/>
                <a:moveTo>
                  <a:pt x="94" y="74"/>
                </a:moveTo>
                <a:lnTo>
                  <a:pt x="94" y="74"/>
                </a:lnTo>
                <a:lnTo>
                  <a:pt x="97" y="73"/>
                </a:lnTo>
                <a:lnTo>
                  <a:pt x="98" y="70"/>
                </a:lnTo>
                <a:lnTo>
                  <a:pt x="98" y="70"/>
                </a:lnTo>
                <a:lnTo>
                  <a:pt x="97" y="70"/>
                </a:lnTo>
                <a:lnTo>
                  <a:pt x="97" y="71"/>
                </a:lnTo>
                <a:lnTo>
                  <a:pt x="95" y="73"/>
                </a:lnTo>
                <a:lnTo>
                  <a:pt x="95" y="73"/>
                </a:lnTo>
                <a:lnTo>
                  <a:pt x="94" y="73"/>
                </a:lnTo>
                <a:lnTo>
                  <a:pt x="94" y="73"/>
                </a:lnTo>
                <a:lnTo>
                  <a:pt x="94" y="74"/>
                </a:lnTo>
                <a:lnTo>
                  <a:pt x="94" y="74"/>
                </a:lnTo>
                <a:lnTo>
                  <a:pt x="93" y="76"/>
                </a:lnTo>
                <a:lnTo>
                  <a:pt x="93" y="76"/>
                </a:lnTo>
                <a:lnTo>
                  <a:pt x="94" y="76"/>
                </a:lnTo>
                <a:lnTo>
                  <a:pt x="94" y="75"/>
                </a:lnTo>
                <a:lnTo>
                  <a:pt x="94" y="74"/>
                </a:lnTo>
                <a:lnTo>
                  <a:pt x="94" y="74"/>
                </a:lnTo>
                <a:close/>
                <a:moveTo>
                  <a:pt x="97" y="78"/>
                </a:moveTo>
                <a:lnTo>
                  <a:pt x="97" y="81"/>
                </a:lnTo>
                <a:lnTo>
                  <a:pt x="97" y="81"/>
                </a:lnTo>
                <a:lnTo>
                  <a:pt x="97" y="81"/>
                </a:lnTo>
                <a:lnTo>
                  <a:pt x="98" y="80"/>
                </a:lnTo>
                <a:lnTo>
                  <a:pt x="97" y="79"/>
                </a:lnTo>
                <a:lnTo>
                  <a:pt x="97" y="78"/>
                </a:lnTo>
                <a:lnTo>
                  <a:pt x="97" y="78"/>
                </a:lnTo>
                <a:close/>
                <a:moveTo>
                  <a:pt x="92" y="84"/>
                </a:moveTo>
                <a:lnTo>
                  <a:pt x="92" y="84"/>
                </a:lnTo>
                <a:lnTo>
                  <a:pt x="93" y="83"/>
                </a:lnTo>
                <a:lnTo>
                  <a:pt x="94" y="81"/>
                </a:lnTo>
                <a:lnTo>
                  <a:pt x="94" y="80"/>
                </a:lnTo>
                <a:lnTo>
                  <a:pt x="94" y="79"/>
                </a:lnTo>
                <a:lnTo>
                  <a:pt x="94" y="79"/>
                </a:lnTo>
                <a:lnTo>
                  <a:pt x="94" y="79"/>
                </a:lnTo>
                <a:lnTo>
                  <a:pt x="93" y="79"/>
                </a:lnTo>
                <a:lnTo>
                  <a:pt x="93" y="78"/>
                </a:lnTo>
                <a:lnTo>
                  <a:pt x="93" y="78"/>
                </a:lnTo>
                <a:lnTo>
                  <a:pt x="93" y="80"/>
                </a:lnTo>
                <a:lnTo>
                  <a:pt x="92" y="84"/>
                </a:lnTo>
                <a:lnTo>
                  <a:pt x="92" y="84"/>
                </a:lnTo>
                <a:close/>
                <a:moveTo>
                  <a:pt x="97" y="89"/>
                </a:moveTo>
                <a:lnTo>
                  <a:pt x="97" y="89"/>
                </a:lnTo>
                <a:lnTo>
                  <a:pt x="97" y="86"/>
                </a:lnTo>
                <a:lnTo>
                  <a:pt x="97" y="85"/>
                </a:lnTo>
                <a:lnTo>
                  <a:pt x="97" y="85"/>
                </a:lnTo>
                <a:lnTo>
                  <a:pt x="97" y="84"/>
                </a:lnTo>
                <a:lnTo>
                  <a:pt x="97" y="83"/>
                </a:lnTo>
                <a:lnTo>
                  <a:pt x="95" y="83"/>
                </a:lnTo>
                <a:lnTo>
                  <a:pt x="95" y="83"/>
                </a:lnTo>
                <a:lnTo>
                  <a:pt x="95" y="85"/>
                </a:lnTo>
                <a:lnTo>
                  <a:pt x="95" y="88"/>
                </a:lnTo>
                <a:lnTo>
                  <a:pt x="97" y="89"/>
                </a:lnTo>
                <a:lnTo>
                  <a:pt x="97" y="89"/>
                </a:lnTo>
                <a:close/>
                <a:moveTo>
                  <a:pt x="95" y="98"/>
                </a:moveTo>
                <a:lnTo>
                  <a:pt x="95" y="98"/>
                </a:lnTo>
                <a:lnTo>
                  <a:pt x="95" y="95"/>
                </a:lnTo>
                <a:lnTo>
                  <a:pt x="94" y="95"/>
                </a:lnTo>
                <a:lnTo>
                  <a:pt x="94" y="95"/>
                </a:lnTo>
                <a:lnTo>
                  <a:pt x="94" y="96"/>
                </a:lnTo>
                <a:lnTo>
                  <a:pt x="95" y="98"/>
                </a:lnTo>
                <a:lnTo>
                  <a:pt x="95" y="98"/>
                </a:lnTo>
                <a:close/>
                <a:moveTo>
                  <a:pt x="79" y="36"/>
                </a:moveTo>
                <a:lnTo>
                  <a:pt x="79" y="36"/>
                </a:lnTo>
                <a:lnTo>
                  <a:pt x="77" y="36"/>
                </a:lnTo>
                <a:lnTo>
                  <a:pt x="76" y="38"/>
                </a:lnTo>
                <a:lnTo>
                  <a:pt x="76" y="38"/>
                </a:lnTo>
                <a:lnTo>
                  <a:pt x="79" y="39"/>
                </a:lnTo>
                <a:lnTo>
                  <a:pt x="80" y="39"/>
                </a:lnTo>
                <a:lnTo>
                  <a:pt x="80" y="39"/>
                </a:lnTo>
                <a:lnTo>
                  <a:pt x="80" y="38"/>
                </a:lnTo>
                <a:lnTo>
                  <a:pt x="79" y="36"/>
                </a:lnTo>
                <a:lnTo>
                  <a:pt x="79" y="36"/>
                </a:lnTo>
                <a:close/>
                <a:moveTo>
                  <a:pt x="76" y="28"/>
                </a:moveTo>
                <a:lnTo>
                  <a:pt x="76" y="28"/>
                </a:lnTo>
                <a:lnTo>
                  <a:pt x="75" y="29"/>
                </a:lnTo>
                <a:lnTo>
                  <a:pt x="75" y="29"/>
                </a:lnTo>
                <a:lnTo>
                  <a:pt x="75" y="28"/>
                </a:lnTo>
                <a:lnTo>
                  <a:pt x="74" y="29"/>
                </a:lnTo>
                <a:lnTo>
                  <a:pt x="74" y="29"/>
                </a:lnTo>
                <a:lnTo>
                  <a:pt x="75" y="29"/>
                </a:lnTo>
                <a:lnTo>
                  <a:pt x="74" y="30"/>
                </a:lnTo>
                <a:lnTo>
                  <a:pt x="74" y="33"/>
                </a:lnTo>
                <a:lnTo>
                  <a:pt x="74" y="33"/>
                </a:lnTo>
                <a:lnTo>
                  <a:pt x="75" y="33"/>
                </a:lnTo>
                <a:lnTo>
                  <a:pt x="76" y="31"/>
                </a:lnTo>
                <a:lnTo>
                  <a:pt x="75" y="29"/>
                </a:lnTo>
                <a:lnTo>
                  <a:pt x="75" y="29"/>
                </a:lnTo>
                <a:lnTo>
                  <a:pt x="76" y="29"/>
                </a:lnTo>
                <a:lnTo>
                  <a:pt x="76" y="28"/>
                </a:lnTo>
                <a:lnTo>
                  <a:pt x="76" y="28"/>
                </a:lnTo>
                <a:close/>
                <a:moveTo>
                  <a:pt x="75" y="392"/>
                </a:moveTo>
                <a:lnTo>
                  <a:pt x="75" y="392"/>
                </a:lnTo>
                <a:lnTo>
                  <a:pt x="75" y="395"/>
                </a:lnTo>
                <a:lnTo>
                  <a:pt x="77" y="398"/>
                </a:lnTo>
                <a:lnTo>
                  <a:pt x="77" y="398"/>
                </a:lnTo>
                <a:lnTo>
                  <a:pt x="74" y="402"/>
                </a:lnTo>
                <a:lnTo>
                  <a:pt x="74" y="402"/>
                </a:lnTo>
                <a:lnTo>
                  <a:pt x="71" y="399"/>
                </a:lnTo>
                <a:lnTo>
                  <a:pt x="70" y="395"/>
                </a:lnTo>
                <a:lnTo>
                  <a:pt x="70" y="395"/>
                </a:lnTo>
                <a:lnTo>
                  <a:pt x="71" y="397"/>
                </a:lnTo>
                <a:lnTo>
                  <a:pt x="72" y="399"/>
                </a:lnTo>
                <a:lnTo>
                  <a:pt x="72" y="399"/>
                </a:lnTo>
                <a:lnTo>
                  <a:pt x="74" y="399"/>
                </a:lnTo>
                <a:lnTo>
                  <a:pt x="74" y="398"/>
                </a:lnTo>
                <a:lnTo>
                  <a:pt x="74" y="398"/>
                </a:lnTo>
                <a:lnTo>
                  <a:pt x="71" y="395"/>
                </a:lnTo>
                <a:lnTo>
                  <a:pt x="70" y="393"/>
                </a:lnTo>
                <a:lnTo>
                  <a:pt x="70" y="390"/>
                </a:lnTo>
                <a:lnTo>
                  <a:pt x="71" y="389"/>
                </a:lnTo>
                <a:lnTo>
                  <a:pt x="72" y="389"/>
                </a:lnTo>
                <a:lnTo>
                  <a:pt x="72" y="389"/>
                </a:lnTo>
                <a:lnTo>
                  <a:pt x="71" y="390"/>
                </a:lnTo>
                <a:lnTo>
                  <a:pt x="72" y="392"/>
                </a:lnTo>
                <a:lnTo>
                  <a:pt x="72" y="392"/>
                </a:lnTo>
                <a:lnTo>
                  <a:pt x="74" y="389"/>
                </a:lnTo>
                <a:lnTo>
                  <a:pt x="72" y="387"/>
                </a:lnTo>
                <a:lnTo>
                  <a:pt x="72" y="384"/>
                </a:lnTo>
                <a:lnTo>
                  <a:pt x="74" y="383"/>
                </a:lnTo>
                <a:lnTo>
                  <a:pt x="71" y="383"/>
                </a:lnTo>
                <a:lnTo>
                  <a:pt x="71" y="383"/>
                </a:lnTo>
                <a:lnTo>
                  <a:pt x="71" y="385"/>
                </a:lnTo>
                <a:lnTo>
                  <a:pt x="71" y="388"/>
                </a:lnTo>
                <a:lnTo>
                  <a:pt x="71" y="388"/>
                </a:lnTo>
                <a:lnTo>
                  <a:pt x="70" y="388"/>
                </a:lnTo>
                <a:lnTo>
                  <a:pt x="69" y="385"/>
                </a:lnTo>
                <a:lnTo>
                  <a:pt x="70" y="383"/>
                </a:lnTo>
                <a:lnTo>
                  <a:pt x="70" y="382"/>
                </a:lnTo>
                <a:lnTo>
                  <a:pt x="70" y="382"/>
                </a:lnTo>
                <a:lnTo>
                  <a:pt x="70" y="379"/>
                </a:lnTo>
                <a:lnTo>
                  <a:pt x="71" y="377"/>
                </a:lnTo>
                <a:lnTo>
                  <a:pt x="71" y="377"/>
                </a:lnTo>
                <a:lnTo>
                  <a:pt x="71" y="378"/>
                </a:lnTo>
                <a:lnTo>
                  <a:pt x="72" y="379"/>
                </a:lnTo>
                <a:lnTo>
                  <a:pt x="72" y="379"/>
                </a:lnTo>
                <a:lnTo>
                  <a:pt x="72" y="380"/>
                </a:lnTo>
                <a:lnTo>
                  <a:pt x="71" y="380"/>
                </a:lnTo>
                <a:lnTo>
                  <a:pt x="71" y="382"/>
                </a:lnTo>
                <a:lnTo>
                  <a:pt x="71" y="382"/>
                </a:lnTo>
                <a:lnTo>
                  <a:pt x="72" y="382"/>
                </a:lnTo>
                <a:lnTo>
                  <a:pt x="72" y="383"/>
                </a:lnTo>
                <a:lnTo>
                  <a:pt x="72" y="383"/>
                </a:lnTo>
                <a:lnTo>
                  <a:pt x="74" y="382"/>
                </a:lnTo>
                <a:lnTo>
                  <a:pt x="74" y="380"/>
                </a:lnTo>
                <a:lnTo>
                  <a:pt x="74" y="380"/>
                </a:lnTo>
                <a:lnTo>
                  <a:pt x="75" y="380"/>
                </a:lnTo>
                <a:lnTo>
                  <a:pt x="76" y="382"/>
                </a:lnTo>
                <a:lnTo>
                  <a:pt x="76" y="385"/>
                </a:lnTo>
                <a:lnTo>
                  <a:pt x="76" y="385"/>
                </a:lnTo>
                <a:lnTo>
                  <a:pt x="75" y="389"/>
                </a:lnTo>
                <a:lnTo>
                  <a:pt x="75" y="392"/>
                </a:lnTo>
                <a:lnTo>
                  <a:pt x="75" y="392"/>
                </a:lnTo>
                <a:close/>
                <a:moveTo>
                  <a:pt x="82" y="392"/>
                </a:moveTo>
                <a:lnTo>
                  <a:pt x="82" y="393"/>
                </a:lnTo>
                <a:lnTo>
                  <a:pt x="82" y="393"/>
                </a:lnTo>
                <a:lnTo>
                  <a:pt x="81" y="393"/>
                </a:lnTo>
                <a:lnTo>
                  <a:pt x="81" y="393"/>
                </a:lnTo>
                <a:lnTo>
                  <a:pt x="80" y="394"/>
                </a:lnTo>
                <a:lnTo>
                  <a:pt x="80" y="394"/>
                </a:lnTo>
                <a:lnTo>
                  <a:pt x="80" y="394"/>
                </a:lnTo>
                <a:lnTo>
                  <a:pt x="80" y="392"/>
                </a:lnTo>
                <a:lnTo>
                  <a:pt x="82" y="392"/>
                </a:lnTo>
                <a:lnTo>
                  <a:pt x="82" y="392"/>
                </a:lnTo>
                <a:close/>
                <a:moveTo>
                  <a:pt x="79" y="382"/>
                </a:moveTo>
                <a:lnTo>
                  <a:pt x="79" y="382"/>
                </a:lnTo>
                <a:lnTo>
                  <a:pt x="80" y="378"/>
                </a:lnTo>
                <a:lnTo>
                  <a:pt x="80" y="378"/>
                </a:lnTo>
                <a:lnTo>
                  <a:pt x="80" y="380"/>
                </a:lnTo>
                <a:lnTo>
                  <a:pt x="80" y="382"/>
                </a:lnTo>
                <a:lnTo>
                  <a:pt x="79" y="382"/>
                </a:lnTo>
                <a:lnTo>
                  <a:pt x="79" y="382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3" name="Freeform 13"/>
          <p:cNvSpPr/>
          <p:nvPr userDrawn="1">
            <p:custDataLst>
              <p:tags r:id="rId4"/>
            </p:custDataLst>
          </p:nvPr>
        </p:nvSpPr>
        <p:spPr bwMode="auto">
          <a:xfrm rot="5400000" flipV="1">
            <a:off x="9071767" y="2874169"/>
            <a:ext cx="381000" cy="557212"/>
          </a:xfrm>
          <a:custGeom>
            <a:avLst/>
            <a:gdLst>
              <a:gd name="T0" fmla="*/ 166 w 720"/>
              <a:gd name="T1" fmla="*/ 681 h 702"/>
              <a:gd name="T2" fmla="*/ 163 w 720"/>
              <a:gd name="T3" fmla="*/ 678 h 702"/>
              <a:gd name="T4" fmla="*/ 45 w 720"/>
              <a:gd name="T5" fmla="*/ 164 h 702"/>
              <a:gd name="T6" fmla="*/ 53 w 720"/>
              <a:gd name="T7" fmla="*/ 173 h 702"/>
              <a:gd name="T8" fmla="*/ 42 w 720"/>
              <a:gd name="T9" fmla="*/ 55 h 702"/>
              <a:gd name="T10" fmla="*/ 57 w 720"/>
              <a:gd name="T11" fmla="*/ 104 h 702"/>
              <a:gd name="T12" fmla="*/ 202 w 720"/>
              <a:gd name="T13" fmla="*/ 681 h 702"/>
              <a:gd name="T14" fmla="*/ 7 w 720"/>
              <a:gd name="T15" fmla="*/ 51 h 702"/>
              <a:gd name="T16" fmla="*/ 33 w 720"/>
              <a:gd name="T17" fmla="*/ 295 h 702"/>
              <a:gd name="T18" fmla="*/ 34 w 720"/>
              <a:gd name="T19" fmla="*/ 325 h 702"/>
              <a:gd name="T20" fmla="*/ 23 w 720"/>
              <a:gd name="T21" fmla="*/ 170 h 702"/>
              <a:gd name="T22" fmla="*/ 79 w 720"/>
              <a:gd name="T23" fmla="*/ 375 h 702"/>
              <a:gd name="T24" fmla="*/ 79 w 720"/>
              <a:gd name="T25" fmla="*/ 489 h 702"/>
              <a:gd name="T26" fmla="*/ 81 w 720"/>
              <a:gd name="T27" fmla="*/ 552 h 702"/>
              <a:gd name="T28" fmla="*/ 145 w 720"/>
              <a:gd name="T29" fmla="*/ 631 h 702"/>
              <a:gd name="T30" fmla="*/ 265 w 720"/>
              <a:gd name="T31" fmla="*/ 621 h 702"/>
              <a:gd name="T32" fmla="*/ 354 w 720"/>
              <a:gd name="T33" fmla="*/ 606 h 702"/>
              <a:gd name="T34" fmla="*/ 519 w 720"/>
              <a:gd name="T35" fmla="*/ 578 h 702"/>
              <a:gd name="T36" fmla="*/ 703 w 720"/>
              <a:gd name="T37" fmla="*/ 569 h 702"/>
              <a:gd name="T38" fmla="*/ 569 w 720"/>
              <a:gd name="T39" fmla="*/ 624 h 702"/>
              <a:gd name="T40" fmla="*/ 472 w 720"/>
              <a:gd name="T41" fmla="*/ 626 h 702"/>
              <a:gd name="T42" fmla="*/ 219 w 720"/>
              <a:gd name="T43" fmla="*/ 677 h 702"/>
              <a:gd name="T44" fmla="*/ 185 w 720"/>
              <a:gd name="T45" fmla="*/ 659 h 702"/>
              <a:gd name="T46" fmla="*/ 88 w 720"/>
              <a:gd name="T47" fmla="*/ 676 h 702"/>
              <a:gd name="T48" fmla="*/ 39 w 720"/>
              <a:gd name="T49" fmla="*/ 602 h 702"/>
              <a:gd name="T50" fmla="*/ 36 w 720"/>
              <a:gd name="T51" fmla="*/ 501 h 702"/>
              <a:gd name="T52" fmla="*/ 45 w 720"/>
              <a:gd name="T53" fmla="*/ 662 h 702"/>
              <a:gd name="T54" fmla="*/ 57 w 720"/>
              <a:gd name="T55" fmla="*/ 693 h 702"/>
              <a:gd name="T56" fmla="*/ 16 w 720"/>
              <a:gd name="T57" fmla="*/ 554 h 702"/>
              <a:gd name="T58" fmla="*/ 37 w 720"/>
              <a:gd name="T59" fmla="*/ 385 h 702"/>
              <a:gd name="T60" fmla="*/ 45 w 720"/>
              <a:gd name="T61" fmla="*/ 342 h 702"/>
              <a:gd name="T62" fmla="*/ 28 w 720"/>
              <a:gd name="T63" fmla="*/ 268 h 702"/>
              <a:gd name="T64" fmla="*/ 29 w 720"/>
              <a:gd name="T65" fmla="*/ 221 h 702"/>
              <a:gd name="T66" fmla="*/ 34 w 720"/>
              <a:gd name="T67" fmla="*/ 210 h 702"/>
              <a:gd name="T68" fmla="*/ 52 w 720"/>
              <a:gd name="T69" fmla="*/ 188 h 702"/>
              <a:gd name="T70" fmla="*/ 54 w 720"/>
              <a:gd name="T71" fmla="*/ 234 h 702"/>
              <a:gd name="T72" fmla="*/ 57 w 720"/>
              <a:gd name="T73" fmla="*/ 574 h 702"/>
              <a:gd name="T74" fmla="*/ 68 w 720"/>
              <a:gd name="T75" fmla="*/ 528 h 702"/>
              <a:gd name="T76" fmla="*/ 76 w 720"/>
              <a:gd name="T77" fmla="*/ 487 h 702"/>
              <a:gd name="T78" fmla="*/ 48 w 720"/>
              <a:gd name="T79" fmla="*/ 223 h 702"/>
              <a:gd name="T80" fmla="*/ 50 w 720"/>
              <a:gd name="T81" fmla="*/ 253 h 702"/>
              <a:gd name="T82" fmla="*/ 50 w 720"/>
              <a:gd name="T83" fmla="*/ 280 h 702"/>
              <a:gd name="T84" fmla="*/ 45 w 720"/>
              <a:gd name="T85" fmla="*/ 307 h 702"/>
              <a:gd name="T86" fmla="*/ 47 w 720"/>
              <a:gd name="T87" fmla="*/ 335 h 702"/>
              <a:gd name="T88" fmla="*/ 35 w 720"/>
              <a:gd name="T89" fmla="*/ 382 h 702"/>
              <a:gd name="T90" fmla="*/ 42 w 720"/>
              <a:gd name="T91" fmla="*/ 449 h 702"/>
              <a:gd name="T92" fmla="*/ 29 w 720"/>
              <a:gd name="T93" fmla="*/ 586 h 702"/>
              <a:gd name="T94" fmla="*/ 40 w 720"/>
              <a:gd name="T95" fmla="*/ 577 h 702"/>
              <a:gd name="T96" fmla="*/ 598 w 720"/>
              <a:gd name="T97" fmla="*/ 623 h 702"/>
              <a:gd name="T98" fmla="*/ 330 w 720"/>
              <a:gd name="T99" fmla="*/ 608 h 702"/>
              <a:gd name="T100" fmla="*/ 296 w 720"/>
              <a:gd name="T101" fmla="*/ 642 h 702"/>
              <a:gd name="T102" fmla="*/ 178 w 720"/>
              <a:gd name="T103" fmla="*/ 662 h 702"/>
              <a:gd name="T104" fmla="*/ 68 w 720"/>
              <a:gd name="T105" fmla="*/ 544 h 702"/>
              <a:gd name="T106" fmla="*/ 56 w 720"/>
              <a:gd name="T107" fmla="*/ 191 h 702"/>
              <a:gd name="T108" fmla="*/ 436 w 720"/>
              <a:gd name="T109" fmla="*/ 643 h 702"/>
              <a:gd name="T110" fmla="*/ 80 w 720"/>
              <a:gd name="T111" fmla="*/ 430 h 702"/>
              <a:gd name="T112" fmla="*/ 83 w 720"/>
              <a:gd name="T113" fmla="*/ 454 h 702"/>
              <a:gd name="T114" fmla="*/ 79 w 720"/>
              <a:gd name="T115" fmla="*/ 15 h 702"/>
              <a:gd name="T116" fmla="*/ 91 w 720"/>
              <a:gd name="T117" fmla="*/ 163 h 702"/>
              <a:gd name="T118" fmla="*/ 81 w 720"/>
              <a:gd name="T119" fmla="*/ 349 h 702"/>
              <a:gd name="T120" fmla="*/ 74 w 720"/>
              <a:gd name="T121" fmla="*/ 247 h 702"/>
              <a:gd name="T122" fmla="*/ 88 w 720"/>
              <a:gd name="T123" fmla="*/ 347 h 702"/>
              <a:gd name="T124" fmla="*/ 92 w 720"/>
              <a:gd name="T125" fmla="*/ 84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20" h="702">
                <a:moveTo>
                  <a:pt x="157" y="689"/>
                </a:moveTo>
                <a:lnTo>
                  <a:pt x="157" y="689"/>
                </a:lnTo>
                <a:lnTo>
                  <a:pt x="157" y="691"/>
                </a:lnTo>
                <a:lnTo>
                  <a:pt x="156" y="692"/>
                </a:lnTo>
                <a:lnTo>
                  <a:pt x="155" y="692"/>
                </a:lnTo>
                <a:lnTo>
                  <a:pt x="155" y="692"/>
                </a:lnTo>
                <a:lnTo>
                  <a:pt x="155" y="692"/>
                </a:lnTo>
                <a:lnTo>
                  <a:pt x="156" y="691"/>
                </a:lnTo>
                <a:lnTo>
                  <a:pt x="155" y="691"/>
                </a:lnTo>
                <a:lnTo>
                  <a:pt x="155" y="691"/>
                </a:lnTo>
                <a:lnTo>
                  <a:pt x="156" y="689"/>
                </a:lnTo>
                <a:lnTo>
                  <a:pt x="157" y="689"/>
                </a:lnTo>
                <a:lnTo>
                  <a:pt x="157" y="689"/>
                </a:lnTo>
                <a:close/>
                <a:moveTo>
                  <a:pt x="164" y="684"/>
                </a:moveTo>
                <a:lnTo>
                  <a:pt x="164" y="684"/>
                </a:lnTo>
                <a:lnTo>
                  <a:pt x="163" y="684"/>
                </a:lnTo>
                <a:lnTo>
                  <a:pt x="163" y="686"/>
                </a:lnTo>
                <a:lnTo>
                  <a:pt x="163" y="686"/>
                </a:lnTo>
                <a:lnTo>
                  <a:pt x="162" y="686"/>
                </a:lnTo>
                <a:lnTo>
                  <a:pt x="162" y="684"/>
                </a:lnTo>
                <a:lnTo>
                  <a:pt x="162" y="684"/>
                </a:lnTo>
                <a:lnTo>
                  <a:pt x="159" y="684"/>
                </a:lnTo>
                <a:lnTo>
                  <a:pt x="158" y="684"/>
                </a:lnTo>
                <a:lnTo>
                  <a:pt x="158" y="684"/>
                </a:lnTo>
                <a:lnTo>
                  <a:pt x="158" y="684"/>
                </a:lnTo>
                <a:lnTo>
                  <a:pt x="162" y="683"/>
                </a:lnTo>
                <a:lnTo>
                  <a:pt x="164" y="684"/>
                </a:lnTo>
                <a:lnTo>
                  <a:pt x="164" y="684"/>
                </a:lnTo>
                <a:close/>
                <a:moveTo>
                  <a:pt x="157" y="691"/>
                </a:moveTo>
                <a:lnTo>
                  <a:pt x="159" y="691"/>
                </a:lnTo>
                <a:lnTo>
                  <a:pt x="159" y="691"/>
                </a:lnTo>
                <a:lnTo>
                  <a:pt x="159" y="692"/>
                </a:lnTo>
                <a:lnTo>
                  <a:pt x="158" y="692"/>
                </a:lnTo>
                <a:lnTo>
                  <a:pt x="157" y="692"/>
                </a:lnTo>
                <a:lnTo>
                  <a:pt x="157" y="691"/>
                </a:lnTo>
                <a:lnTo>
                  <a:pt x="157" y="691"/>
                </a:lnTo>
                <a:close/>
                <a:moveTo>
                  <a:pt x="187" y="677"/>
                </a:moveTo>
                <a:lnTo>
                  <a:pt x="187" y="677"/>
                </a:lnTo>
                <a:lnTo>
                  <a:pt x="186" y="678"/>
                </a:lnTo>
                <a:lnTo>
                  <a:pt x="185" y="678"/>
                </a:lnTo>
                <a:lnTo>
                  <a:pt x="185" y="678"/>
                </a:lnTo>
                <a:lnTo>
                  <a:pt x="184" y="679"/>
                </a:lnTo>
                <a:lnTo>
                  <a:pt x="184" y="681"/>
                </a:lnTo>
                <a:lnTo>
                  <a:pt x="178" y="682"/>
                </a:lnTo>
                <a:lnTo>
                  <a:pt x="178" y="682"/>
                </a:lnTo>
                <a:lnTo>
                  <a:pt x="178" y="681"/>
                </a:lnTo>
                <a:lnTo>
                  <a:pt x="178" y="681"/>
                </a:lnTo>
                <a:lnTo>
                  <a:pt x="180" y="681"/>
                </a:lnTo>
                <a:lnTo>
                  <a:pt x="180" y="681"/>
                </a:lnTo>
                <a:lnTo>
                  <a:pt x="179" y="679"/>
                </a:lnTo>
                <a:lnTo>
                  <a:pt x="178" y="678"/>
                </a:lnTo>
                <a:lnTo>
                  <a:pt x="178" y="678"/>
                </a:lnTo>
                <a:lnTo>
                  <a:pt x="178" y="679"/>
                </a:lnTo>
                <a:lnTo>
                  <a:pt x="176" y="681"/>
                </a:lnTo>
                <a:lnTo>
                  <a:pt x="176" y="681"/>
                </a:lnTo>
                <a:lnTo>
                  <a:pt x="175" y="681"/>
                </a:lnTo>
                <a:lnTo>
                  <a:pt x="174" y="679"/>
                </a:lnTo>
                <a:lnTo>
                  <a:pt x="172" y="678"/>
                </a:lnTo>
                <a:lnTo>
                  <a:pt x="172" y="678"/>
                </a:lnTo>
                <a:lnTo>
                  <a:pt x="169" y="678"/>
                </a:lnTo>
                <a:lnTo>
                  <a:pt x="167" y="678"/>
                </a:lnTo>
                <a:lnTo>
                  <a:pt x="167" y="678"/>
                </a:lnTo>
                <a:lnTo>
                  <a:pt x="169" y="677"/>
                </a:lnTo>
                <a:lnTo>
                  <a:pt x="172" y="677"/>
                </a:lnTo>
                <a:lnTo>
                  <a:pt x="176" y="678"/>
                </a:lnTo>
                <a:lnTo>
                  <a:pt x="176" y="678"/>
                </a:lnTo>
                <a:lnTo>
                  <a:pt x="175" y="677"/>
                </a:lnTo>
                <a:lnTo>
                  <a:pt x="175" y="677"/>
                </a:lnTo>
                <a:lnTo>
                  <a:pt x="175" y="677"/>
                </a:lnTo>
                <a:lnTo>
                  <a:pt x="178" y="677"/>
                </a:lnTo>
                <a:lnTo>
                  <a:pt x="179" y="677"/>
                </a:lnTo>
                <a:lnTo>
                  <a:pt x="179" y="678"/>
                </a:lnTo>
                <a:lnTo>
                  <a:pt x="179" y="678"/>
                </a:lnTo>
                <a:lnTo>
                  <a:pt x="181" y="678"/>
                </a:lnTo>
                <a:lnTo>
                  <a:pt x="184" y="677"/>
                </a:lnTo>
                <a:lnTo>
                  <a:pt x="185" y="676"/>
                </a:lnTo>
                <a:lnTo>
                  <a:pt x="187" y="676"/>
                </a:lnTo>
                <a:lnTo>
                  <a:pt x="187" y="676"/>
                </a:lnTo>
                <a:lnTo>
                  <a:pt x="187" y="676"/>
                </a:lnTo>
                <a:lnTo>
                  <a:pt x="188" y="677"/>
                </a:lnTo>
                <a:lnTo>
                  <a:pt x="188" y="677"/>
                </a:lnTo>
                <a:lnTo>
                  <a:pt x="187" y="674"/>
                </a:lnTo>
                <a:lnTo>
                  <a:pt x="186" y="674"/>
                </a:lnTo>
                <a:lnTo>
                  <a:pt x="186" y="673"/>
                </a:lnTo>
                <a:lnTo>
                  <a:pt x="186" y="673"/>
                </a:lnTo>
                <a:lnTo>
                  <a:pt x="187" y="673"/>
                </a:lnTo>
                <a:lnTo>
                  <a:pt x="188" y="673"/>
                </a:lnTo>
                <a:lnTo>
                  <a:pt x="191" y="672"/>
                </a:lnTo>
                <a:lnTo>
                  <a:pt x="191" y="672"/>
                </a:lnTo>
                <a:lnTo>
                  <a:pt x="192" y="672"/>
                </a:lnTo>
                <a:lnTo>
                  <a:pt x="193" y="672"/>
                </a:lnTo>
                <a:lnTo>
                  <a:pt x="193" y="672"/>
                </a:lnTo>
                <a:lnTo>
                  <a:pt x="193" y="673"/>
                </a:lnTo>
                <a:lnTo>
                  <a:pt x="193" y="673"/>
                </a:lnTo>
                <a:lnTo>
                  <a:pt x="193" y="673"/>
                </a:lnTo>
                <a:lnTo>
                  <a:pt x="191" y="677"/>
                </a:lnTo>
                <a:lnTo>
                  <a:pt x="191" y="678"/>
                </a:lnTo>
                <a:lnTo>
                  <a:pt x="188" y="679"/>
                </a:lnTo>
                <a:lnTo>
                  <a:pt x="188" y="679"/>
                </a:lnTo>
                <a:lnTo>
                  <a:pt x="190" y="677"/>
                </a:lnTo>
                <a:lnTo>
                  <a:pt x="191" y="674"/>
                </a:lnTo>
                <a:lnTo>
                  <a:pt x="191" y="674"/>
                </a:lnTo>
                <a:lnTo>
                  <a:pt x="190" y="674"/>
                </a:lnTo>
                <a:lnTo>
                  <a:pt x="188" y="674"/>
                </a:lnTo>
                <a:lnTo>
                  <a:pt x="188" y="674"/>
                </a:lnTo>
                <a:lnTo>
                  <a:pt x="188" y="678"/>
                </a:lnTo>
                <a:lnTo>
                  <a:pt x="188" y="678"/>
                </a:lnTo>
                <a:lnTo>
                  <a:pt x="187" y="678"/>
                </a:lnTo>
                <a:lnTo>
                  <a:pt x="187" y="677"/>
                </a:lnTo>
                <a:lnTo>
                  <a:pt x="187" y="677"/>
                </a:lnTo>
                <a:close/>
                <a:moveTo>
                  <a:pt x="168" y="688"/>
                </a:moveTo>
                <a:lnTo>
                  <a:pt x="168" y="688"/>
                </a:lnTo>
                <a:lnTo>
                  <a:pt x="168" y="689"/>
                </a:lnTo>
                <a:lnTo>
                  <a:pt x="168" y="691"/>
                </a:lnTo>
                <a:lnTo>
                  <a:pt x="166" y="689"/>
                </a:lnTo>
                <a:lnTo>
                  <a:pt x="166" y="689"/>
                </a:lnTo>
                <a:lnTo>
                  <a:pt x="167" y="688"/>
                </a:lnTo>
                <a:lnTo>
                  <a:pt x="168" y="688"/>
                </a:lnTo>
                <a:lnTo>
                  <a:pt x="168" y="688"/>
                </a:lnTo>
                <a:close/>
                <a:moveTo>
                  <a:pt x="180" y="687"/>
                </a:moveTo>
                <a:lnTo>
                  <a:pt x="180" y="687"/>
                </a:lnTo>
                <a:lnTo>
                  <a:pt x="180" y="687"/>
                </a:lnTo>
                <a:lnTo>
                  <a:pt x="178" y="687"/>
                </a:lnTo>
                <a:lnTo>
                  <a:pt x="176" y="686"/>
                </a:lnTo>
                <a:lnTo>
                  <a:pt x="176" y="686"/>
                </a:lnTo>
                <a:lnTo>
                  <a:pt x="174" y="686"/>
                </a:lnTo>
                <a:lnTo>
                  <a:pt x="175" y="686"/>
                </a:lnTo>
                <a:lnTo>
                  <a:pt x="178" y="684"/>
                </a:lnTo>
                <a:lnTo>
                  <a:pt x="178" y="684"/>
                </a:lnTo>
                <a:lnTo>
                  <a:pt x="180" y="686"/>
                </a:lnTo>
                <a:lnTo>
                  <a:pt x="180" y="687"/>
                </a:lnTo>
                <a:lnTo>
                  <a:pt x="180" y="687"/>
                </a:lnTo>
                <a:close/>
                <a:moveTo>
                  <a:pt x="173" y="689"/>
                </a:moveTo>
                <a:lnTo>
                  <a:pt x="173" y="689"/>
                </a:lnTo>
                <a:lnTo>
                  <a:pt x="172" y="689"/>
                </a:lnTo>
                <a:lnTo>
                  <a:pt x="170" y="688"/>
                </a:lnTo>
                <a:lnTo>
                  <a:pt x="170" y="688"/>
                </a:lnTo>
                <a:lnTo>
                  <a:pt x="172" y="687"/>
                </a:lnTo>
                <a:lnTo>
                  <a:pt x="173" y="687"/>
                </a:lnTo>
                <a:lnTo>
                  <a:pt x="172" y="686"/>
                </a:lnTo>
                <a:lnTo>
                  <a:pt x="172" y="686"/>
                </a:lnTo>
                <a:lnTo>
                  <a:pt x="173" y="686"/>
                </a:lnTo>
                <a:lnTo>
                  <a:pt x="173" y="687"/>
                </a:lnTo>
                <a:lnTo>
                  <a:pt x="173" y="689"/>
                </a:lnTo>
                <a:lnTo>
                  <a:pt x="173" y="689"/>
                </a:lnTo>
                <a:close/>
                <a:moveTo>
                  <a:pt x="164" y="684"/>
                </a:moveTo>
                <a:lnTo>
                  <a:pt x="164" y="684"/>
                </a:lnTo>
                <a:lnTo>
                  <a:pt x="164" y="683"/>
                </a:lnTo>
                <a:lnTo>
                  <a:pt x="164" y="683"/>
                </a:lnTo>
                <a:lnTo>
                  <a:pt x="166" y="683"/>
                </a:lnTo>
                <a:lnTo>
                  <a:pt x="166" y="683"/>
                </a:lnTo>
                <a:lnTo>
                  <a:pt x="164" y="682"/>
                </a:lnTo>
                <a:lnTo>
                  <a:pt x="163" y="682"/>
                </a:lnTo>
                <a:lnTo>
                  <a:pt x="162" y="683"/>
                </a:lnTo>
                <a:lnTo>
                  <a:pt x="161" y="682"/>
                </a:lnTo>
                <a:lnTo>
                  <a:pt x="161" y="682"/>
                </a:lnTo>
                <a:lnTo>
                  <a:pt x="163" y="682"/>
                </a:lnTo>
                <a:lnTo>
                  <a:pt x="166" y="681"/>
                </a:lnTo>
                <a:lnTo>
                  <a:pt x="166" y="681"/>
                </a:lnTo>
                <a:lnTo>
                  <a:pt x="167" y="682"/>
                </a:lnTo>
                <a:lnTo>
                  <a:pt x="167" y="683"/>
                </a:lnTo>
                <a:lnTo>
                  <a:pt x="167" y="683"/>
                </a:lnTo>
                <a:lnTo>
                  <a:pt x="166" y="683"/>
                </a:lnTo>
                <a:lnTo>
                  <a:pt x="166" y="683"/>
                </a:lnTo>
                <a:lnTo>
                  <a:pt x="164" y="684"/>
                </a:lnTo>
                <a:lnTo>
                  <a:pt x="164" y="684"/>
                </a:lnTo>
                <a:close/>
                <a:moveTo>
                  <a:pt x="153" y="687"/>
                </a:moveTo>
                <a:lnTo>
                  <a:pt x="153" y="687"/>
                </a:lnTo>
                <a:lnTo>
                  <a:pt x="153" y="686"/>
                </a:lnTo>
                <a:lnTo>
                  <a:pt x="155" y="686"/>
                </a:lnTo>
                <a:lnTo>
                  <a:pt x="156" y="686"/>
                </a:lnTo>
                <a:lnTo>
                  <a:pt x="157" y="687"/>
                </a:lnTo>
                <a:lnTo>
                  <a:pt x="157" y="687"/>
                </a:lnTo>
                <a:lnTo>
                  <a:pt x="155" y="687"/>
                </a:lnTo>
                <a:lnTo>
                  <a:pt x="153" y="687"/>
                </a:lnTo>
                <a:lnTo>
                  <a:pt x="153" y="687"/>
                </a:lnTo>
                <a:close/>
                <a:moveTo>
                  <a:pt x="43" y="374"/>
                </a:moveTo>
                <a:lnTo>
                  <a:pt x="43" y="374"/>
                </a:lnTo>
                <a:lnTo>
                  <a:pt x="45" y="374"/>
                </a:lnTo>
                <a:lnTo>
                  <a:pt x="45" y="374"/>
                </a:lnTo>
                <a:lnTo>
                  <a:pt x="45" y="372"/>
                </a:lnTo>
                <a:lnTo>
                  <a:pt x="45" y="372"/>
                </a:lnTo>
                <a:lnTo>
                  <a:pt x="46" y="373"/>
                </a:lnTo>
                <a:lnTo>
                  <a:pt x="46" y="374"/>
                </a:lnTo>
                <a:lnTo>
                  <a:pt x="45" y="374"/>
                </a:lnTo>
                <a:lnTo>
                  <a:pt x="45" y="374"/>
                </a:lnTo>
                <a:lnTo>
                  <a:pt x="46" y="375"/>
                </a:lnTo>
                <a:lnTo>
                  <a:pt x="47" y="375"/>
                </a:lnTo>
                <a:lnTo>
                  <a:pt x="47" y="375"/>
                </a:lnTo>
                <a:lnTo>
                  <a:pt x="46" y="378"/>
                </a:lnTo>
                <a:lnTo>
                  <a:pt x="46" y="380"/>
                </a:lnTo>
                <a:lnTo>
                  <a:pt x="46" y="380"/>
                </a:lnTo>
                <a:lnTo>
                  <a:pt x="45" y="380"/>
                </a:lnTo>
                <a:lnTo>
                  <a:pt x="45" y="380"/>
                </a:lnTo>
                <a:lnTo>
                  <a:pt x="45" y="383"/>
                </a:lnTo>
                <a:lnTo>
                  <a:pt x="45" y="383"/>
                </a:lnTo>
                <a:lnTo>
                  <a:pt x="43" y="383"/>
                </a:lnTo>
                <a:lnTo>
                  <a:pt x="43" y="383"/>
                </a:lnTo>
                <a:lnTo>
                  <a:pt x="43" y="380"/>
                </a:lnTo>
                <a:lnTo>
                  <a:pt x="45" y="379"/>
                </a:lnTo>
                <a:lnTo>
                  <a:pt x="45" y="379"/>
                </a:lnTo>
                <a:lnTo>
                  <a:pt x="45" y="378"/>
                </a:lnTo>
                <a:lnTo>
                  <a:pt x="43" y="375"/>
                </a:lnTo>
                <a:lnTo>
                  <a:pt x="43" y="375"/>
                </a:lnTo>
                <a:lnTo>
                  <a:pt x="43" y="377"/>
                </a:lnTo>
                <a:lnTo>
                  <a:pt x="43" y="377"/>
                </a:lnTo>
                <a:lnTo>
                  <a:pt x="43" y="379"/>
                </a:lnTo>
                <a:lnTo>
                  <a:pt x="43" y="379"/>
                </a:lnTo>
                <a:lnTo>
                  <a:pt x="42" y="382"/>
                </a:lnTo>
                <a:lnTo>
                  <a:pt x="42" y="387"/>
                </a:lnTo>
                <a:lnTo>
                  <a:pt x="42" y="390"/>
                </a:lnTo>
                <a:lnTo>
                  <a:pt x="42" y="394"/>
                </a:lnTo>
                <a:lnTo>
                  <a:pt x="42" y="394"/>
                </a:lnTo>
                <a:lnTo>
                  <a:pt x="42" y="380"/>
                </a:lnTo>
                <a:lnTo>
                  <a:pt x="42" y="367"/>
                </a:lnTo>
                <a:lnTo>
                  <a:pt x="42" y="367"/>
                </a:lnTo>
                <a:lnTo>
                  <a:pt x="43" y="368"/>
                </a:lnTo>
                <a:lnTo>
                  <a:pt x="43" y="370"/>
                </a:lnTo>
                <a:lnTo>
                  <a:pt x="43" y="373"/>
                </a:lnTo>
                <a:lnTo>
                  <a:pt x="43" y="374"/>
                </a:lnTo>
                <a:lnTo>
                  <a:pt x="43" y="374"/>
                </a:lnTo>
                <a:close/>
                <a:moveTo>
                  <a:pt x="36" y="355"/>
                </a:moveTo>
                <a:lnTo>
                  <a:pt x="36" y="355"/>
                </a:lnTo>
                <a:lnTo>
                  <a:pt x="35" y="354"/>
                </a:lnTo>
                <a:lnTo>
                  <a:pt x="35" y="353"/>
                </a:lnTo>
                <a:lnTo>
                  <a:pt x="35" y="350"/>
                </a:lnTo>
                <a:lnTo>
                  <a:pt x="35" y="350"/>
                </a:lnTo>
                <a:lnTo>
                  <a:pt x="34" y="349"/>
                </a:lnTo>
                <a:lnTo>
                  <a:pt x="35" y="348"/>
                </a:lnTo>
                <a:lnTo>
                  <a:pt x="35" y="348"/>
                </a:lnTo>
                <a:lnTo>
                  <a:pt x="36" y="348"/>
                </a:lnTo>
                <a:lnTo>
                  <a:pt x="36" y="349"/>
                </a:lnTo>
                <a:lnTo>
                  <a:pt x="37" y="350"/>
                </a:lnTo>
                <a:lnTo>
                  <a:pt x="36" y="355"/>
                </a:lnTo>
                <a:lnTo>
                  <a:pt x="36" y="355"/>
                </a:lnTo>
                <a:close/>
                <a:moveTo>
                  <a:pt x="35" y="360"/>
                </a:moveTo>
                <a:lnTo>
                  <a:pt x="35" y="360"/>
                </a:lnTo>
                <a:lnTo>
                  <a:pt x="35" y="362"/>
                </a:lnTo>
                <a:lnTo>
                  <a:pt x="36" y="360"/>
                </a:lnTo>
                <a:lnTo>
                  <a:pt x="36" y="360"/>
                </a:lnTo>
                <a:lnTo>
                  <a:pt x="36" y="359"/>
                </a:lnTo>
                <a:lnTo>
                  <a:pt x="35" y="360"/>
                </a:lnTo>
                <a:lnTo>
                  <a:pt x="35" y="360"/>
                </a:lnTo>
                <a:lnTo>
                  <a:pt x="35" y="359"/>
                </a:lnTo>
                <a:lnTo>
                  <a:pt x="35" y="358"/>
                </a:lnTo>
                <a:lnTo>
                  <a:pt x="35" y="355"/>
                </a:lnTo>
                <a:lnTo>
                  <a:pt x="36" y="355"/>
                </a:lnTo>
                <a:lnTo>
                  <a:pt x="36" y="355"/>
                </a:lnTo>
                <a:lnTo>
                  <a:pt x="37" y="362"/>
                </a:lnTo>
                <a:lnTo>
                  <a:pt x="39" y="368"/>
                </a:lnTo>
                <a:lnTo>
                  <a:pt x="39" y="368"/>
                </a:lnTo>
                <a:lnTo>
                  <a:pt x="37" y="370"/>
                </a:lnTo>
                <a:lnTo>
                  <a:pt x="37" y="372"/>
                </a:lnTo>
                <a:lnTo>
                  <a:pt x="37" y="373"/>
                </a:lnTo>
                <a:lnTo>
                  <a:pt x="37" y="373"/>
                </a:lnTo>
                <a:lnTo>
                  <a:pt x="37" y="373"/>
                </a:lnTo>
                <a:lnTo>
                  <a:pt x="36" y="373"/>
                </a:lnTo>
                <a:lnTo>
                  <a:pt x="36" y="373"/>
                </a:lnTo>
                <a:lnTo>
                  <a:pt x="35" y="373"/>
                </a:lnTo>
                <a:lnTo>
                  <a:pt x="35" y="374"/>
                </a:lnTo>
                <a:lnTo>
                  <a:pt x="34" y="378"/>
                </a:lnTo>
                <a:lnTo>
                  <a:pt x="34" y="378"/>
                </a:lnTo>
                <a:lnTo>
                  <a:pt x="34" y="377"/>
                </a:lnTo>
                <a:lnTo>
                  <a:pt x="34" y="375"/>
                </a:lnTo>
                <a:lnTo>
                  <a:pt x="34" y="374"/>
                </a:lnTo>
                <a:lnTo>
                  <a:pt x="33" y="374"/>
                </a:lnTo>
                <a:lnTo>
                  <a:pt x="33" y="374"/>
                </a:lnTo>
                <a:lnTo>
                  <a:pt x="33" y="373"/>
                </a:lnTo>
                <a:lnTo>
                  <a:pt x="34" y="373"/>
                </a:lnTo>
                <a:lnTo>
                  <a:pt x="35" y="372"/>
                </a:lnTo>
                <a:lnTo>
                  <a:pt x="35" y="372"/>
                </a:lnTo>
                <a:lnTo>
                  <a:pt x="35" y="370"/>
                </a:lnTo>
                <a:lnTo>
                  <a:pt x="36" y="370"/>
                </a:lnTo>
                <a:lnTo>
                  <a:pt x="36" y="369"/>
                </a:lnTo>
                <a:lnTo>
                  <a:pt x="36" y="369"/>
                </a:lnTo>
                <a:lnTo>
                  <a:pt x="36" y="367"/>
                </a:lnTo>
                <a:lnTo>
                  <a:pt x="36" y="367"/>
                </a:lnTo>
                <a:lnTo>
                  <a:pt x="37" y="367"/>
                </a:lnTo>
                <a:lnTo>
                  <a:pt x="37" y="367"/>
                </a:lnTo>
                <a:lnTo>
                  <a:pt x="37" y="367"/>
                </a:lnTo>
                <a:lnTo>
                  <a:pt x="37" y="365"/>
                </a:lnTo>
                <a:lnTo>
                  <a:pt x="36" y="367"/>
                </a:lnTo>
                <a:lnTo>
                  <a:pt x="36" y="367"/>
                </a:lnTo>
                <a:lnTo>
                  <a:pt x="36" y="367"/>
                </a:lnTo>
                <a:lnTo>
                  <a:pt x="35" y="369"/>
                </a:lnTo>
                <a:lnTo>
                  <a:pt x="35" y="369"/>
                </a:lnTo>
                <a:lnTo>
                  <a:pt x="34" y="368"/>
                </a:lnTo>
                <a:lnTo>
                  <a:pt x="34" y="368"/>
                </a:lnTo>
                <a:lnTo>
                  <a:pt x="34" y="370"/>
                </a:lnTo>
                <a:lnTo>
                  <a:pt x="34" y="372"/>
                </a:lnTo>
                <a:lnTo>
                  <a:pt x="33" y="372"/>
                </a:lnTo>
                <a:lnTo>
                  <a:pt x="33" y="372"/>
                </a:lnTo>
                <a:lnTo>
                  <a:pt x="35" y="360"/>
                </a:lnTo>
                <a:lnTo>
                  <a:pt x="35" y="360"/>
                </a:lnTo>
                <a:close/>
                <a:moveTo>
                  <a:pt x="36" y="362"/>
                </a:moveTo>
                <a:lnTo>
                  <a:pt x="36" y="362"/>
                </a:lnTo>
                <a:lnTo>
                  <a:pt x="35" y="363"/>
                </a:lnTo>
                <a:lnTo>
                  <a:pt x="35" y="365"/>
                </a:lnTo>
                <a:lnTo>
                  <a:pt x="35" y="365"/>
                </a:lnTo>
                <a:lnTo>
                  <a:pt x="36" y="364"/>
                </a:lnTo>
                <a:lnTo>
                  <a:pt x="36" y="364"/>
                </a:lnTo>
                <a:lnTo>
                  <a:pt x="36" y="363"/>
                </a:lnTo>
                <a:lnTo>
                  <a:pt x="36" y="362"/>
                </a:lnTo>
                <a:lnTo>
                  <a:pt x="36" y="362"/>
                </a:lnTo>
                <a:close/>
                <a:moveTo>
                  <a:pt x="159" y="682"/>
                </a:moveTo>
                <a:lnTo>
                  <a:pt x="159" y="682"/>
                </a:lnTo>
                <a:lnTo>
                  <a:pt x="158" y="682"/>
                </a:lnTo>
                <a:lnTo>
                  <a:pt x="157" y="682"/>
                </a:lnTo>
                <a:lnTo>
                  <a:pt x="156" y="682"/>
                </a:lnTo>
                <a:lnTo>
                  <a:pt x="155" y="682"/>
                </a:lnTo>
                <a:lnTo>
                  <a:pt x="155" y="682"/>
                </a:lnTo>
                <a:lnTo>
                  <a:pt x="157" y="679"/>
                </a:lnTo>
                <a:lnTo>
                  <a:pt x="159" y="681"/>
                </a:lnTo>
                <a:lnTo>
                  <a:pt x="159" y="681"/>
                </a:lnTo>
                <a:lnTo>
                  <a:pt x="162" y="678"/>
                </a:lnTo>
                <a:lnTo>
                  <a:pt x="163" y="678"/>
                </a:lnTo>
                <a:lnTo>
                  <a:pt x="164" y="679"/>
                </a:lnTo>
                <a:lnTo>
                  <a:pt x="164" y="679"/>
                </a:lnTo>
                <a:lnTo>
                  <a:pt x="164" y="679"/>
                </a:lnTo>
                <a:lnTo>
                  <a:pt x="164" y="679"/>
                </a:lnTo>
                <a:lnTo>
                  <a:pt x="161" y="679"/>
                </a:lnTo>
                <a:lnTo>
                  <a:pt x="161" y="679"/>
                </a:lnTo>
                <a:lnTo>
                  <a:pt x="161" y="681"/>
                </a:lnTo>
                <a:lnTo>
                  <a:pt x="159" y="682"/>
                </a:lnTo>
                <a:lnTo>
                  <a:pt x="159" y="682"/>
                </a:lnTo>
                <a:close/>
                <a:moveTo>
                  <a:pt x="33" y="343"/>
                </a:moveTo>
                <a:lnTo>
                  <a:pt x="33" y="343"/>
                </a:lnTo>
                <a:lnTo>
                  <a:pt x="34" y="342"/>
                </a:lnTo>
                <a:lnTo>
                  <a:pt x="34" y="340"/>
                </a:lnTo>
                <a:lnTo>
                  <a:pt x="35" y="340"/>
                </a:lnTo>
                <a:lnTo>
                  <a:pt x="36" y="342"/>
                </a:lnTo>
                <a:lnTo>
                  <a:pt x="36" y="342"/>
                </a:lnTo>
                <a:lnTo>
                  <a:pt x="35" y="340"/>
                </a:lnTo>
                <a:lnTo>
                  <a:pt x="35" y="342"/>
                </a:lnTo>
                <a:lnTo>
                  <a:pt x="34" y="343"/>
                </a:lnTo>
                <a:lnTo>
                  <a:pt x="33" y="343"/>
                </a:lnTo>
                <a:lnTo>
                  <a:pt x="33" y="343"/>
                </a:lnTo>
                <a:close/>
                <a:moveTo>
                  <a:pt x="37" y="348"/>
                </a:moveTo>
                <a:lnTo>
                  <a:pt x="37" y="345"/>
                </a:lnTo>
                <a:lnTo>
                  <a:pt x="37" y="345"/>
                </a:lnTo>
                <a:lnTo>
                  <a:pt x="39" y="345"/>
                </a:lnTo>
                <a:lnTo>
                  <a:pt x="39" y="347"/>
                </a:lnTo>
                <a:lnTo>
                  <a:pt x="37" y="348"/>
                </a:lnTo>
                <a:lnTo>
                  <a:pt x="37" y="348"/>
                </a:lnTo>
                <a:lnTo>
                  <a:pt x="37" y="348"/>
                </a:lnTo>
                <a:close/>
                <a:moveTo>
                  <a:pt x="152" y="691"/>
                </a:moveTo>
                <a:lnTo>
                  <a:pt x="153" y="691"/>
                </a:lnTo>
                <a:lnTo>
                  <a:pt x="155" y="693"/>
                </a:lnTo>
                <a:lnTo>
                  <a:pt x="152" y="693"/>
                </a:lnTo>
                <a:lnTo>
                  <a:pt x="152" y="693"/>
                </a:lnTo>
                <a:lnTo>
                  <a:pt x="152" y="692"/>
                </a:lnTo>
                <a:lnTo>
                  <a:pt x="152" y="691"/>
                </a:lnTo>
                <a:lnTo>
                  <a:pt x="152" y="691"/>
                </a:lnTo>
                <a:close/>
                <a:moveTo>
                  <a:pt x="33" y="379"/>
                </a:moveTo>
                <a:lnTo>
                  <a:pt x="33" y="379"/>
                </a:lnTo>
                <a:lnTo>
                  <a:pt x="31" y="378"/>
                </a:lnTo>
                <a:lnTo>
                  <a:pt x="29" y="377"/>
                </a:lnTo>
                <a:lnTo>
                  <a:pt x="29" y="377"/>
                </a:lnTo>
                <a:lnTo>
                  <a:pt x="30" y="369"/>
                </a:lnTo>
                <a:lnTo>
                  <a:pt x="30" y="364"/>
                </a:lnTo>
                <a:lnTo>
                  <a:pt x="30" y="364"/>
                </a:lnTo>
                <a:lnTo>
                  <a:pt x="31" y="367"/>
                </a:lnTo>
                <a:lnTo>
                  <a:pt x="31" y="369"/>
                </a:lnTo>
                <a:lnTo>
                  <a:pt x="30" y="375"/>
                </a:lnTo>
                <a:lnTo>
                  <a:pt x="30" y="375"/>
                </a:lnTo>
                <a:lnTo>
                  <a:pt x="31" y="377"/>
                </a:lnTo>
                <a:lnTo>
                  <a:pt x="33" y="379"/>
                </a:lnTo>
                <a:lnTo>
                  <a:pt x="33" y="379"/>
                </a:lnTo>
                <a:close/>
                <a:moveTo>
                  <a:pt x="14" y="569"/>
                </a:moveTo>
                <a:lnTo>
                  <a:pt x="14" y="569"/>
                </a:lnTo>
                <a:lnTo>
                  <a:pt x="13" y="567"/>
                </a:lnTo>
                <a:lnTo>
                  <a:pt x="13" y="566"/>
                </a:lnTo>
                <a:lnTo>
                  <a:pt x="13" y="559"/>
                </a:lnTo>
                <a:lnTo>
                  <a:pt x="13" y="559"/>
                </a:lnTo>
                <a:lnTo>
                  <a:pt x="14" y="561"/>
                </a:lnTo>
                <a:lnTo>
                  <a:pt x="14" y="562"/>
                </a:lnTo>
                <a:lnTo>
                  <a:pt x="13" y="564"/>
                </a:lnTo>
                <a:lnTo>
                  <a:pt x="13" y="564"/>
                </a:lnTo>
                <a:lnTo>
                  <a:pt x="14" y="567"/>
                </a:lnTo>
                <a:lnTo>
                  <a:pt x="14" y="569"/>
                </a:lnTo>
                <a:lnTo>
                  <a:pt x="14" y="569"/>
                </a:lnTo>
                <a:close/>
                <a:moveTo>
                  <a:pt x="193" y="679"/>
                </a:moveTo>
                <a:lnTo>
                  <a:pt x="193" y="679"/>
                </a:lnTo>
                <a:lnTo>
                  <a:pt x="192" y="679"/>
                </a:lnTo>
                <a:lnTo>
                  <a:pt x="193" y="681"/>
                </a:lnTo>
                <a:lnTo>
                  <a:pt x="193" y="682"/>
                </a:lnTo>
                <a:lnTo>
                  <a:pt x="192" y="682"/>
                </a:lnTo>
                <a:lnTo>
                  <a:pt x="192" y="682"/>
                </a:lnTo>
                <a:lnTo>
                  <a:pt x="193" y="683"/>
                </a:lnTo>
                <a:lnTo>
                  <a:pt x="193" y="683"/>
                </a:lnTo>
                <a:lnTo>
                  <a:pt x="193" y="683"/>
                </a:lnTo>
                <a:lnTo>
                  <a:pt x="192" y="683"/>
                </a:lnTo>
                <a:lnTo>
                  <a:pt x="191" y="683"/>
                </a:lnTo>
                <a:lnTo>
                  <a:pt x="191" y="683"/>
                </a:lnTo>
                <a:lnTo>
                  <a:pt x="188" y="683"/>
                </a:lnTo>
                <a:lnTo>
                  <a:pt x="188" y="683"/>
                </a:lnTo>
                <a:lnTo>
                  <a:pt x="187" y="682"/>
                </a:lnTo>
                <a:lnTo>
                  <a:pt x="187" y="682"/>
                </a:lnTo>
                <a:lnTo>
                  <a:pt x="191" y="683"/>
                </a:lnTo>
                <a:lnTo>
                  <a:pt x="191" y="683"/>
                </a:lnTo>
                <a:lnTo>
                  <a:pt x="191" y="682"/>
                </a:lnTo>
                <a:lnTo>
                  <a:pt x="191" y="682"/>
                </a:lnTo>
                <a:lnTo>
                  <a:pt x="190" y="681"/>
                </a:lnTo>
                <a:lnTo>
                  <a:pt x="190" y="681"/>
                </a:lnTo>
                <a:lnTo>
                  <a:pt x="191" y="681"/>
                </a:lnTo>
                <a:lnTo>
                  <a:pt x="192" y="679"/>
                </a:lnTo>
                <a:lnTo>
                  <a:pt x="192" y="678"/>
                </a:lnTo>
                <a:lnTo>
                  <a:pt x="192" y="678"/>
                </a:lnTo>
                <a:lnTo>
                  <a:pt x="193" y="678"/>
                </a:lnTo>
                <a:lnTo>
                  <a:pt x="194" y="678"/>
                </a:lnTo>
                <a:lnTo>
                  <a:pt x="196" y="678"/>
                </a:lnTo>
                <a:lnTo>
                  <a:pt x="197" y="678"/>
                </a:lnTo>
                <a:lnTo>
                  <a:pt x="197" y="678"/>
                </a:lnTo>
                <a:lnTo>
                  <a:pt x="197" y="679"/>
                </a:lnTo>
                <a:lnTo>
                  <a:pt x="197" y="679"/>
                </a:lnTo>
                <a:lnTo>
                  <a:pt x="194" y="679"/>
                </a:lnTo>
                <a:lnTo>
                  <a:pt x="193" y="679"/>
                </a:lnTo>
                <a:lnTo>
                  <a:pt x="193" y="679"/>
                </a:lnTo>
                <a:lnTo>
                  <a:pt x="193" y="679"/>
                </a:lnTo>
                <a:close/>
                <a:moveTo>
                  <a:pt x="30" y="390"/>
                </a:moveTo>
                <a:lnTo>
                  <a:pt x="30" y="390"/>
                </a:lnTo>
                <a:lnTo>
                  <a:pt x="29" y="389"/>
                </a:lnTo>
                <a:lnTo>
                  <a:pt x="30" y="387"/>
                </a:lnTo>
                <a:lnTo>
                  <a:pt x="30" y="387"/>
                </a:lnTo>
                <a:lnTo>
                  <a:pt x="29" y="387"/>
                </a:lnTo>
                <a:lnTo>
                  <a:pt x="29" y="387"/>
                </a:lnTo>
                <a:lnTo>
                  <a:pt x="29" y="387"/>
                </a:lnTo>
                <a:lnTo>
                  <a:pt x="29" y="385"/>
                </a:lnTo>
                <a:lnTo>
                  <a:pt x="29" y="384"/>
                </a:lnTo>
                <a:lnTo>
                  <a:pt x="28" y="382"/>
                </a:lnTo>
                <a:lnTo>
                  <a:pt x="28" y="382"/>
                </a:lnTo>
                <a:lnTo>
                  <a:pt x="28" y="380"/>
                </a:lnTo>
                <a:lnTo>
                  <a:pt x="29" y="380"/>
                </a:lnTo>
                <a:lnTo>
                  <a:pt x="29" y="379"/>
                </a:lnTo>
                <a:lnTo>
                  <a:pt x="29" y="379"/>
                </a:lnTo>
                <a:lnTo>
                  <a:pt x="29" y="382"/>
                </a:lnTo>
                <a:lnTo>
                  <a:pt x="30" y="383"/>
                </a:lnTo>
                <a:lnTo>
                  <a:pt x="31" y="385"/>
                </a:lnTo>
                <a:lnTo>
                  <a:pt x="31" y="385"/>
                </a:lnTo>
                <a:lnTo>
                  <a:pt x="30" y="388"/>
                </a:lnTo>
                <a:lnTo>
                  <a:pt x="30" y="390"/>
                </a:lnTo>
                <a:lnTo>
                  <a:pt x="30" y="390"/>
                </a:lnTo>
                <a:close/>
                <a:moveTo>
                  <a:pt x="48" y="111"/>
                </a:moveTo>
                <a:lnTo>
                  <a:pt x="48" y="111"/>
                </a:lnTo>
                <a:lnTo>
                  <a:pt x="50" y="113"/>
                </a:lnTo>
                <a:lnTo>
                  <a:pt x="51" y="114"/>
                </a:lnTo>
                <a:lnTo>
                  <a:pt x="51" y="116"/>
                </a:lnTo>
                <a:lnTo>
                  <a:pt x="48" y="116"/>
                </a:lnTo>
                <a:lnTo>
                  <a:pt x="48" y="116"/>
                </a:lnTo>
                <a:lnTo>
                  <a:pt x="50" y="116"/>
                </a:lnTo>
                <a:lnTo>
                  <a:pt x="50" y="114"/>
                </a:lnTo>
                <a:lnTo>
                  <a:pt x="50" y="114"/>
                </a:lnTo>
                <a:lnTo>
                  <a:pt x="50" y="114"/>
                </a:lnTo>
                <a:lnTo>
                  <a:pt x="50" y="114"/>
                </a:lnTo>
                <a:lnTo>
                  <a:pt x="48" y="115"/>
                </a:lnTo>
                <a:lnTo>
                  <a:pt x="48" y="115"/>
                </a:lnTo>
                <a:lnTo>
                  <a:pt x="48" y="116"/>
                </a:lnTo>
                <a:lnTo>
                  <a:pt x="50" y="118"/>
                </a:lnTo>
                <a:lnTo>
                  <a:pt x="51" y="119"/>
                </a:lnTo>
                <a:lnTo>
                  <a:pt x="51" y="120"/>
                </a:lnTo>
                <a:lnTo>
                  <a:pt x="51" y="120"/>
                </a:lnTo>
                <a:lnTo>
                  <a:pt x="48" y="118"/>
                </a:lnTo>
                <a:lnTo>
                  <a:pt x="47" y="115"/>
                </a:lnTo>
                <a:lnTo>
                  <a:pt x="47" y="115"/>
                </a:lnTo>
                <a:lnTo>
                  <a:pt x="47" y="114"/>
                </a:lnTo>
                <a:lnTo>
                  <a:pt x="48" y="111"/>
                </a:lnTo>
                <a:lnTo>
                  <a:pt x="48" y="111"/>
                </a:lnTo>
                <a:close/>
                <a:moveTo>
                  <a:pt x="46" y="161"/>
                </a:moveTo>
                <a:lnTo>
                  <a:pt x="46" y="161"/>
                </a:lnTo>
                <a:lnTo>
                  <a:pt x="46" y="164"/>
                </a:lnTo>
                <a:lnTo>
                  <a:pt x="46" y="165"/>
                </a:lnTo>
                <a:lnTo>
                  <a:pt x="45" y="165"/>
                </a:lnTo>
                <a:lnTo>
                  <a:pt x="45" y="165"/>
                </a:lnTo>
                <a:lnTo>
                  <a:pt x="45" y="164"/>
                </a:lnTo>
                <a:lnTo>
                  <a:pt x="46" y="163"/>
                </a:lnTo>
                <a:lnTo>
                  <a:pt x="46" y="163"/>
                </a:lnTo>
                <a:lnTo>
                  <a:pt x="45" y="163"/>
                </a:lnTo>
                <a:lnTo>
                  <a:pt x="43" y="164"/>
                </a:lnTo>
                <a:lnTo>
                  <a:pt x="43" y="164"/>
                </a:lnTo>
                <a:lnTo>
                  <a:pt x="42" y="164"/>
                </a:lnTo>
                <a:lnTo>
                  <a:pt x="42" y="164"/>
                </a:lnTo>
                <a:lnTo>
                  <a:pt x="43" y="160"/>
                </a:lnTo>
                <a:lnTo>
                  <a:pt x="43" y="159"/>
                </a:lnTo>
                <a:lnTo>
                  <a:pt x="42" y="159"/>
                </a:lnTo>
                <a:lnTo>
                  <a:pt x="42" y="159"/>
                </a:lnTo>
                <a:lnTo>
                  <a:pt x="42" y="159"/>
                </a:lnTo>
                <a:lnTo>
                  <a:pt x="42" y="158"/>
                </a:lnTo>
                <a:lnTo>
                  <a:pt x="45" y="156"/>
                </a:lnTo>
                <a:lnTo>
                  <a:pt x="45" y="156"/>
                </a:lnTo>
                <a:lnTo>
                  <a:pt x="45" y="159"/>
                </a:lnTo>
                <a:lnTo>
                  <a:pt x="45" y="159"/>
                </a:lnTo>
                <a:lnTo>
                  <a:pt x="46" y="159"/>
                </a:lnTo>
                <a:lnTo>
                  <a:pt x="46" y="159"/>
                </a:lnTo>
                <a:lnTo>
                  <a:pt x="46" y="161"/>
                </a:lnTo>
                <a:lnTo>
                  <a:pt x="46" y="161"/>
                </a:lnTo>
                <a:close/>
                <a:moveTo>
                  <a:pt x="53" y="153"/>
                </a:moveTo>
                <a:lnTo>
                  <a:pt x="53" y="153"/>
                </a:lnTo>
                <a:lnTo>
                  <a:pt x="54" y="155"/>
                </a:lnTo>
                <a:lnTo>
                  <a:pt x="54" y="158"/>
                </a:lnTo>
                <a:lnTo>
                  <a:pt x="53" y="161"/>
                </a:lnTo>
                <a:lnTo>
                  <a:pt x="53" y="161"/>
                </a:lnTo>
                <a:lnTo>
                  <a:pt x="52" y="161"/>
                </a:lnTo>
                <a:lnTo>
                  <a:pt x="50" y="160"/>
                </a:lnTo>
                <a:lnTo>
                  <a:pt x="50" y="160"/>
                </a:lnTo>
                <a:lnTo>
                  <a:pt x="50" y="160"/>
                </a:lnTo>
                <a:lnTo>
                  <a:pt x="51" y="159"/>
                </a:lnTo>
                <a:lnTo>
                  <a:pt x="52" y="159"/>
                </a:lnTo>
                <a:lnTo>
                  <a:pt x="52" y="159"/>
                </a:lnTo>
                <a:lnTo>
                  <a:pt x="52" y="159"/>
                </a:lnTo>
                <a:lnTo>
                  <a:pt x="52" y="159"/>
                </a:lnTo>
                <a:lnTo>
                  <a:pt x="51" y="159"/>
                </a:lnTo>
                <a:lnTo>
                  <a:pt x="51" y="159"/>
                </a:lnTo>
                <a:lnTo>
                  <a:pt x="51" y="158"/>
                </a:lnTo>
                <a:lnTo>
                  <a:pt x="51" y="158"/>
                </a:lnTo>
                <a:lnTo>
                  <a:pt x="51" y="158"/>
                </a:lnTo>
                <a:lnTo>
                  <a:pt x="50" y="156"/>
                </a:lnTo>
                <a:lnTo>
                  <a:pt x="48" y="158"/>
                </a:lnTo>
                <a:lnTo>
                  <a:pt x="48" y="158"/>
                </a:lnTo>
                <a:lnTo>
                  <a:pt x="48" y="158"/>
                </a:lnTo>
                <a:lnTo>
                  <a:pt x="50" y="158"/>
                </a:lnTo>
                <a:lnTo>
                  <a:pt x="50" y="158"/>
                </a:lnTo>
                <a:lnTo>
                  <a:pt x="47" y="160"/>
                </a:lnTo>
                <a:lnTo>
                  <a:pt x="47" y="161"/>
                </a:lnTo>
                <a:lnTo>
                  <a:pt x="47" y="161"/>
                </a:lnTo>
                <a:lnTo>
                  <a:pt x="47" y="161"/>
                </a:lnTo>
                <a:lnTo>
                  <a:pt x="46" y="160"/>
                </a:lnTo>
                <a:lnTo>
                  <a:pt x="46" y="159"/>
                </a:lnTo>
                <a:lnTo>
                  <a:pt x="47" y="158"/>
                </a:lnTo>
                <a:lnTo>
                  <a:pt x="47" y="158"/>
                </a:lnTo>
                <a:lnTo>
                  <a:pt x="47" y="155"/>
                </a:lnTo>
                <a:lnTo>
                  <a:pt x="46" y="154"/>
                </a:lnTo>
                <a:lnTo>
                  <a:pt x="47" y="153"/>
                </a:lnTo>
                <a:lnTo>
                  <a:pt x="47" y="153"/>
                </a:lnTo>
                <a:lnTo>
                  <a:pt x="47" y="153"/>
                </a:lnTo>
                <a:lnTo>
                  <a:pt x="48" y="154"/>
                </a:lnTo>
                <a:lnTo>
                  <a:pt x="48" y="156"/>
                </a:lnTo>
                <a:lnTo>
                  <a:pt x="50" y="156"/>
                </a:lnTo>
                <a:lnTo>
                  <a:pt x="50" y="156"/>
                </a:lnTo>
                <a:lnTo>
                  <a:pt x="48" y="154"/>
                </a:lnTo>
                <a:lnTo>
                  <a:pt x="48" y="153"/>
                </a:lnTo>
                <a:lnTo>
                  <a:pt x="50" y="151"/>
                </a:lnTo>
                <a:lnTo>
                  <a:pt x="50" y="151"/>
                </a:lnTo>
                <a:lnTo>
                  <a:pt x="48" y="150"/>
                </a:lnTo>
                <a:lnTo>
                  <a:pt x="47" y="150"/>
                </a:lnTo>
                <a:lnTo>
                  <a:pt x="47" y="150"/>
                </a:lnTo>
                <a:lnTo>
                  <a:pt x="48" y="149"/>
                </a:lnTo>
                <a:lnTo>
                  <a:pt x="48" y="148"/>
                </a:lnTo>
                <a:lnTo>
                  <a:pt x="48" y="148"/>
                </a:lnTo>
                <a:lnTo>
                  <a:pt x="48" y="146"/>
                </a:lnTo>
                <a:lnTo>
                  <a:pt x="47" y="145"/>
                </a:lnTo>
                <a:lnTo>
                  <a:pt x="47" y="144"/>
                </a:lnTo>
                <a:lnTo>
                  <a:pt x="47" y="144"/>
                </a:lnTo>
                <a:lnTo>
                  <a:pt x="50" y="145"/>
                </a:lnTo>
                <a:lnTo>
                  <a:pt x="50" y="148"/>
                </a:lnTo>
                <a:lnTo>
                  <a:pt x="50" y="148"/>
                </a:lnTo>
                <a:lnTo>
                  <a:pt x="52" y="150"/>
                </a:lnTo>
                <a:lnTo>
                  <a:pt x="54" y="150"/>
                </a:lnTo>
                <a:lnTo>
                  <a:pt x="54" y="150"/>
                </a:lnTo>
                <a:lnTo>
                  <a:pt x="54" y="151"/>
                </a:lnTo>
                <a:lnTo>
                  <a:pt x="53" y="151"/>
                </a:lnTo>
                <a:lnTo>
                  <a:pt x="52" y="151"/>
                </a:lnTo>
                <a:lnTo>
                  <a:pt x="52" y="153"/>
                </a:lnTo>
                <a:lnTo>
                  <a:pt x="52" y="153"/>
                </a:lnTo>
                <a:lnTo>
                  <a:pt x="53" y="154"/>
                </a:lnTo>
                <a:lnTo>
                  <a:pt x="53" y="153"/>
                </a:lnTo>
                <a:lnTo>
                  <a:pt x="53" y="153"/>
                </a:lnTo>
                <a:close/>
                <a:moveTo>
                  <a:pt x="41" y="120"/>
                </a:moveTo>
                <a:lnTo>
                  <a:pt x="41" y="120"/>
                </a:lnTo>
                <a:lnTo>
                  <a:pt x="41" y="119"/>
                </a:lnTo>
                <a:lnTo>
                  <a:pt x="42" y="118"/>
                </a:lnTo>
                <a:lnTo>
                  <a:pt x="42" y="118"/>
                </a:lnTo>
                <a:lnTo>
                  <a:pt x="41" y="115"/>
                </a:lnTo>
                <a:lnTo>
                  <a:pt x="41" y="115"/>
                </a:lnTo>
                <a:lnTo>
                  <a:pt x="42" y="113"/>
                </a:lnTo>
                <a:lnTo>
                  <a:pt x="43" y="110"/>
                </a:lnTo>
                <a:lnTo>
                  <a:pt x="43" y="110"/>
                </a:lnTo>
                <a:lnTo>
                  <a:pt x="45" y="113"/>
                </a:lnTo>
                <a:lnTo>
                  <a:pt x="45" y="114"/>
                </a:lnTo>
                <a:lnTo>
                  <a:pt x="43" y="115"/>
                </a:lnTo>
                <a:lnTo>
                  <a:pt x="43" y="118"/>
                </a:lnTo>
                <a:lnTo>
                  <a:pt x="43" y="118"/>
                </a:lnTo>
                <a:lnTo>
                  <a:pt x="41" y="120"/>
                </a:lnTo>
                <a:lnTo>
                  <a:pt x="41" y="120"/>
                </a:lnTo>
                <a:close/>
                <a:moveTo>
                  <a:pt x="43" y="128"/>
                </a:moveTo>
                <a:lnTo>
                  <a:pt x="43" y="128"/>
                </a:lnTo>
                <a:lnTo>
                  <a:pt x="42" y="128"/>
                </a:lnTo>
                <a:lnTo>
                  <a:pt x="42" y="126"/>
                </a:lnTo>
                <a:lnTo>
                  <a:pt x="42" y="125"/>
                </a:lnTo>
                <a:lnTo>
                  <a:pt x="42" y="125"/>
                </a:lnTo>
                <a:lnTo>
                  <a:pt x="42" y="125"/>
                </a:lnTo>
                <a:lnTo>
                  <a:pt x="41" y="123"/>
                </a:lnTo>
                <a:lnTo>
                  <a:pt x="41" y="120"/>
                </a:lnTo>
                <a:lnTo>
                  <a:pt x="41" y="120"/>
                </a:lnTo>
                <a:lnTo>
                  <a:pt x="42" y="121"/>
                </a:lnTo>
                <a:lnTo>
                  <a:pt x="42" y="121"/>
                </a:lnTo>
                <a:lnTo>
                  <a:pt x="43" y="119"/>
                </a:lnTo>
                <a:lnTo>
                  <a:pt x="43" y="119"/>
                </a:lnTo>
                <a:lnTo>
                  <a:pt x="45" y="121"/>
                </a:lnTo>
                <a:lnTo>
                  <a:pt x="45" y="123"/>
                </a:lnTo>
                <a:lnTo>
                  <a:pt x="43" y="125"/>
                </a:lnTo>
                <a:lnTo>
                  <a:pt x="45" y="128"/>
                </a:lnTo>
                <a:lnTo>
                  <a:pt x="45" y="128"/>
                </a:lnTo>
                <a:lnTo>
                  <a:pt x="43" y="128"/>
                </a:lnTo>
                <a:lnTo>
                  <a:pt x="43" y="128"/>
                </a:lnTo>
                <a:close/>
                <a:moveTo>
                  <a:pt x="45" y="181"/>
                </a:moveTo>
                <a:lnTo>
                  <a:pt x="45" y="180"/>
                </a:lnTo>
                <a:lnTo>
                  <a:pt x="45" y="180"/>
                </a:lnTo>
                <a:lnTo>
                  <a:pt x="47" y="180"/>
                </a:lnTo>
                <a:lnTo>
                  <a:pt x="48" y="183"/>
                </a:lnTo>
                <a:lnTo>
                  <a:pt x="48" y="183"/>
                </a:lnTo>
                <a:lnTo>
                  <a:pt x="46" y="181"/>
                </a:lnTo>
                <a:lnTo>
                  <a:pt x="45" y="181"/>
                </a:lnTo>
                <a:lnTo>
                  <a:pt x="45" y="181"/>
                </a:lnTo>
                <a:close/>
                <a:moveTo>
                  <a:pt x="53" y="181"/>
                </a:moveTo>
                <a:lnTo>
                  <a:pt x="53" y="181"/>
                </a:lnTo>
                <a:lnTo>
                  <a:pt x="53" y="180"/>
                </a:lnTo>
                <a:lnTo>
                  <a:pt x="54" y="178"/>
                </a:lnTo>
                <a:lnTo>
                  <a:pt x="54" y="178"/>
                </a:lnTo>
                <a:lnTo>
                  <a:pt x="53" y="178"/>
                </a:lnTo>
                <a:lnTo>
                  <a:pt x="53" y="176"/>
                </a:lnTo>
                <a:lnTo>
                  <a:pt x="53" y="176"/>
                </a:lnTo>
                <a:lnTo>
                  <a:pt x="54" y="176"/>
                </a:lnTo>
                <a:lnTo>
                  <a:pt x="54" y="175"/>
                </a:lnTo>
                <a:lnTo>
                  <a:pt x="54" y="175"/>
                </a:lnTo>
                <a:lnTo>
                  <a:pt x="56" y="179"/>
                </a:lnTo>
                <a:lnTo>
                  <a:pt x="54" y="180"/>
                </a:lnTo>
                <a:lnTo>
                  <a:pt x="53" y="181"/>
                </a:lnTo>
                <a:lnTo>
                  <a:pt x="53" y="181"/>
                </a:lnTo>
                <a:close/>
                <a:moveTo>
                  <a:pt x="54" y="175"/>
                </a:moveTo>
                <a:lnTo>
                  <a:pt x="54" y="175"/>
                </a:lnTo>
                <a:lnTo>
                  <a:pt x="53" y="174"/>
                </a:lnTo>
                <a:lnTo>
                  <a:pt x="53" y="173"/>
                </a:lnTo>
                <a:lnTo>
                  <a:pt x="53" y="171"/>
                </a:lnTo>
                <a:lnTo>
                  <a:pt x="53" y="170"/>
                </a:lnTo>
                <a:lnTo>
                  <a:pt x="53" y="170"/>
                </a:lnTo>
                <a:lnTo>
                  <a:pt x="52" y="170"/>
                </a:lnTo>
                <a:lnTo>
                  <a:pt x="53" y="168"/>
                </a:lnTo>
                <a:lnTo>
                  <a:pt x="53" y="165"/>
                </a:lnTo>
                <a:lnTo>
                  <a:pt x="52" y="164"/>
                </a:lnTo>
                <a:lnTo>
                  <a:pt x="52" y="164"/>
                </a:lnTo>
                <a:lnTo>
                  <a:pt x="53" y="164"/>
                </a:lnTo>
                <a:lnTo>
                  <a:pt x="54" y="165"/>
                </a:lnTo>
                <a:lnTo>
                  <a:pt x="54" y="169"/>
                </a:lnTo>
                <a:lnTo>
                  <a:pt x="54" y="169"/>
                </a:lnTo>
                <a:lnTo>
                  <a:pt x="54" y="173"/>
                </a:lnTo>
                <a:lnTo>
                  <a:pt x="54" y="175"/>
                </a:lnTo>
                <a:lnTo>
                  <a:pt x="54" y="175"/>
                </a:lnTo>
                <a:close/>
                <a:moveTo>
                  <a:pt x="51" y="176"/>
                </a:moveTo>
                <a:lnTo>
                  <a:pt x="51" y="176"/>
                </a:lnTo>
                <a:lnTo>
                  <a:pt x="51" y="176"/>
                </a:lnTo>
                <a:lnTo>
                  <a:pt x="51" y="175"/>
                </a:lnTo>
                <a:lnTo>
                  <a:pt x="51" y="175"/>
                </a:lnTo>
                <a:lnTo>
                  <a:pt x="50" y="175"/>
                </a:lnTo>
                <a:lnTo>
                  <a:pt x="48" y="176"/>
                </a:lnTo>
                <a:lnTo>
                  <a:pt x="48" y="176"/>
                </a:lnTo>
                <a:lnTo>
                  <a:pt x="48" y="175"/>
                </a:lnTo>
                <a:lnTo>
                  <a:pt x="47" y="174"/>
                </a:lnTo>
                <a:lnTo>
                  <a:pt x="47" y="175"/>
                </a:lnTo>
                <a:lnTo>
                  <a:pt x="47" y="175"/>
                </a:lnTo>
                <a:lnTo>
                  <a:pt x="46" y="175"/>
                </a:lnTo>
                <a:lnTo>
                  <a:pt x="46" y="174"/>
                </a:lnTo>
                <a:lnTo>
                  <a:pt x="47" y="173"/>
                </a:lnTo>
                <a:lnTo>
                  <a:pt x="47" y="173"/>
                </a:lnTo>
                <a:lnTo>
                  <a:pt x="47" y="170"/>
                </a:lnTo>
                <a:lnTo>
                  <a:pt x="47" y="170"/>
                </a:lnTo>
                <a:lnTo>
                  <a:pt x="48" y="170"/>
                </a:lnTo>
                <a:lnTo>
                  <a:pt x="48" y="170"/>
                </a:lnTo>
                <a:lnTo>
                  <a:pt x="50" y="169"/>
                </a:lnTo>
                <a:lnTo>
                  <a:pt x="50" y="168"/>
                </a:lnTo>
                <a:lnTo>
                  <a:pt x="50" y="168"/>
                </a:lnTo>
                <a:lnTo>
                  <a:pt x="50" y="166"/>
                </a:lnTo>
                <a:lnTo>
                  <a:pt x="51" y="165"/>
                </a:lnTo>
                <a:lnTo>
                  <a:pt x="51" y="165"/>
                </a:lnTo>
                <a:lnTo>
                  <a:pt x="51" y="165"/>
                </a:lnTo>
                <a:lnTo>
                  <a:pt x="50" y="171"/>
                </a:lnTo>
                <a:lnTo>
                  <a:pt x="50" y="171"/>
                </a:lnTo>
                <a:lnTo>
                  <a:pt x="48" y="173"/>
                </a:lnTo>
                <a:lnTo>
                  <a:pt x="48" y="174"/>
                </a:lnTo>
                <a:lnTo>
                  <a:pt x="48" y="174"/>
                </a:lnTo>
                <a:lnTo>
                  <a:pt x="48" y="174"/>
                </a:lnTo>
                <a:lnTo>
                  <a:pt x="50" y="173"/>
                </a:lnTo>
                <a:lnTo>
                  <a:pt x="51" y="171"/>
                </a:lnTo>
                <a:lnTo>
                  <a:pt x="52" y="171"/>
                </a:lnTo>
                <a:lnTo>
                  <a:pt x="52" y="171"/>
                </a:lnTo>
                <a:lnTo>
                  <a:pt x="52" y="173"/>
                </a:lnTo>
                <a:lnTo>
                  <a:pt x="51" y="174"/>
                </a:lnTo>
                <a:lnTo>
                  <a:pt x="51" y="175"/>
                </a:lnTo>
                <a:lnTo>
                  <a:pt x="51" y="176"/>
                </a:lnTo>
                <a:lnTo>
                  <a:pt x="51" y="176"/>
                </a:lnTo>
                <a:close/>
                <a:moveTo>
                  <a:pt x="42" y="111"/>
                </a:moveTo>
                <a:lnTo>
                  <a:pt x="42" y="111"/>
                </a:lnTo>
                <a:lnTo>
                  <a:pt x="42" y="113"/>
                </a:lnTo>
                <a:lnTo>
                  <a:pt x="42" y="111"/>
                </a:lnTo>
                <a:lnTo>
                  <a:pt x="42" y="111"/>
                </a:lnTo>
                <a:lnTo>
                  <a:pt x="42" y="106"/>
                </a:lnTo>
                <a:lnTo>
                  <a:pt x="42" y="99"/>
                </a:lnTo>
                <a:lnTo>
                  <a:pt x="42" y="99"/>
                </a:lnTo>
                <a:lnTo>
                  <a:pt x="42" y="98"/>
                </a:lnTo>
                <a:lnTo>
                  <a:pt x="42" y="99"/>
                </a:lnTo>
                <a:lnTo>
                  <a:pt x="42" y="99"/>
                </a:lnTo>
                <a:lnTo>
                  <a:pt x="43" y="105"/>
                </a:lnTo>
                <a:lnTo>
                  <a:pt x="42" y="111"/>
                </a:lnTo>
                <a:lnTo>
                  <a:pt x="42" y="111"/>
                </a:lnTo>
                <a:close/>
                <a:moveTo>
                  <a:pt x="43" y="173"/>
                </a:moveTo>
                <a:lnTo>
                  <a:pt x="43" y="173"/>
                </a:lnTo>
                <a:lnTo>
                  <a:pt x="42" y="171"/>
                </a:lnTo>
                <a:lnTo>
                  <a:pt x="41" y="171"/>
                </a:lnTo>
                <a:lnTo>
                  <a:pt x="41" y="169"/>
                </a:lnTo>
                <a:lnTo>
                  <a:pt x="41" y="169"/>
                </a:lnTo>
                <a:lnTo>
                  <a:pt x="41" y="170"/>
                </a:lnTo>
                <a:lnTo>
                  <a:pt x="42" y="170"/>
                </a:lnTo>
                <a:lnTo>
                  <a:pt x="43" y="170"/>
                </a:lnTo>
                <a:lnTo>
                  <a:pt x="43" y="170"/>
                </a:lnTo>
                <a:lnTo>
                  <a:pt x="43" y="170"/>
                </a:lnTo>
                <a:lnTo>
                  <a:pt x="45" y="169"/>
                </a:lnTo>
                <a:lnTo>
                  <a:pt x="45" y="169"/>
                </a:lnTo>
                <a:lnTo>
                  <a:pt x="46" y="169"/>
                </a:lnTo>
                <a:lnTo>
                  <a:pt x="46" y="169"/>
                </a:lnTo>
                <a:lnTo>
                  <a:pt x="45" y="170"/>
                </a:lnTo>
                <a:lnTo>
                  <a:pt x="45" y="173"/>
                </a:lnTo>
                <a:lnTo>
                  <a:pt x="45" y="176"/>
                </a:lnTo>
                <a:lnTo>
                  <a:pt x="45" y="176"/>
                </a:lnTo>
                <a:lnTo>
                  <a:pt x="43" y="176"/>
                </a:lnTo>
                <a:lnTo>
                  <a:pt x="43" y="176"/>
                </a:lnTo>
                <a:lnTo>
                  <a:pt x="43" y="178"/>
                </a:lnTo>
                <a:lnTo>
                  <a:pt x="42" y="178"/>
                </a:lnTo>
                <a:lnTo>
                  <a:pt x="42" y="178"/>
                </a:lnTo>
                <a:lnTo>
                  <a:pt x="42" y="175"/>
                </a:lnTo>
                <a:lnTo>
                  <a:pt x="42" y="175"/>
                </a:lnTo>
                <a:lnTo>
                  <a:pt x="43" y="174"/>
                </a:lnTo>
                <a:lnTo>
                  <a:pt x="43" y="173"/>
                </a:lnTo>
                <a:lnTo>
                  <a:pt x="43" y="173"/>
                </a:lnTo>
                <a:close/>
                <a:moveTo>
                  <a:pt x="37" y="171"/>
                </a:moveTo>
                <a:lnTo>
                  <a:pt x="37" y="171"/>
                </a:lnTo>
                <a:lnTo>
                  <a:pt x="37" y="171"/>
                </a:lnTo>
                <a:lnTo>
                  <a:pt x="37" y="170"/>
                </a:lnTo>
                <a:lnTo>
                  <a:pt x="37" y="168"/>
                </a:lnTo>
                <a:lnTo>
                  <a:pt x="36" y="166"/>
                </a:lnTo>
                <a:lnTo>
                  <a:pt x="36" y="166"/>
                </a:lnTo>
                <a:lnTo>
                  <a:pt x="37" y="165"/>
                </a:lnTo>
                <a:lnTo>
                  <a:pt x="37" y="163"/>
                </a:lnTo>
                <a:lnTo>
                  <a:pt x="37" y="163"/>
                </a:lnTo>
                <a:lnTo>
                  <a:pt x="39" y="166"/>
                </a:lnTo>
                <a:lnTo>
                  <a:pt x="39" y="169"/>
                </a:lnTo>
                <a:lnTo>
                  <a:pt x="39" y="169"/>
                </a:lnTo>
                <a:lnTo>
                  <a:pt x="39" y="169"/>
                </a:lnTo>
                <a:lnTo>
                  <a:pt x="37" y="169"/>
                </a:lnTo>
                <a:lnTo>
                  <a:pt x="37" y="171"/>
                </a:lnTo>
                <a:lnTo>
                  <a:pt x="37" y="171"/>
                </a:lnTo>
                <a:close/>
                <a:moveTo>
                  <a:pt x="48" y="129"/>
                </a:moveTo>
                <a:lnTo>
                  <a:pt x="48" y="129"/>
                </a:lnTo>
                <a:lnTo>
                  <a:pt x="47" y="128"/>
                </a:lnTo>
                <a:lnTo>
                  <a:pt x="47" y="128"/>
                </a:lnTo>
                <a:lnTo>
                  <a:pt x="47" y="128"/>
                </a:lnTo>
                <a:lnTo>
                  <a:pt x="47" y="126"/>
                </a:lnTo>
                <a:lnTo>
                  <a:pt x="48" y="125"/>
                </a:lnTo>
                <a:lnTo>
                  <a:pt x="48" y="125"/>
                </a:lnTo>
                <a:lnTo>
                  <a:pt x="51" y="126"/>
                </a:lnTo>
                <a:lnTo>
                  <a:pt x="52" y="126"/>
                </a:lnTo>
                <a:lnTo>
                  <a:pt x="52" y="128"/>
                </a:lnTo>
                <a:lnTo>
                  <a:pt x="52" y="128"/>
                </a:lnTo>
                <a:lnTo>
                  <a:pt x="51" y="128"/>
                </a:lnTo>
                <a:lnTo>
                  <a:pt x="48" y="126"/>
                </a:lnTo>
                <a:lnTo>
                  <a:pt x="48" y="126"/>
                </a:lnTo>
                <a:lnTo>
                  <a:pt x="50" y="129"/>
                </a:lnTo>
                <a:lnTo>
                  <a:pt x="51" y="129"/>
                </a:lnTo>
                <a:lnTo>
                  <a:pt x="51" y="129"/>
                </a:lnTo>
                <a:lnTo>
                  <a:pt x="51" y="129"/>
                </a:lnTo>
                <a:lnTo>
                  <a:pt x="52" y="129"/>
                </a:lnTo>
                <a:lnTo>
                  <a:pt x="51" y="129"/>
                </a:lnTo>
                <a:lnTo>
                  <a:pt x="51" y="130"/>
                </a:lnTo>
                <a:lnTo>
                  <a:pt x="51" y="130"/>
                </a:lnTo>
                <a:lnTo>
                  <a:pt x="51" y="130"/>
                </a:lnTo>
                <a:lnTo>
                  <a:pt x="50" y="130"/>
                </a:lnTo>
                <a:lnTo>
                  <a:pt x="50" y="129"/>
                </a:lnTo>
                <a:lnTo>
                  <a:pt x="48" y="129"/>
                </a:lnTo>
                <a:lnTo>
                  <a:pt x="48" y="129"/>
                </a:lnTo>
                <a:lnTo>
                  <a:pt x="50" y="133"/>
                </a:lnTo>
                <a:lnTo>
                  <a:pt x="48" y="135"/>
                </a:lnTo>
                <a:lnTo>
                  <a:pt x="48" y="135"/>
                </a:lnTo>
                <a:lnTo>
                  <a:pt x="47" y="134"/>
                </a:lnTo>
                <a:lnTo>
                  <a:pt x="46" y="133"/>
                </a:lnTo>
                <a:lnTo>
                  <a:pt x="46" y="133"/>
                </a:lnTo>
                <a:lnTo>
                  <a:pt x="47" y="130"/>
                </a:lnTo>
                <a:lnTo>
                  <a:pt x="48" y="129"/>
                </a:lnTo>
                <a:lnTo>
                  <a:pt x="48" y="129"/>
                </a:lnTo>
                <a:close/>
                <a:moveTo>
                  <a:pt x="43" y="58"/>
                </a:moveTo>
                <a:lnTo>
                  <a:pt x="43" y="58"/>
                </a:lnTo>
                <a:lnTo>
                  <a:pt x="42" y="58"/>
                </a:lnTo>
                <a:lnTo>
                  <a:pt x="42" y="55"/>
                </a:lnTo>
                <a:lnTo>
                  <a:pt x="42" y="51"/>
                </a:lnTo>
                <a:lnTo>
                  <a:pt x="42" y="51"/>
                </a:lnTo>
                <a:lnTo>
                  <a:pt x="43" y="53"/>
                </a:lnTo>
                <a:lnTo>
                  <a:pt x="43" y="54"/>
                </a:lnTo>
                <a:lnTo>
                  <a:pt x="43" y="58"/>
                </a:lnTo>
                <a:lnTo>
                  <a:pt x="43" y="58"/>
                </a:lnTo>
                <a:close/>
                <a:moveTo>
                  <a:pt x="54" y="81"/>
                </a:moveTo>
                <a:lnTo>
                  <a:pt x="54" y="81"/>
                </a:lnTo>
                <a:lnTo>
                  <a:pt x="56" y="80"/>
                </a:lnTo>
                <a:lnTo>
                  <a:pt x="56" y="76"/>
                </a:lnTo>
                <a:lnTo>
                  <a:pt x="56" y="76"/>
                </a:lnTo>
                <a:lnTo>
                  <a:pt x="57" y="78"/>
                </a:lnTo>
                <a:lnTo>
                  <a:pt x="57" y="79"/>
                </a:lnTo>
                <a:lnTo>
                  <a:pt x="57" y="80"/>
                </a:lnTo>
                <a:lnTo>
                  <a:pt x="57" y="81"/>
                </a:lnTo>
                <a:lnTo>
                  <a:pt x="57" y="81"/>
                </a:lnTo>
                <a:lnTo>
                  <a:pt x="57" y="83"/>
                </a:lnTo>
                <a:lnTo>
                  <a:pt x="58" y="84"/>
                </a:lnTo>
                <a:lnTo>
                  <a:pt x="58" y="84"/>
                </a:lnTo>
                <a:lnTo>
                  <a:pt x="59" y="83"/>
                </a:lnTo>
                <a:lnTo>
                  <a:pt x="58" y="80"/>
                </a:lnTo>
                <a:lnTo>
                  <a:pt x="58" y="78"/>
                </a:lnTo>
                <a:lnTo>
                  <a:pt x="58" y="78"/>
                </a:lnTo>
                <a:lnTo>
                  <a:pt x="58" y="78"/>
                </a:lnTo>
                <a:lnTo>
                  <a:pt x="58" y="78"/>
                </a:lnTo>
                <a:lnTo>
                  <a:pt x="58" y="76"/>
                </a:lnTo>
                <a:lnTo>
                  <a:pt x="57" y="75"/>
                </a:lnTo>
                <a:lnTo>
                  <a:pt x="57" y="75"/>
                </a:lnTo>
                <a:lnTo>
                  <a:pt x="57" y="74"/>
                </a:lnTo>
                <a:lnTo>
                  <a:pt x="58" y="73"/>
                </a:lnTo>
                <a:lnTo>
                  <a:pt x="58" y="73"/>
                </a:lnTo>
                <a:lnTo>
                  <a:pt x="57" y="69"/>
                </a:lnTo>
                <a:lnTo>
                  <a:pt x="57" y="69"/>
                </a:lnTo>
                <a:lnTo>
                  <a:pt x="57" y="68"/>
                </a:lnTo>
                <a:lnTo>
                  <a:pt x="58" y="68"/>
                </a:lnTo>
                <a:lnTo>
                  <a:pt x="59" y="68"/>
                </a:lnTo>
                <a:lnTo>
                  <a:pt x="59" y="66"/>
                </a:lnTo>
                <a:lnTo>
                  <a:pt x="59" y="66"/>
                </a:lnTo>
                <a:lnTo>
                  <a:pt x="58" y="66"/>
                </a:lnTo>
                <a:lnTo>
                  <a:pt x="58" y="68"/>
                </a:lnTo>
                <a:lnTo>
                  <a:pt x="58" y="68"/>
                </a:lnTo>
                <a:lnTo>
                  <a:pt x="57" y="66"/>
                </a:lnTo>
                <a:lnTo>
                  <a:pt x="57" y="65"/>
                </a:lnTo>
                <a:lnTo>
                  <a:pt x="57" y="63"/>
                </a:lnTo>
                <a:lnTo>
                  <a:pt x="57" y="63"/>
                </a:lnTo>
                <a:lnTo>
                  <a:pt x="59" y="65"/>
                </a:lnTo>
                <a:lnTo>
                  <a:pt x="59" y="65"/>
                </a:lnTo>
                <a:lnTo>
                  <a:pt x="60" y="65"/>
                </a:lnTo>
                <a:lnTo>
                  <a:pt x="60" y="65"/>
                </a:lnTo>
                <a:lnTo>
                  <a:pt x="58" y="61"/>
                </a:lnTo>
                <a:lnTo>
                  <a:pt x="58" y="61"/>
                </a:lnTo>
                <a:lnTo>
                  <a:pt x="59" y="61"/>
                </a:lnTo>
                <a:lnTo>
                  <a:pt x="59" y="59"/>
                </a:lnTo>
                <a:lnTo>
                  <a:pt x="60" y="55"/>
                </a:lnTo>
                <a:lnTo>
                  <a:pt x="60" y="55"/>
                </a:lnTo>
                <a:lnTo>
                  <a:pt x="62" y="59"/>
                </a:lnTo>
                <a:lnTo>
                  <a:pt x="62" y="59"/>
                </a:lnTo>
                <a:lnTo>
                  <a:pt x="63" y="59"/>
                </a:lnTo>
                <a:lnTo>
                  <a:pt x="63" y="56"/>
                </a:lnTo>
                <a:lnTo>
                  <a:pt x="63" y="56"/>
                </a:lnTo>
                <a:lnTo>
                  <a:pt x="64" y="59"/>
                </a:lnTo>
                <a:lnTo>
                  <a:pt x="64" y="63"/>
                </a:lnTo>
                <a:lnTo>
                  <a:pt x="64" y="70"/>
                </a:lnTo>
                <a:lnTo>
                  <a:pt x="64" y="70"/>
                </a:lnTo>
                <a:lnTo>
                  <a:pt x="64" y="70"/>
                </a:lnTo>
                <a:lnTo>
                  <a:pt x="63" y="71"/>
                </a:lnTo>
                <a:lnTo>
                  <a:pt x="63" y="71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3" y="73"/>
                </a:lnTo>
                <a:lnTo>
                  <a:pt x="63" y="73"/>
                </a:lnTo>
                <a:lnTo>
                  <a:pt x="64" y="75"/>
                </a:lnTo>
                <a:lnTo>
                  <a:pt x="64" y="75"/>
                </a:lnTo>
                <a:lnTo>
                  <a:pt x="64" y="78"/>
                </a:lnTo>
                <a:lnTo>
                  <a:pt x="63" y="80"/>
                </a:lnTo>
                <a:lnTo>
                  <a:pt x="63" y="80"/>
                </a:lnTo>
                <a:lnTo>
                  <a:pt x="64" y="88"/>
                </a:lnTo>
                <a:lnTo>
                  <a:pt x="64" y="88"/>
                </a:lnTo>
                <a:lnTo>
                  <a:pt x="62" y="95"/>
                </a:lnTo>
                <a:lnTo>
                  <a:pt x="62" y="95"/>
                </a:lnTo>
                <a:lnTo>
                  <a:pt x="63" y="96"/>
                </a:lnTo>
                <a:lnTo>
                  <a:pt x="63" y="96"/>
                </a:lnTo>
                <a:lnTo>
                  <a:pt x="62" y="103"/>
                </a:lnTo>
                <a:lnTo>
                  <a:pt x="62" y="105"/>
                </a:lnTo>
                <a:lnTo>
                  <a:pt x="62" y="108"/>
                </a:lnTo>
                <a:lnTo>
                  <a:pt x="62" y="108"/>
                </a:lnTo>
                <a:lnTo>
                  <a:pt x="60" y="110"/>
                </a:lnTo>
                <a:lnTo>
                  <a:pt x="60" y="110"/>
                </a:lnTo>
                <a:lnTo>
                  <a:pt x="60" y="109"/>
                </a:lnTo>
                <a:lnTo>
                  <a:pt x="60" y="108"/>
                </a:lnTo>
                <a:lnTo>
                  <a:pt x="60" y="106"/>
                </a:lnTo>
                <a:lnTo>
                  <a:pt x="59" y="106"/>
                </a:lnTo>
                <a:lnTo>
                  <a:pt x="59" y="106"/>
                </a:lnTo>
                <a:lnTo>
                  <a:pt x="62" y="111"/>
                </a:lnTo>
                <a:lnTo>
                  <a:pt x="62" y="111"/>
                </a:lnTo>
                <a:lnTo>
                  <a:pt x="60" y="114"/>
                </a:lnTo>
                <a:lnTo>
                  <a:pt x="60" y="118"/>
                </a:lnTo>
                <a:lnTo>
                  <a:pt x="60" y="124"/>
                </a:lnTo>
                <a:lnTo>
                  <a:pt x="60" y="124"/>
                </a:lnTo>
                <a:lnTo>
                  <a:pt x="59" y="125"/>
                </a:lnTo>
                <a:lnTo>
                  <a:pt x="58" y="126"/>
                </a:lnTo>
                <a:lnTo>
                  <a:pt x="58" y="126"/>
                </a:lnTo>
                <a:lnTo>
                  <a:pt x="58" y="129"/>
                </a:lnTo>
                <a:lnTo>
                  <a:pt x="57" y="129"/>
                </a:lnTo>
                <a:lnTo>
                  <a:pt x="57" y="130"/>
                </a:lnTo>
                <a:lnTo>
                  <a:pt x="57" y="130"/>
                </a:lnTo>
                <a:lnTo>
                  <a:pt x="56" y="129"/>
                </a:lnTo>
                <a:lnTo>
                  <a:pt x="56" y="128"/>
                </a:lnTo>
                <a:lnTo>
                  <a:pt x="56" y="125"/>
                </a:lnTo>
                <a:lnTo>
                  <a:pt x="56" y="125"/>
                </a:lnTo>
                <a:lnTo>
                  <a:pt x="56" y="120"/>
                </a:lnTo>
                <a:lnTo>
                  <a:pt x="56" y="120"/>
                </a:lnTo>
                <a:lnTo>
                  <a:pt x="56" y="119"/>
                </a:lnTo>
                <a:lnTo>
                  <a:pt x="56" y="119"/>
                </a:lnTo>
                <a:lnTo>
                  <a:pt x="57" y="116"/>
                </a:lnTo>
                <a:lnTo>
                  <a:pt x="57" y="116"/>
                </a:lnTo>
                <a:lnTo>
                  <a:pt x="57" y="114"/>
                </a:lnTo>
                <a:lnTo>
                  <a:pt x="57" y="114"/>
                </a:lnTo>
                <a:lnTo>
                  <a:pt x="57" y="111"/>
                </a:lnTo>
                <a:lnTo>
                  <a:pt x="56" y="109"/>
                </a:lnTo>
                <a:lnTo>
                  <a:pt x="56" y="109"/>
                </a:lnTo>
                <a:lnTo>
                  <a:pt x="58" y="110"/>
                </a:lnTo>
                <a:lnTo>
                  <a:pt x="58" y="110"/>
                </a:lnTo>
                <a:lnTo>
                  <a:pt x="58" y="109"/>
                </a:lnTo>
                <a:lnTo>
                  <a:pt x="58" y="109"/>
                </a:lnTo>
                <a:lnTo>
                  <a:pt x="58" y="109"/>
                </a:lnTo>
                <a:lnTo>
                  <a:pt x="57" y="109"/>
                </a:lnTo>
                <a:lnTo>
                  <a:pt x="57" y="109"/>
                </a:lnTo>
                <a:lnTo>
                  <a:pt x="56" y="106"/>
                </a:lnTo>
                <a:lnTo>
                  <a:pt x="54" y="105"/>
                </a:lnTo>
                <a:lnTo>
                  <a:pt x="54" y="105"/>
                </a:lnTo>
                <a:lnTo>
                  <a:pt x="56" y="99"/>
                </a:lnTo>
                <a:lnTo>
                  <a:pt x="57" y="94"/>
                </a:lnTo>
                <a:lnTo>
                  <a:pt x="57" y="94"/>
                </a:lnTo>
                <a:lnTo>
                  <a:pt x="56" y="91"/>
                </a:lnTo>
                <a:lnTo>
                  <a:pt x="53" y="89"/>
                </a:lnTo>
                <a:lnTo>
                  <a:pt x="53" y="89"/>
                </a:lnTo>
                <a:lnTo>
                  <a:pt x="54" y="84"/>
                </a:lnTo>
                <a:lnTo>
                  <a:pt x="56" y="84"/>
                </a:lnTo>
                <a:lnTo>
                  <a:pt x="56" y="84"/>
                </a:lnTo>
                <a:lnTo>
                  <a:pt x="56" y="83"/>
                </a:lnTo>
                <a:lnTo>
                  <a:pt x="54" y="81"/>
                </a:lnTo>
                <a:lnTo>
                  <a:pt x="54" y="81"/>
                </a:lnTo>
                <a:close/>
                <a:moveTo>
                  <a:pt x="56" y="103"/>
                </a:moveTo>
                <a:lnTo>
                  <a:pt x="56" y="103"/>
                </a:lnTo>
                <a:lnTo>
                  <a:pt x="57" y="101"/>
                </a:lnTo>
                <a:lnTo>
                  <a:pt x="57" y="101"/>
                </a:lnTo>
                <a:lnTo>
                  <a:pt x="56" y="103"/>
                </a:lnTo>
                <a:lnTo>
                  <a:pt x="56" y="103"/>
                </a:lnTo>
                <a:lnTo>
                  <a:pt x="56" y="105"/>
                </a:lnTo>
                <a:lnTo>
                  <a:pt x="56" y="105"/>
                </a:lnTo>
                <a:lnTo>
                  <a:pt x="58" y="105"/>
                </a:lnTo>
                <a:lnTo>
                  <a:pt x="59" y="104"/>
                </a:lnTo>
                <a:lnTo>
                  <a:pt x="59" y="104"/>
                </a:lnTo>
                <a:lnTo>
                  <a:pt x="58" y="104"/>
                </a:lnTo>
                <a:lnTo>
                  <a:pt x="57" y="104"/>
                </a:lnTo>
                <a:lnTo>
                  <a:pt x="57" y="104"/>
                </a:lnTo>
                <a:lnTo>
                  <a:pt x="56" y="103"/>
                </a:lnTo>
                <a:lnTo>
                  <a:pt x="56" y="103"/>
                </a:lnTo>
                <a:close/>
                <a:moveTo>
                  <a:pt x="57" y="99"/>
                </a:moveTo>
                <a:lnTo>
                  <a:pt x="57" y="99"/>
                </a:lnTo>
                <a:lnTo>
                  <a:pt x="57" y="100"/>
                </a:lnTo>
                <a:lnTo>
                  <a:pt x="58" y="100"/>
                </a:lnTo>
                <a:lnTo>
                  <a:pt x="59" y="101"/>
                </a:lnTo>
                <a:lnTo>
                  <a:pt x="59" y="101"/>
                </a:lnTo>
                <a:lnTo>
                  <a:pt x="58" y="103"/>
                </a:lnTo>
                <a:lnTo>
                  <a:pt x="59" y="103"/>
                </a:lnTo>
                <a:lnTo>
                  <a:pt x="59" y="103"/>
                </a:lnTo>
                <a:lnTo>
                  <a:pt x="59" y="103"/>
                </a:lnTo>
                <a:lnTo>
                  <a:pt x="59" y="101"/>
                </a:lnTo>
                <a:lnTo>
                  <a:pt x="60" y="101"/>
                </a:lnTo>
                <a:lnTo>
                  <a:pt x="60" y="100"/>
                </a:lnTo>
                <a:lnTo>
                  <a:pt x="60" y="100"/>
                </a:lnTo>
                <a:lnTo>
                  <a:pt x="59" y="100"/>
                </a:lnTo>
                <a:lnTo>
                  <a:pt x="59" y="100"/>
                </a:lnTo>
                <a:lnTo>
                  <a:pt x="58" y="99"/>
                </a:lnTo>
                <a:lnTo>
                  <a:pt x="57" y="99"/>
                </a:lnTo>
                <a:lnTo>
                  <a:pt x="57" y="99"/>
                </a:lnTo>
                <a:close/>
                <a:moveTo>
                  <a:pt x="58" y="95"/>
                </a:moveTo>
                <a:lnTo>
                  <a:pt x="58" y="95"/>
                </a:lnTo>
                <a:lnTo>
                  <a:pt x="57" y="96"/>
                </a:lnTo>
                <a:lnTo>
                  <a:pt x="56" y="99"/>
                </a:lnTo>
                <a:lnTo>
                  <a:pt x="56" y="99"/>
                </a:lnTo>
                <a:lnTo>
                  <a:pt x="58" y="98"/>
                </a:lnTo>
                <a:lnTo>
                  <a:pt x="59" y="98"/>
                </a:lnTo>
                <a:lnTo>
                  <a:pt x="59" y="98"/>
                </a:lnTo>
                <a:lnTo>
                  <a:pt x="58" y="96"/>
                </a:lnTo>
                <a:lnTo>
                  <a:pt x="58" y="95"/>
                </a:lnTo>
                <a:lnTo>
                  <a:pt x="58" y="95"/>
                </a:lnTo>
                <a:close/>
                <a:moveTo>
                  <a:pt x="62" y="69"/>
                </a:moveTo>
                <a:lnTo>
                  <a:pt x="62" y="69"/>
                </a:lnTo>
                <a:lnTo>
                  <a:pt x="63" y="69"/>
                </a:lnTo>
                <a:lnTo>
                  <a:pt x="63" y="69"/>
                </a:lnTo>
                <a:lnTo>
                  <a:pt x="63" y="66"/>
                </a:lnTo>
                <a:lnTo>
                  <a:pt x="62" y="65"/>
                </a:lnTo>
                <a:lnTo>
                  <a:pt x="62" y="65"/>
                </a:lnTo>
                <a:lnTo>
                  <a:pt x="62" y="68"/>
                </a:lnTo>
                <a:lnTo>
                  <a:pt x="62" y="69"/>
                </a:lnTo>
                <a:lnTo>
                  <a:pt x="62" y="69"/>
                </a:lnTo>
                <a:close/>
                <a:moveTo>
                  <a:pt x="60" y="86"/>
                </a:moveTo>
                <a:lnTo>
                  <a:pt x="60" y="86"/>
                </a:lnTo>
                <a:lnTo>
                  <a:pt x="59" y="90"/>
                </a:lnTo>
                <a:lnTo>
                  <a:pt x="59" y="91"/>
                </a:lnTo>
                <a:lnTo>
                  <a:pt x="60" y="91"/>
                </a:lnTo>
                <a:lnTo>
                  <a:pt x="60" y="91"/>
                </a:lnTo>
                <a:lnTo>
                  <a:pt x="60" y="89"/>
                </a:lnTo>
                <a:lnTo>
                  <a:pt x="60" y="88"/>
                </a:lnTo>
                <a:lnTo>
                  <a:pt x="60" y="86"/>
                </a:lnTo>
                <a:lnTo>
                  <a:pt x="60" y="86"/>
                </a:lnTo>
                <a:close/>
                <a:moveTo>
                  <a:pt x="56" y="85"/>
                </a:moveTo>
                <a:lnTo>
                  <a:pt x="56" y="85"/>
                </a:lnTo>
                <a:lnTo>
                  <a:pt x="54" y="86"/>
                </a:lnTo>
                <a:lnTo>
                  <a:pt x="54" y="89"/>
                </a:lnTo>
                <a:lnTo>
                  <a:pt x="57" y="90"/>
                </a:lnTo>
                <a:lnTo>
                  <a:pt x="58" y="91"/>
                </a:lnTo>
                <a:lnTo>
                  <a:pt x="58" y="91"/>
                </a:lnTo>
                <a:lnTo>
                  <a:pt x="58" y="90"/>
                </a:lnTo>
                <a:lnTo>
                  <a:pt x="57" y="89"/>
                </a:lnTo>
                <a:lnTo>
                  <a:pt x="56" y="88"/>
                </a:lnTo>
                <a:lnTo>
                  <a:pt x="56" y="85"/>
                </a:lnTo>
                <a:lnTo>
                  <a:pt x="56" y="85"/>
                </a:lnTo>
                <a:close/>
                <a:moveTo>
                  <a:pt x="34" y="339"/>
                </a:moveTo>
                <a:lnTo>
                  <a:pt x="34" y="339"/>
                </a:lnTo>
                <a:lnTo>
                  <a:pt x="34" y="338"/>
                </a:lnTo>
                <a:lnTo>
                  <a:pt x="34" y="338"/>
                </a:lnTo>
                <a:lnTo>
                  <a:pt x="33" y="337"/>
                </a:lnTo>
                <a:lnTo>
                  <a:pt x="33" y="335"/>
                </a:lnTo>
                <a:lnTo>
                  <a:pt x="33" y="335"/>
                </a:lnTo>
                <a:lnTo>
                  <a:pt x="34" y="337"/>
                </a:lnTo>
                <a:lnTo>
                  <a:pt x="35" y="338"/>
                </a:lnTo>
                <a:lnTo>
                  <a:pt x="36" y="338"/>
                </a:lnTo>
                <a:lnTo>
                  <a:pt x="36" y="338"/>
                </a:lnTo>
                <a:lnTo>
                  <a:pt x="36" y="339"/>
                </a:lnTo>
                <a:lnTo>
                  <a:pt x="34" y="339"/>
                </a:lnTo>
                <a:lnTo>
                  <a:pt x="34" y="339"/>
                </a:lnTo>
                <a:close/>
                <a:moveTo>
                  <a:pt x="50" y="0"/>
                </a:moveTo>
                <a:lnTo>
                  <a:pt x="50" y="0"/>
                </a:lnTo>
                <a:lnTo>
                  <a:pt x="51" y="1"/>
                </a:lnTo>
                <a:lnTo>
                  <a:pt x="51" y="3"/>
                </a:lnTo>
                <a:lnTo>
                  <a:pt x="51" y="5"/>
                </a:lnTo>
                <a:lnTo>
                  <a:pt x="51" y="5"/>
                </a:lnTo>
                <a:lnTo>
                  <a:pt x="50" y="5"/>
                </a:lnTo>
                <a:lnTo>
                  <a:pt x="50" y="4"/>
                </a:lnTo>
                <a:lnTo>
                  <a:pt x="50" y="0"/>
                </a:lnTo>
                <a:lnTo>
                  <a:pt x="50" y="0"/>
                </a:lnTo>
                <a:close/>
                <a:moveTo>
                  <a:pt x="48" y="111"/>
                </a:moveTo>
                <a:lnTo>
                  <a:pt x="48" y="111"/>
                </a:lnTo>
                <a:lnTo>
                  <a:pt x="48" y="110"/>
                </a:lnTo>
                <a:lnTo>
                  <a:pt x="50" y="109"/>
                </a:lnTo>
                <a:lnTo>
                  <a:pt x="50" y="109"/>
                </a:lnTo>
                <a:lnTo>
                  <a:pt x="50" y="108"/>
                </a:lnTo>
                <a:lnTo>
                  <a:pt x="50" y="108"/>
                </a:lnTo>
                <a:lnTo>
                  <a:pt x="51" y="109"/>
                </a:lnTo>
                <a:lnTo>
                  <a:pt x="51" y="110"/>
                </a:lnTo>
                <a:lnTo>
                  <a:pt x="50" y="110"/>
                </a:lnTo>
                <a:lnTo>
                  <a:pt x="51" y="111"/>
                </a:lnTo>
                <a:lnTo>
                  <a:pt x="51" y="111"/>
                </a:lnTo>
                <a:lnTo>
                  <a:pt x="50" y="113"/>
                </a:lnTo>
                <a:lnTo>
                  <a:pt x="50" y="111"/>
                </a:lnTo>
                <a:lnTo>
                  <a:pt x="50" y="110"/>
                </a:lnTo>
                <a:lnTo>
                  <a:pt x="48" y="111"/>
                </a:lnTo>
                <a:lnTo>
                  <a:pt x="48" y="111"/>
                </a:lnTo>
                <a:close/>
                <a:moveTo>
                  <a:pt x="54" y="106"/>
                </a:moveTo>
                <a:lnTo>
                  <a:pt x="54" y="106"/>
                </a:lnTo>
                <a:lnTo>
                  <a:pt x="56" y="108"/>
                </a:lnTo>
                <a:lnTo>
                  <a:pt x="56" y="108"/>
                </a:lnTo>
                <a:lnTo>
                  <a:pt x="56" y="108"/>
                </a:lnTo>
                <a:lnTo>
                  <a:pt x="56" y="110"/>
                </a:lnTo>
                <a:lnTo>
                  <a:pt x="56" y="113"/>
                </a:lnTo>
                <a:lnTo>
                  <a:pt x="56" y="113"/>
                </a:lnTo>
                <a:lnTo>
                  <a:pt x="54" y="111"/>
                </a:lnTo>
                <a:lnTo>
                  <a:pt x="54" y="110"/>
                </a:lnTo>
                <a:lnTo>
                  <a:pt x="54" y="106"/>
                </a:lnTo>
                <a:lnTo>
                  <a:pt x="54" y="106"/>
                </a:lnTo>
                <a:close/>
                <a:moveTo>
                  <a:pt x="42" y="93"/>
                </a:moveTo>
                <a:lnTo>
                  <a:pt x="42" y="91"/>
                </a:lnTo>
                <a:lnTo>
                  <a:pt x="42" y="91"/>
                </a:lnTo>
                <a:lnTo>
                  <a:pt x="43" y="91"/>
                </a:lnTo>
                <a:lnTo>
                  <a:pt x="43" y="90"/>
                </a:lnTo>
                <a:lnTo>
                  <a:pt x="43" y="90"/>
                </a:lnTo>
                <a:lnTo>
                  <a:pt x="43" y="90"/>
                </a:lnTo>
                <a:lnTo>
                  <a:pt x="42" y="90"/>
                </a:lnTo>
                <a:lnTo>
                  <a:pt x="42" y="90"/>
                </a:lnTo>
                <a:lnTo>
                  <a:pt x="42" y="90"/>
                </a:lnTo>
                <a:lnTo>
                  <a:pt x="42" y="89"/>
                </a:lnTo>
                <a:lnTo>
                  <a:pt x="43" y="88"/>
                </a:lnTo>
                <a:lnTo>
                  <a:pt x="43" y="88"/>
                </a:lnTo>
                <a:lnTo>
                  <a:pt x="41" y="88"/>
                </a:lnTo>
                <a:lnTo>
                  <a:pt x="41" y="88"/>
                </a:lnTo>
                <a:lnTo>
                  <a:pt x="42" y="86"/>
                </a:lnTo>
                <a:lnTo>
                  <a:pt x="42" y="85"/>
                </a:lnTo>
                <a:lnTo>
                  <a:pt x="42" y="81"/>
                </a:lnTo>
                <a:lnTo>
                  <a:pt x="42" y="81"/>
                </a:lnTo>
                <a:lnTo>
                  <a:pt x="43" y="83"/>
                </a:lnTo>
                <a:lnTo>
                  <a:pt x="43" y="84"/>
                </a:lnTo>
                <a:lnTo>
                  <a:pt x="43" y="84"/>
                </a:lnTo>
                <a:lnTo>
                  <a:pt x="45" y="84"/>
                </a:lnTo>
                <a:lnTo>
                  <a:pt x="45" y="84"/>
                </a:lnTo>
                <a:lnTo>
                  <a:pt x="43" y="86"/>
                </a:lnTo>
                <a:lnTo>
                  <a:pt x="43" y="86"/>
                </a:lnTo>
                <a:lnTo>
                  <a:pt x="45" y="86"/>
                </a:lnTo>
                <a:lnTo>
                  <a:pt x="45" y="86"/>
                </a:lnTo>
                <a:lnTo>
                  <a:pt x="45" y="89"/>
                </a:lnTo>
                <a:lnTo>
                  <a:pt x="45" y="93"/>
                </a:lnTo>
                <a:lnTo>
                  <a:pt x="45" y="93"/>
                </a:lnTo>
                <a:lnTo>
                  <a:pt x="43" y="93"/>
                </a:lnTo>
                <a:lnTo>
                  <a:pt x="42" y="93"/>
                </a:lnTo>
                <a:lnTo>
                  <a:pt x="42" y="93"/>
                </a:lnTo>
                <a:close/>
                <a:moveTo>
                  <a:pt x="204" y="679"/>
                </a:moveTo>
                <a:lnTo>
                  <a:pt x="204" y="679"/>
                </a:lnTo>
                <a:lnTo>
                  <a:pt x="204" y="681"/>
                </a:lnTo>
                <a:lnTo>
                  <a:pt x="203" y="682"/>
                </a:lnTo>
                <a:lnTo>
                  <a:pt x="202" y="682"/>
                </a:lnTo>
                <a:lnTo>
                  <a:pt x="202" y="682"/>
                </a:lnTo>
                <a:lnTo>
                  <a:pt x="202" y="681"/>
                </a:lnTo>
                <a:lnTo>
                  <a:pt x="204" y="679"/>
                </a:lnTo>
                <a:lnTo>
                  <a:pt x="204" y="679"/>
                </a:lnTo>
                <a:close/>
                <a:moveTo>
                  <a:pt x="47" y="98"/>
                </a:moveTo>
                <a:lnTo>
                  <a:pt x="47" y="98"/>
                </a:lnTo>
                <a:lnTo>
                  <a:pt x="48" y="94"/>
                </a:lnTo>
                <a:lnTo>
                  <a:pt x="48" y="93"/>
                </a:lnTo>
                <a:lnTo>
                  <a:pt x="47" y="93"/>
                </a:lnTo>
                <a:lnTo>
                  <a:pt x="47" y="93"/>
                </a:lnTo>
                <a:lnTo>
                  <a:pt x="47" y="91"/>
                </a:lnTo>
                <a:lnTo>
                  <a:pt x="47" y="90"/>
                </a:lnTo>
                <a:lnTo>
                  <a:pt x="48" y="90"/>
                </a:lnTo>
                <a:lnTo>
                  <a:pt x="48" y="89"/>
                </a:lnTo>
                <a:lnTo>
                  <a:pt x="48" y="89"/>
                </a:lnTo>
                <a:lnTo>
                  <a:pt x="48" y="88"/>
                </a:lnTo>
                <a:lnTo>
                  <a:pt x="47" y="86"/>
                </a:lnTo>
                <a:lnTo>
                  <a:pt x="47" y="85"/>
                </a:lnTo>
                <a:lnTo>
                  <a:pt x="47" y="84"/>
                </a:lnTo>
                <a:lnTo>
                  <a:pt x="47" y="84"/>
                </a:lnTo>
                <a:lnTo>
                  <a:pt x="48" y="85"/>
                </a:lnTo>
                <a:lnTo>
                  <a:pt x="50" y="89"/>
                </a:lnTo>
                <a:lnTo>
                  <a:pt x="50" y="89"/>
                </a:lnTo>
                <a:lnTo>
                  <a:pt x="50" y="94"/>
                </a:lnTo>
                <a:lnTo>
                  <a:pt x="48" y="96"/>
                </a:lnTo>
                <a:lnTo>
                  <a:pt x="47" y="98"/>
                </a:lnTo>
                <a:lnTo>
                  <a:pt x="47" y="98"/>
                </a:lnTo>
                <a:close/>
                <a:moveTo>
                  <a:pt x="48" y="99"/>
                </a:moveTo>
                <a:lnTo>
                  <a:pt x="48" y="99"/>
                </a:lnTo>
                <a:lnTo>
                  <a:pt x="50" y="100"/>
                </a:lnTo>
                <a:lnTo>
                  <a:pt x="50" y="101"/>
                </a:lnTo>
                <a:lnTo>
                  <a:pt x="50" y="104"/>
                </a:lnTo>
                <a:lnTo>
                  <a:pt x="50" y="106"/>
                </a:lnTo>
                <a:lnTo>
                  <a:pt x="50" y="106"/>
                </a:lnTo>
                <a:lnTo>
                  <a:pt x="48" y="106"/>
                </a:lnTo>
                <a:lnTo>
                  <a:pt x="48" y="108"/>
                </a:lnTo>
                <a:lnTo>
                  <a:pt x="48" y="108"/>
                </a:lnTo>
                <a:lnTo>
                  <a:pt x="47" y="106"/>
                </a:lnTo>
                <a:lnTo>
                  <a:pt x="47" y="104"/>
                </a:lnTo>
                <a:lnTo>
                  <a:pt x="48" y="101"/>
                </a:lnTo>
                <a:lnTo>
                  <a:pt x="48" y="99"/>
                </a:lnTo>
                <a:lnTo>
                  <a:pt x="48" y="99"/>
                </a:lnTo>
                <a:close/>
                <a:moveTo>
                  <a:pt x="53" y="94"/>
                </a:moveTo>
                <a:lnTo>
                  <a:pt x="53" y="94"/>
                </a:lnTo>
                <a:lnTo>
                  <a:pt x="52" y="91"/>
                </a:lnTo>
                <a:lnTo>
                  <a:pt x="52" y="91"/>
                </a:lnTo>
                <a:lnTo>
                  <a:pt x="53" y="91"/>
                </a:lnTo>
                <a:lnTo>
                  <a:pt x="53" y="93"/>
                </a:lnTo>
                <a:lnTo>
                  <a:pt x="53" y="94"/>
                </a:lnTo>
                <a:lnTo>
                  <a:pt x="54" y="94"/>
                </a:lnTo>
                <a:lnTo>
                  <a:pt x="54" y="94"/>
                </a:lnTo>
                <a:lnTo>
                  <a:pt x="53" y="99"/>
                </a:lnTo>
                <a:lnTo>
                  <a:pt x="53" y="103"/>
                </a:lnTo>
                <a:lnTo>
                  <a:pt x="53" y="103"/>
                </a:lnTo>
                <a:lnTo>
                  <a:pt x="52" y="103"/>
                </a:lnTo>
                <a:lnTo>
                  <a:pt x="52" y="100"/>
                </a:lnTo>
                <a:lnTo>
                  <a:pt x="53" y="94"/>
                </a:lnTo>
                <a:lnTo>
                  <a:pt x="53" y="94"/>
                </a:lnTo>
                <a:close/>
                <a:moveTo>
                  <a:pt x="7" y="3"/>
                </a:moveTo>
                <a:lnTo>
                  <a:pt x="7" y="3"/>
                </a:lnTo>
                <a:lnTo>
                  <a:pt x="11" y="5"/>
                </a:lnTo>
                <a:lnTo>
                  <a:pt x="13" y="6"/>
                </a:lnTo>
                <a:lnTo>
                  <a:pt x="14" y="8"/>
                </a:lnTo>
                <a:lnTo>
                  <a:pt x="14" y="8"/>
                </a:lnTo>
                <a:lnTo>
                  <a:pt x="14" y="11"/>
                </a:lnTo>
                <a:lnTo>
                  <a:pt x="14" y="11"/>
                </a:lnTo>
                <a:lnTo>
                  <a:pt x="16" y="14"/>
                </a:lnTo>
                <a:lnTo>
                  <a:pt x="17" y="15"/>
                </a:lnTo>
                <a:lnTo>
                  <a:pt x="16" y="16"/>
                </a:lnTo>
                <a:lnTo>
                  <a:pt x="16" y="16"/>
                </a:lnTo>
                <a:lnTo>
                  <a:pt x="18" y="20"/>
                </a:lnTo>
                <a:lnTo>
                  <a:pt x="18" y="20"/>
                </a:lnTo>
                <a:lnTo>
                  <a:pt x="18" y="30"/>
                </a:lnTo>
                <a:lnTo>
                  <a:pt x="18" y="35"/>
                </a:lnTo>
                <a:lnTo>
                  <a:pt x="17" y="39"/>
                </a:lnTo>
                <a:lnTo>
                  <a:pt x="17" y="39"/>
                </a:lnTo>
                <a:lnTo>
                  <a:pt x="17" y="38"/>
                </a:lnTo>
                <a:lnTo>
                  <a:pt x="17" y="38"/>
                </a:lnTo>
                <a:lnTo>
                  <a:pt x="16" y="38"/>
                </a:lnTo>
                <a:lnTo>
                  <a:pt x="16" y="39"/>
                </a:lnTo>
                <a:lnTo>
                  <a:pt x="16" y="40"/>
                </a:lnTo>
                <a:lnTo>
                  <a:pt x="16" y="40"/>
                </a:lnTo>
                <a:lnTo>
                  <a:pt x="13" y="43"/>
                </a:lnTo>
                <a:lnTo>
                  <a:pt x="13" y="45"/>
                </a:lnTo>
                <a:lnTo>
                  <a:pt x="13" y="45"/>
                </a:lnTo>
                <a:lnTo>
                  <a:pt x="16" y="43"/>
                </a:lnTo>
                <a:lnTo>
                  <a:pt x="17" y="40"/>
                </a:lnTo>
                <a:lnTo>
                  <a:pt x="17" y="40"/>
                </a:lnTo>
                <a:lnTo>
                  <a:pt x="17" y="41"/>
                </a:lnTo>
                <a:lnTo>
                  <a:pt x="17" y="44"/>
                </a:lnTo>
                <a:lnTo>
                  <a:pt x="17" y="48"/>
                </a:lnTo>
                <a:lnTo>
                  <a:pt x="17" y="48"/>
                </a:lnTo>
                <a:lnTo>
                  <a:pt x="16" y="46"/>
                </a:lnTo>
                <a:lnTo>
                  <a:pt x="16" y="48"/>
                </a:lnTo>
                <a:lnTo>
                  <a:pt x="14" y="46"/>
                </a:lnTo>
                <a:lnTo>
                  <a:pt x="14" y="46"/>
                </a:lnTo>
                <a:lnTo>
                  <a:pt x="14" y="48"/>
                </a:lnTo>
                <a:lnTo>
                  <a:pt x="14" y="49"/>
                </a:lnTo>
                <a:lnTo>
                  <a:pt x="14" y="49"/>
                </a:lnTo>
                <a:lnTo>
                  <a:pt x="16" y="49"/>
                </a:lnTo>
                <a:lnTo>
                  <a:pt x="17" y="48"/>
                </a:lnTo>
                <a:lnTo>
                  <a:pt x="18" y="48"/>
                </a:lnTo>
                <a:lnTo>
                  <a:pt x="18" y="50"/>
                </a:lnTo>
                <a:lnTo>
                  <a:pt x="18" y="50"/>
                </a:lnTo>
                <a:lnTo>
                  <a:pt x="18" y="49"/>
                </a:lnTo>
                <a:lnTo>
                  <a:pt x="17" y="50"/>
                </a:lnTo>
                <a:lnTo>
                  <a:pt x="16" y="51"/>
                </a:lnTo>
                <a:lnTo>
                  <a:pt x="16" y="53"/>
                </a:lnTo>
                <a:lnTo>
                  <a:pt x="16" y="53"/>
                </a:lnTo>
                <a:lnTo>
                  <a:pt x="17" y="53"/>
                </a:lnTo>
                <a:lnTo>
                  <a:pt x="17" y="51"/>
                </a:lnTo>
                <a:lnTo>
                  <a:pt x="17" y="51"/>
                </a:lnTo>
                <a:lnTo>
                  <a:pt x="17" y="51"/>
                </a:lnTo>
                <a:lnTo>
                  <a:pt x="17" y="53"/>
                </a:lnTo>
                <a:lnTo>
                  <a:pt x="18" y="56"/>
                </a:lnTo>
                <a:lnTo>
                  <a:pt x="18" y="56"/>
                </a:lnTo>
                <a:lnTo>
                  <a:pt x="17" y="56"/>
                </a:lnTo>
                <a:lnTo>
                  <a:pt x="16" y="58"/>
                </a:lnTo>
                <a:lnTo>
                  <a:pt x="16" y="58"/>
                </a:lnTo>
                <a:lnTo>
                  <a:pt x="17" y="59"/>
                </a:lnTo>
                <a:lnTo>
                  <a:pt x="16" y="60"/>
                </a:lnTo>
                <a:lnTo>
                  <a:pt x="14" y="64"/>
                </a:lnTo>
                <a:lnTo>
                  <a:pt x="14" y="64"/>
                </a:lnTo>
                <a:lnTo>
                  <a:pt x="13" y="59"/>
                </a:lnTo>
                <a:lnTo>
                  <a:pt x="12" y="58"/>
                </a:lnTo>
                <a:lnTo>
                  <a:pt x="10" y="56"/>
                </a:lnTo>
                <a:lnTo>
                  <a:pt x="10" y="56"/>
                </a:lnTo>
                <a:lnTo>
                  <a:pt x="11" y="56"/>
                </a:lnTo>
                <a:lnTo>
                  <a:pt x="11" y="55"/>
                </a:lnTo>
                <a:lnTo>
                  <a:pt x="11" y="55"/>
                </a:lnTo>
                <a:lnTo>
                  <a:pt x="11" y="55"/>
                </a:lnTo>
                <a:lnTo>
                  <a:pt x="10" y="55"/>
                </a:lnTo>
                <a:lnTo>
                  <a:pt x="8" y="55"/>
                </a:lnTo>
                <a:lnTo>
                  <a:pt x="8" y="55"/>
                </a:lnTo>
                <a:lnTo>
                  <a:pt x="8" y="53"/>
                </a:lnTo>
                <a:lnTo>
                  <a:pt x="8" y="50"/>
                </a:lnTo>
                <a:lnTo>
                  <a:pt x="8" y="50"/>
                </a:lnTo>
                <a:lnTo>
                  <a:pt x="8" y="50"/>
                </a:lnTo>
                <a:lnTo>
                  <a:pt x="10" y="51"/>
                </a:lnTo>
                <a:lnTo>
                  <a:pt x="10" y="53"/>
                </a:lnTo>
                <a:lnTo>
                  <a:pt x="10" y="53"/>
                </a:lnTo>
                <a:lnTo>
                  <a:pt x="11" y="53"/>
                </a:lnTo>
                <a:lnTo>
                  <a:pt x="11" y="51"/>
                </a:lnTo>
                <a:lnTo>
                  <a:pt x="10" y="48"/>
                </a:lnTo>
                <a:lnTo>
                  <a:pt x="10" y="48"/>
                </a:lnTo>
                <a:lnTo>
                  <a:pt x="10" y="48"/>
                </a:lnTo>
                <a:lnTo>
                  <a:pt x="10" y="46"/>
                </a:lnTo>
                <a:lnTo>
                  <a:pt x="11" y="46"/>
                </a:lnTo>
                <a:lnTo>
                  <a:pt x="11" y="45"/>
                </a:lnTo>
                <a:lnTo>
                  <a:pt x="8" y="43"/>
                </a:lnTo>
                <a:lnTo>
                  <a:pt x="8" y="43"/>
                </a:lnTo>
                <a:lnTo>
                  <a:pt x="8" y="43"/>
                </a:lnTo>
                <a:lnTo>
                  <a:pt x="8" y="44"/>
                </a:lnTo>
                <a:lnTo>
                  <a:pt x="8" y="45"/>
                </a:lnTo>
                <a:lnTo>
                  <a:pt x="8" y="45"/>
                </a:lnTo>
                <a:lnTo>
                  <a:pt x="7" y="46"/>
                </a:lnTo>
                <a:lnTo>
                  <a:pt x="7" y="46"/>
                </a:lnTo>
                <a:lnTo>
                  <a:pt x="7" y="49"/>
                </a:lnTo>
                <a:lnTo>
                  <a:pt x="7" y="51"/>
                </a:lnTo>
                <a:lnTo>
                  <a:pt x="7" y="51"/>
                </a:lnTo>
                <a:lnTo>
                  <a:pt x="6" y="35"/>
                </a:lnTo>
                <a:lnTo>
                  <a:pt x="6" y="35"/>
                </a:lnTo>
                <a:lnTo>
                  <a:pt x="10" y="35"/>
                </a:lnTo>
                <a:lnTo>
                  <a:pt x="12" y="35"/>
                </a:lnTo>
                <a:lnTo>
                  <a:pt x="12" y="35"/>
                </a:lnTo>
                <a:lnTo>
                  <a:pt x="12" y="33"/>
                </a:lnTo>
                <a:lnTo>
                  <a:pt x="11" y="31"/>
                </a:lnTo>
                <a:lnTo>
                  <a:pt x="11" y="31"/>
                </a:lnTo>
                <a:lnTo>
                  <a:pt x="11" y="31"/>
                </a:lnTo>
                <a:lnTo>
                  <a:pt x="10" y="31"/>
                </a:lnTo>
                <a:lnTo>
                  <a:pt x="10" y="33"/>
                </a:lnTo>
                <a:lnTo>
                  <a:pt x="8" y="31"/>
                </a:lnTo>
                <a:lnTo>
                  <a:pt x="8" y="29"/>
                </a:lnTo>
                <a:lnTo>
                  <a:pt x="8" y="29"/>
                </a:lnTo>
                <a:lnTo>
                  <a:pt x="7" y="29"/>
                </a:lnTo>
                <a:lnTo>
                  <a:pt x="6" y="30"/>
                </a:lnTo>
                <a:lnTo>
                  <a:pt x="6" y="33"/>
                </a:lnTo>
                <a:lnTo>
                  <a:pt x="6" y="33"/>
                </a:lnTo>
                <a:lnTo>
                  <a:pt x="5" y="31"/>
                </a:lnTo>
                <a:lnTo>
                  <a:pt x="5" y="29"/>
                </a:lnTo>
                <a:lnTo>
                  <a:pt x="5" y="24"/>
                </a:lnTo>
                <a:lnTo>
                  <a:pt x="5" y="24"/>
                </a:lnTo>
                <a:lnTo>
                  <a:pt x="6" y="25"/>
                </a:lnTo>
                <a:lnTo>
                  <a:pt x="6" y="25"/>
                </a:lnTo>
                <a:lnTo>
                  <a:pt x="6" y="23"/>
                </a:lnTo>
                <a:lnTo>
                  <a:pt x="5" y="21"/>
                </a:lnTo>
                <a:lnTo>
                  <a:pt x="5" y="21"/>
                </a:lnTo>
                <a:lnTo>
                  <a:pt x="4" y="23"/>
                </a:lnTo>
                <a:lnTo>
                  <a:pt x="4" y="23"/>
                </a:lnTo>
                <a:lnTo>
                  <a:pt x="2" y="18"/>
                </a:lnTo>
                <a:lnTo>
                  <a:pt x="1" y="13"/>
                </a:lnTo>
                <a:lnTo>
                  <a:pt x="1" y="13"/>
                </a:lnTo>
                <a:lnTo>
                  <a:pt x="2" y="13"/>
                </a:lnTo>
                <a:lnTo>
                  <a:pt x="4" y="11"/>
                </a:lnTo>
                <a:lnTo>
                  <a:pt x="4" y="11"/>
                </a:lnTo>
                <a:lnTo>
                  <a:pt x="4" y="10"/>
                </a:lnTo>
                <a:lnTo>
                  <a:pt x="2" y="10"/>
                </a:lnTo>
                <a:lnTo>
                  <a:pt x="1" y="10"/>
                </a:lnTo>
                <a:lnTo>
                  <a:pt x="1" y="10"/>
                </a:lnTo>
                <a:lnTo>
                  <a:pt x="1" y="10"/>
                </a:lnTo>
                <a:lnTo>
                  <a:pt x="0" y="10"/>
                </a:lnTo>
                <a:lnTo>
                  <a:pt x="0" y="9"/>
                </a:lnTo>
                <a:lnTo>
                  <a:pt x="1" y="6"/>
                </a:lnTo>
                <a:lnTo>
                  <a:pt x="1" y="6"/>
                </a:lnTo>
                <a:lnTo>
                  <a:pt x="4" y="5"/>
                </a:lnTo>
                <a:lnTo>
                  <a:pt x="7" y="3"/>
                </a:lnTo>
                <a:lnTo>
                  <a:pt x="7" y="3"/>
                </a:lnTo>
                <a:close/>
                <a:moveTo>
                  <a:pt x="13" y="46"/>
                </a:moveTo>
                <a:lnTo>
                  <a:pt x="13" y="46"/>
                </a:lnTo>
                <a:lnTo>
                  <a:pt x="12" y="46"/>
                </a:lnTo>
                <a:lnTo>
                  <a:pt x="11" y="48"/>
                </a:lnTo>
                <a:lnTo>
                  <a:pt x="11" y="50"/>
                </a:lnTo>
                <a:lnTo>
                  <a:pt x="12" y="50"/>
                </a:lnTo>
                <a:lnTo>
                  <a:pt x="12" y="50"/>
                </a:lnTo>
                <a:lnTo>
                  <a:pt x="12" y="49"/>
                </a:lnTo>
                <a:lnTo>
                  <a:pt x="13" y="46"/>
                </a:lnTo>
                <a:lnTo>
                  <a:pt x="13" y="46"/>
                </a:lnTo>
                <a:close/>
                <a:moveTo>
                  <a:pt x="12" y="35"/>
                </a:moveTo>
                <a:lnTo>
                  <a:pt x="12" y="35"/>
                </a:lnTo>
                <a:lnTo>
                  <a:pt x="11" y="36"/>
                </a:lnTo>
                <a:lnTo>
                  <a:pt x="7" y="36"/>
                </a:lnTo>
                <a:lnTo>
                  <a:pt x="7" y="36"/>
                </a:lnTo>
                <a:lnTo>
                  <a:pt x="8" y="38"/>
                </a:lnTo>
                <a:lnTo>
                  <a:pt x="10" y="39"/>
                </a:lnTo>
                <a:lnTo>
                  <a:pt x="11" y="39"/>
                </a:lnTo>
                <a:lnTo>
                  <a:pt x="11" y="39"/>
                </a:lnTo>
                <a:lnTo>
                  <a:pt x="10" y="40"/>
                </a:lnTo>
                <a:lnTo>
                  <a:pt x="10" y="41"/>
                </a:lnTo>
                <a:lnTo>
                  <a:pt x="11" y="44"/>
                </a:lnTo>
                <a:lnTo>
                  <a:pt x="12" y="44"/>
                </a:lnTo>
                <a:lnTo>
                  <a:pt x="12" y="44"/>
                </a:lnTo>
                <a:lnTo>
                  <a:pt x="12" y="43"/>
                </a:lnTo>
                <a:lnTo>
                  <a:pt x="11" y="41"/>
                </a:lnTo>
                <a:lnTo>
                  <a:pt x="11" y="41"/>
                </a:lnTo>
                <a:lnTo>
                  <a:pt x="13" y="38"/>
                </a:lnTo>
                <a:lnTo>
                  <a:pt x="13" y="36"/>
                </a:lnTo>
                <a:lnTo>
                  <a:pt x="12" y="35"/>
                </a:lnTo>
                <a:lnTo>
                  <a:pt x="12" y="35"/>
                </a:lnTo>
                <a:close/>
                <a:moveTo>
                  <a:pt x="10" y="23"/>
                </a:moveTo>
                <a:lnTo>
                  <a:pt x="10" y="23"/>
                </a:lnTo>
                <a:lnTo>
                  <a:pt x="8" y="25"/>
                </a:lnTo>
                <a:lnTo>
                  <a:pt x="10" y="26"/>
                </a:lnTo>
                <a:lnTo>
                  <a:pt x="10" y="26"/>
                </a:lnTo>
                <a:lnTo>
                  <a:pt x="10" y="29"/>
                </a:lnTo>
                <a:lnTo>
                  <a:pt x="10" y="30"/>
                </a:lnTo>
                <a:lnTo>
                  <a:pt x="11" y="30"/>
                </a:lnTo>
                <a:lnTo>
                  <a:pt x="11" y="30"/>
                </a:lnTo>
                <a:lnTo>
                  <a:pt x="11" y="29"/>
                </a:lnTo>
                <a:lnTo>
                  <a:pt x="11" y="28"/>
                </a:lnTo>
                <a:lnTo>
                  <a:pt x="12" y="26"/>
                </a:lnTo>
                <a:lnTo>
                  <a:pt x="12" y="26"/>
                </a:lnTo>
                <a:lnTo>
                  <a:pt x="11" y="26"/>
                </a:lnTo>
                <a:lnTo>
                  <a:pt x="10" y="25"/>
                </a:lnTo>
                <a:lnTo>
                  <a:pt x="10" y="23"/>
                </a:lnTo>
                <a:lnTo>
                  <a:pt x="10" y="23"/>
                </a:lnTo>
                <a:close/>
                <a:moveTo>
                  <a:pt x="12" y="24"/>
                </a:moveTo>
                <a:lnTo>
                  <a:pt x="12" y="24"/>
                </a:lnTo>
                <a:lnTo>
                  <a:pt x="13" y="23"/>
                </a:lnTo>
                <a:lnTo>
                  <a:pt x="14" y="21"/>
                </a:lnTo>
                <a:lnTo>
                  <a:pt x="14" y="21"/>
                </a:lnTo>
                <a:lnTo>
                  <a:pt x="13" y="21"/>
                </a:lnTo>
                <a:lnTo>
                  <a:pt x="12" y="21"/>
                </a:lnTo>
                <a:lnTo>
                  <a:pt x="12" y="24"/>
                </a:lnTo>
                <a:lnTo>
                  <a:pt x="12" y="24"/>
                </a:lnTo>
                <a:close/>
                <a:moveTo>
                  <a:pt x="8" y="19"/>
                </a:moveTo>
                <a:lnTo>
                  <a:pt x="8" y="19"/>
                </a:lnTo>
                <a:lnTo>
                  <a:pt x="8" y="21"/>
                </a:lnTo>
                <a:lnTo>
                  <a:pt x="10" y="21"/>
                </a:lnTo>
                <a:lnTo>
                  <a:pt x="10" y="21"/>
                </a:lnTo>
                <a:lnTo>
                  <a:pt x="10" y="20"/>
                </a:lnTo>
                <a:lnTo>
                  <a:pt x="11" y="19"/>
                </a:lnTo>
                <a:lnTo>
                  <a:pt x="8" y="19"/>
                </a:lnTo>
                <a:close/>
                <a:moveTo>
                  <a:pt x="6" y="18"/>
                </a:moveTo>
                <a:lnTo>
                  <a:pt x="6" y="18"/>
                </a:lnTo>
                <a:lnTo>
                  <a:pt x="8" y="18"/>
                </a:lnTo>
                <a:lnTo>
                  <a:pt x="10" y="18"/>
                </a:lnTo>
                <a:lnTo>
                  <a:pt x="10" y="16"/>
                </a:lnTo>
                <a:lnTo>
                  <a:pt x="10" y="16"/>
                </a:lnTo>
                <a:lnTo>
                  <a:pt x="7" y="16"/>
                </a:lnTo>
                <a:lnTo>
                  <a:pt x="6" y="16"/>
                </a:lnTo>
                <a:lnTo>
                  <a:pt x="6" y="18"/>
                </a:lnTo>
                <a:lnTo>
                  <a:pt x="6" y="18"/>
                </a:lnTo>
                <a:close/>
                <a:moveTo>
                  <a:pt x="4" y="9"/>
                </a:moveTo>
                <a:lnTo>
                  <a:pt x="4" y="9"/>
                </a:lnTo>
                <a:lnTo>
                  <a:pt x="4" y="9"/>
                </a:lnTo>
                <a:lnTo>
                  <a:pt x="4" y="10"/>
                </a:lnTo>
                <a:lnTo>
                  <a:pt x="4" y="10"/>
                </a:lnTo>
                <a:lnTo>
                  <a:pt x="6" y="9"/>
                </a:lnTo>
                <a:lnTo>
                  <a:pt x="6" y="8"/>
                </a:lnTo>
                <a:lnTo>
                  <a:pt x="6" y="8"/>
                </a:lnTo>
                <a:lnTo>
                  <a:pt x="6" y="8"/>
                </a:lnTo>
                <a:lnTo>
                  <a:pt x="5" y="8"/>
                </a:lnTo>
                <a:lnTo>
                  <a:pt x="5" y="9"/>
                </a:lnTo>
                <a:lnTo>
                  <a:pt x="4" y="9"/>
                </a:lnTo>
                <a:lnTo>
                  <a:pt x="4" y="9"/>
                </a:lnTo>
                <a:close/>
                <a:moveTo>
                  <a:pt x="35" y="294"/>
                </a:moveTo>
                <a:lnTo>
                  <a:pt x="35" y="294"/>
                </a:lnTo>
                <a:lnTo>
                  <a:pt x="35" y="297"/>
                </a:lnTo>
                <a:lnTo>
                  <a:pt x="34" y="298"/>
                </a:lnTo>
                <a:lnTo>
                  <a:pt x="34" y="299"/>
                </a:lnTo>
                <a:lnTo>
                  <a:pt x="34" y="299"/>
                </a:lnTo>
                <a:lnTo>
                  <a:pt x="34" y="295"/>
                </a:lnTo>
                <a:lnTo>
                  <a:pt x="34" y="293"/>
                </a:lnTo>
                <a:lnTo>
                  <a:pt x="34" y="293"/>
                </a:lnTo>
                <a:lnTo>
                  <a:pt x="35" y="293"/>
                </a:lnTo>
                <a:lnTo>
                  <a:pt x="35" y="294"/>
                </a:lnTo>
                <a:lnTo>
                  <a:pt x="35" y="294"/>
                </a:lnTo>
                <a:close/>
                <a:moveTo>
                  <a:pt x="33" y="295"/>
                </a:moveTo>
                <a:lnTo>
                  <a:pt x="33" y="295"/>
                </a:lnTo>
                <a:lnTo>
                  <a:pt x="31" y="297"/>
                </a:lnTo>
                <a:lnTo>
                  <a:pt x="31" y="295"/>
                </a:lnTo>
                <a:lnTo>
                  <a:pt x="31" y="293"/>
                </a:lnTo>
                <a:lnTo>
                  <a:pt x="31" y="292"/>
                </a:lnTo>
                <a:lnTo>
                  <a:pt x="31" y="292"/>
                </a:lnTo>
                <a:lnTo>
                  <a:pt x="33" y="293"/>
                </a:lnTo>
                <a:lnTo>
                  <a:pt x="31" y="294"/>
                </a:lnTo>
                <a:lnTo>
                  <a:pt x="31" y="295"/>
                </a:lnTo>
                <a:lnTo>
                  <a:pt x="33" y="295"/>
                </a:lnTo>
                <a:lnTo>
                  <a:pt x="33" y="295"/>
                </a:lnTo>
                <a:close/>
                <a:moveTo>
                  <a:pt x="31" y="275"/>
                </a:moveTo>
                <a:lnTo>
                  <a:pt x="31" y="275"/>
                </a:lnTo>
                <a:lnTo>
                  <a:pt x="34" y="279"/>
                </a:lnTo>
                <a:lnTo>
                  <a:pt x="34" y="282"/>
                </a:lnTo>
                <a:lnTo>
                  <a:pt x="33" y="283"/>
                </a:lnTo>
                <a:lnTo>
                  <a:pt x="33" y="283"/>
                </a:lnTo>
                <a:lnTo>
                  <a:pt x="34" y="287"/>
                </a:lnTo>
                <a:lnTo>
                  <a:pt x="34" y="287"/>
                </a:lnTo>
                <a:lnTo>
                  <a:pt x="34" y="287"/>
                </a:lnTo>
                <a:lnTo>
                  <a:pt x="34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4"/>
                </a:lnTo>
                <a:lnTo>
                  <a:pt x="33" y="282"/>
                </a:lnTo>
                <a:lnTo>
                  <a:pt x="33" y="280"/>
                </a:lnTo>
                <a:lnTo>
                  <a:pt x="33" y="279"/>
                </a:lnTo>
                <a:lnTo>
                  <a:pt x="31" y="279"/>
                </a:lnTo>
                <a:lnTo>
                  <a:pt x="31" y="279"/>
                </a:lnTo>
                <a:lnTo>
                  <a:pt x="31" y="278"/>
                </a:lnTo>
                <a:lnTo>
                  <a:pt x="31" y="275"/>
                </a:lnTo>
                <a:lnTo>
                  <a:pt x="31" y="275"/>
                </a:lnTo>
                <a:close/>
                <a:moveTo>
                  <a:pt x="34" y="300"/>
                </a:moveTo>
                <a:lnTo>
                  <a:pt x="34" y="300"/>
                </a:lnTo>
                <a:lnTo>
                  <a:pt x="34" y="303"/>
                </a:lnTo>
                <a:lnTo>
                  <a:pt x="34" y="304"/>
                </a:lnTo>
                <a:lnTo>
                  <a:pt x="35" y="305"/>
                </a:lnTo>
                <a:lnTo>
                  <a:pt x="35" y="307"/>
                </a:lnTo>
                <a:lnTo>
                  <a:pt x="35" y="307"/>
                </a:lnTo>
                <a:lnTo>
                  <a:pt x="34" y="305"/>
                </a:lnTo>
                <a:lnTo>
                  <a:pt x="33" y="304"/>
                </a:lnTo>
                <a:lnTo>
                  <a:pt x="33" y="303"/>
                </a:lnTo>
                <a:lnTo>
                  <a:pt x="33" y="302"/>
                </a:lnTo>
                <a:lnTo>
                  <a:pt x="33" y="302"/>
                </a:lnTo>
                <a:lnTo>
                  <a:pt x="34" y="300"/>
                </a:lnTo>
                <a:lnTo>
                  <a:pt x="35" y="299"/>
                </a:lnTo>
                <a:lnTo>
                  <a:pt x="35" y="300"/>
                </a:lnTo>
                <a:lnTo>
                  <a:pt x="35" y="300"/>
                </a:lnTo>
                <a:lnTo>
                  <a:pt x="36" y="299"/>
                </a:lnTo>
                <a:lnTo>
                  <a:pt x="35" y="299"/>
                </a:lnTo>
                <a:lnTo>
                  <a:pt x="35" y="298"/>
                </a:lnTo>
                <a:lnTo>
                  <a:pt x="35" y="298"/>
                </a:lnTo>
                <a:lnTo>
                  <a:pt x="35" y="298"/>
                </a:lnTo>
                <a:lnTo>
                  <a:pt x="36" y="298"/>
                </a:lnTo>
                <a:lnTo>
                  <a:pt x="37" y="299"/>
                </a:lnTo>
                <a:lnTo>
                  <a:pt x="36" y="302"/>
                </a:lnTo>
                <a:lnTo>
                  <a:pt x="36" y="302"/>
                </a:lnTo>
                <a:lnTo>
                  <a:pt x="35" y="302"/>
                </a:lnTo>
                <a:lnTo>
                  <a:pt x="34" y="300"/>
                </a:lnTo>
                <a:lnTo>
                  <a:pt x="34" y="300"/>
                </a:lnTo>
                <a:close/>
                <a:moveTo>
                  <a:pt x="37" y="284"/>
                </a:moveTo>
                <a:lnTo>
                  <a:pt x="37" y="284"/>
                </a:lnTo>
                <a:lnTo>
                  <a:pt x="36" y="294"/>
                </a:lnTo>
                <a:lnTo>
                  <a:pt x="36" y="294"/>
                </a:lnTo>
                <a:lnTo>
                  <a:pt x="35" y="293"/>
                </a:lnTo>
                <a:lnTo>
                  <a:pt x="34" y="292"/>
                </a:lnTo>
                <a:lnTo>
                  <a:pt x="34" y="288"/>
                </a:lnTo>
                <a:lnTo>
                  <a:pt x="34" y="288"/>
                </a:lnTo>
                <a:lnTo>
                  <a:pt x="35" y="288"/>
                </a:lnTo>
                <a:lnTo>
                  <a:pt x="35" y="289"/>
                </a:lnTo>
                <a:lnTo>
                  <a:pt x="35" y="290"/>
                </a:lnTo>
                <a:lnTo>
                  <a:pt x="35" y="290"/>
                </a:lnTo>
                <a:lnTo>
                  <a:pt x="35" y="290"/>
                </a:lnTo>
                <a:lnTo>
                  <a:pt x="36" y="289"/>
                </a:lnTo>
                <a:lnTo>
                  <a:pt x="36" y="287"/>
                </a:lnTo>
                <a:lnTo>
                  <a:pt x="36" y="285"/>
                </a:lnTo>
                <a:lnTo>
                  <a:pt x="37" y="284"/>
                </a:lnTo>
                <a:lnTo>
                  <a:pt x="37" y="284"/>
                </a:lnTo>
                <a:close/>
                <a:moveTo>
                  <a:pt x="39" y="155"/>
                </a:moveTo>
                <a:lnTo>
                  <a:pt x="39" y="155"/>
                </a:lnTo>
                <a:lnTo>
                  <a:pt x="37" y="155"/>
                </a:lnTo>
                <a:lnTo>
                  <a:pt x="37" y="155"/>
                </a:lnTo>
                <a:lnTo>
                  <a:pt x="37" y="155"/>
                </a:lnTo>
                <a:lnTo>
                  <a:pt x="36" y="155"/>
                </a:lnTo>
                <a:lnTo>
                  <a:pt x="36" y="154"/>
                </a:lnTo>
                <a:lnTo>
                  <a:pt x="39" y="153"/>
                </a:lnTo>
                <a:lnTo>
                  <a:pt x="39" y="155"/>
                </a:lnTo>
                <a:close/>
                <a:moveTo>
                  <a:pt x="36" y="310"/>
                </a:moveTo>
                <a:lnTo>
                  <a:pt x="36" y="310"/>
                </a:lnTo>
                <a:lnTo>
                  <a:pt x="36" y="308"/>
                </a:lnTo>
                <a:lnTo>
                  <a:pt x="36" y="305"/>
                </a:lnTo>
                <a:lnTo>
                  <a:pt x="36" y="305"/>
                </a:lnTo>
                <a:lnTo>
                  <a:pt x="36" y="305"/>
                </a:lnTo>
                <a:lnTo>
                  <a:pt x="37" y="307"/>
                </a:lnTo>
                <a:lnTo>
                  <a:pt x="37" y="307"/>
                </a:lnTo>
                <a:lnTo>
                  <a:pt x="39" y="307"/>
                </a:lnTo>
                <a:lnTo>
                  <a:pt x="39" y="307"/>
                </a:lnTo>
                <a:lnTo>
                  <a:pt x="37" y="309"/>
                </a:lnTo>
                <a:lnTo>
                  <a:pt x="37" y="310"/>
                </a:lnTo>
                <a:lnTo>
                  <a:pt x="36" y="310"/>
                </a:lnTo>
                <a:lnTo>
                  <a:pt x="36" y="310"/>
                </a:lnTo>
                <a:close/>
                <a:moveTo>
                  <a:pt x="29" y="334"/>
                </a:moveTo>
                <a:lnTo>
                  <a:pt x="29" y="334"/>
                </a:lnTo>
                <a:lnTo>
                  <a:pt x="28" y="333"/>
                </a:lnTo>
                <a:lnTo>
                  <a:pt x="28" y="330"/>
                </a:lnTo>
                <a:lnTo>
                  <a:pt x="28" y="328"/>
                </a:lnTo>
                <a:lnTo>
                  <a:pt x="29" y="327"/>
                </a:lnTo>
                <a:lnTo>
                  <a:pt x="29" y="327"/>
                </a:lnTo>
                <a:lnTo>
                  <a:pt x="30" y="327"/>
                </a:lnTo>
                <a:lnTo>
                  <a:pt x="30" y="327"/>
                </a:lnTo>
                <a:lnTo>
                  <a:pt x="29" y="328"/>
                </a:lnTo>
                <a:lnTo>
                  <a:pt x="29" y="328"/>
                </a:lnTo>
                <a:lnTo>
                  <a:pt x="29" y="332"/>
                </a:lnTo>
                <a:lnTo>
                  <a:pt x="29" y="334"/>
                </a:lnTo>
                <a:lnTo>
                  <a:pt x="29" y="334"/>
                </a:lnTo>
                <a:close/>
                <a:moveTo>
                  <a:pt x="37" y="278"/>
                </a:moveTo>
                <a:lnTo>
                  <a:pt x="37" y="278"/>
                </a:lnTo>
                <a:lnTo>
                  <a:pt x="36" y="277"/>
                </a:lnTo>
                <a:lnTo>
                  <a:pt x="35" y="275"/>
                </a:lnTo>
                <a:lnTo>
                  <a:pt x="34" y="275"/>
                </a:lnTo>
                <a:lnTo>
                  <a:pt x="34" y="273"/>
                </a:lnTo>
                <a:lnTo>
                  <a:pt x="34" y="273"/>
                </a:lnTo>
                <a:lnTo>
                  <a:pt x="35" y="274"/>
                </a:lnTo>
                <a:lnTo>
                  <a:pt x="37" y="275"/>
                </a:lnTo>
                <a:lnTo>
                  <a:pt x="37" y="275"/>
                </a:lnTo>
                <a:lnTo>
                  <a:pt x="39" y="279"/>
                </a:lnTo>
                <a:lnTo>
                  <a:pt x="37" y="280"/>
                </a:lnTo>
                <a:lnTo>
                  <a:pt x="36" y="282"/>
                </a:lnTo>
                <a:lnTo>
                  <a:pt x="36" y="282"/>
                </a:lnTo>
                <a:lnTo>
                  <a:pt x="36" y="278"/>
                </a:lnTo>
                <a:lnTo>
                  <a:pt x="36" y="278"/>
                </a:lnTo>
                <a:lnTo>
                  <a:pt x="37" y="278"/>
                </a:lnTo>
                <a:lnTo>
                  <a:pt x="37" y="278"/>
                </a:lnTo>
                <a:close/>
                <a:moveTo>
                  <a:pt x="28" y="323"/>
                </a:moveTo>
                <a:lnTo>
                  <a:pt x="28" y="323"/>
                </a:lnTo>
                <a:lnTo>
                  <a:pt x="28" y="322"/>
                </a:lnTo>
                <a:lnTo>
                  <a:pt x="28" y="319"/>
                </a:lnTo>
                <a:lnTo>
                  <a:pt x="28" y="315"/>
                </a:lnTo>
                <a:lnTo>
                  <a:pt x="28" y="315"/>
                </a:lnTo>
                <a:lnTo>
                  <a:pt x="29" y="319"/>
                </a:lnTo>
                <a:lnTo>
                  <a:pt x="28" y="323"/>
                </a:lnTo>
                <a:lnTo>
                  <a:pt x="28" y="323"/>
                </a:lnTo>
                <a:close/>
                <a:moveTo>
                  <a:pt x="34" y="317"/>
                </a:moveTo>
                <a:lnTo>
                  <a:pt x="34" y="317"/>
                </a:lnTo>
                <a:lnTo>
                  <a:pt x="34" y="315"/>
                </a:lnTo>
                <a:lnTo>
                  <a:pt x="34" y="313"/>
                </a:lnTo>
                <a:lnTo>
                  <a:pt x="34" y="313"/>
                </a:lnTo>
                <a:lnTo>
                  <a:pt x="35" y="314"/>
                </a:lnTo>
                <a:lnTo>
                  <a:pt x="36" y="315"/>
                </a:lnTo>
                <a:lnTo>
                  <a:pt x="36" y="315"/>
                </a:lnTo>
                <a:lnTo>
                  <a:pt x="35" y="317"/>
                </a:lnTo>
                <a:lnTo>
                  <a:pt x="34" y="317"/>
                </a:lnTo>
                <a:lnTo>
                  <a:pt x="34" y="317"/>
                </a:lnTo>
                <a:close/>
                <a:moveTo>
                  <a:pt x="35" y="333"/>
                </a:moveTo>
                <a:lnTo>
                  <a:pt x="35" y="333"/>
                </a:lnTo>
                <a:lnTo>
                  <a:pt x="34" y="333"/>
                </a:lnTo>
                <a:lnTo>
                  <a:pt x="33" y="334"/>
                </a:lnTo>
                <a:lnTo>
                  <a:pt x="33" y="334"/>
                </a:lnTo>
                <a:lnTo>
                  <a:pt x="33" y="333"/>
                </a:lnTo>
                <a:lnTo>
                  <a:pt x="33" y="332"/>
                </a:lnTo>
                <a:lnTo>
                  <a:pt x="33" y="329"/>
                </a:lnTo>
                <a:lnTo>
                  <a:pt x="33" y="328"/>
                </a:lnTo>
                <a:lnTo>
                  <a:pt x="33" y="328"/>
                </a:lnTo>
                <a:lnTo>
                  <a:pt x="34" y="327"/>
                </a:lnTo>
                <a:lnTo>
                  <a:pt x="35" y="325"/>
                </a:lnTo>
                <a:lnTo>
                  <a:pt x="35" y="325"/>
                </a:lnTo>
                <a:lnTo>
                  <a:pt x="34" y="325"/>
                </a:lnTo>
                <a:lnTo>
                  <a:pt x="34" y="325"/>
                </a:lnTo>
                <a:lnTo>
                  <a:pt x="33" y="325"/>
                </a:lnTo>
                <a:lnTo>
                  <a:pt x="33" y="325"/>
                </a:lnTo>
                <a:lnTo>
                  <a:pt x="33" y="323"/>
                </a:lnTo>
                <a:lnTo>
                  <a:pt x="33" y="323"/>
                </a:lnTo>
                <a:lnTo>
                  <a:pt x="34" y="324"/>
                </a:lnTo>
                <a:lnTo>
                  <a:pt x="35" y="324"/>
                </a:lnTo>
                <a:lnTo>
                  <a:pt x="35" y="323"/>
                </a:lnTo>
                <a:lnTo>
                  <a:pt x="35" y="323"/>
                </a:lnTo>
                <a:lnTo>
                  <a:pt x="36" y="325"/>
                </a:lnTo>
                <a:lnTo>
                  <a:pt x="36" y="327"/>
                </a:lnTo>
                <a:lnTo>
                  <a:pt x="36" y="327"/>
                </a:lnTo>
                <a:lnTo>
                  <a:pt x="36" y="327"/>
                </a:lnTo>
                <a:lnTo>
                  <a:pt x="36" y="328"/>
                </a:lnTo>
                <a:lnTo>
                  <a:pt x="36" y="329"/>
                </a:lnTo>
                <a:lnTo>
                  <a:pt x="36" y="329"/>
                </a:lnTo>
                <a:lnTo>
                  <a:pt x="36" y="329"/>
                </a:lnTo>
                <a:lnTo>
                  <a:pt x="36" y="328"/>
                </a:lnTo>
                <a:lnTo>
                  <a:pt x="36" y="328"/>
                </a:lnTo>
                <a:lnTo>
                  <a:pt x="34" y="328"/>
                </a:lnTo>
                <a:lnTo>
                  <a:pt x="34" y="328"/>
                </a:lnTo>
                <a:lnTo>
                  <a:pt x="36" y="330"/>
                </a:lnTo>
                <a:lnTo>
                  <a:pt x="37" y="332"/>
                </a:lnTo>
                <a:lnTo>
                  <a:pt x="37" y="334"/>
                </a:lnTo>
                <a:lnTo>
                  <a:pt x="37" y="334"/>
                </a:lnTo>
                <a:lnTo>
                  <a:pt x="36" y="334"/>
                </a:lnTo>
                <a:lnTo>
                  <a:pt x="36" y="334"/>
                </a:lnTo>
                <a:lnTo>
                  <a:pt x="36" y="337"/>
                </a:lnTo>
                <a:lnTo>
                  <a:pt x="36" y="337"/>
                </a:lnTo>
                <a:lnTo>
                  <a:pt x="34" y="335"/>
                </a:lnTo>
                <a:lnTo>
                  <a:pt x="34" y="335"/>
                </a:lnTo>
                <a:lnTo>
                  <a:pt x="35" y="334"/>
                </a:lnTo>
                <a:lnTo>
                  <a:pt x="35" y="333"/>
                </a:lnTo>
                <a:lnTo>
                  <a:pt x="35" y="333"/>
                </a:lnTo>
                <a:close/>
                <a:moveTo>
                  <a:pt x="27" y="309"/>
                </a:moveTo>
                <a:lnTo>
                  <a:pt x="27" y="309"/>
                </a:lnTo>
                <a:lnTo>
                  <a:pt x="28" y="307"/>
                </a:lnTo>
                <a:lnTo>
                  <a:pt x="27" y="303"/>
                </a:lnTo>
                <a:lnTo>
                  <a:pt x="27" y="303"/>
                </a:lnTo>
                <a:lnTo>
                  <a:pt x="28" y="300"/>
                </a:lnTo>
                <a:lnTo>
                  <a:pt x="28" y="300"/>
                </a:lnTo>
                <a:lnTo>
                  <a:pt x="27" y="299"/>
                </a:lnTo>
                <a:lnTo>
                  <a:pt x="27" y="299"/>
                </a:lnTo>
                <a:lnTo>
                  <a:pt x="27" y="282"/>
                </a:lnTo>
                <a:lnTo>
                  <a:pt x="27" y="282"/>
                </a:lnTo>
                <a:lnTo>
                  <a:pt x="29" y="283"/>
                </a:lnTo>
                <a:lnTo>
                  <a:pt x="29" y="284"/>
                </a:lnTo>
                <a:lnTo>
                  <a:pt x="28" y="287"/>
                </a:lnTo>
                <a:lnTo>
                  <a:pt x="28" y="287"/>
                </a:lnTo>
                <a:lnTo>
                  <a:pt x="29" y="289"/>
                </a:lnTo>
                <a:lnTo>
                  <a:pt x="29" y="292"/>
                </a:lnTo>
                <a:lnTo>
                  <a:pt x="29" y="292"/>
                </a:lnTo>
                <a:lnTo>
                  <a:pt x="29" y="292"/>
                </a:lnTo>
                <a:lnTo>
                  <a:pt x="30" y="292"/>
                </a:lnTo>
                <a:lnTo>
                  <a:pt x="30" y="292"/>
                </a:lnTo>
                <a:lnTo>
                  <a:pt x="30" y="292"/>
                </a:lnTo>
                <a:lnTo>
                  <a:pt x="30" y="293"/>
                </a:lnTo>
                <a:lnTo>
                  <a:pt x="28" y="294"/>
                </a:lnTo>
                <a:lnTo>
                  <a:pt x="28" y="294"/>
                </a:lnTo>
                <a:lnTo>
                  <a:pt x="28" y="300"/>
                </a:lnTo>
                <a:lnTo>
                  <a:pt x="29" y="307"/>
                </a:lnTo>
                <a:lnTo>
                  <a:pt x="29" y="307"/>
                </a:lnTo>
                <a:lnTo>
                  <a:pt x="28" y="308"/>
                </a:lnTo>
                <a:lnTo>
                  <a:pt x="27" y="309"/>
                </a:lnTo>
                <a:lnTo>
                  <a:pt x="27" y="309"/>
                </a:lnTo>
                <a:close/>
                <a:moveTo>
                  <a:pt x="37" y="150"/>
                </a:moveTo>
                <a:lnTo>
                  <a:pt x="37" y="150"/>
                </a:lnTo>
                <a:lnTo>
                  <a:pt x="36" y="150"/>
                </a:lnTo>
                <a:lnTo>
                  <a:pt x="36" y="149"/>
                </a:lnTo>
                <a:lnTo>
                  <a:pt x="36" y="145"/>
                </a:lnTo>
                <a:lnTo>
                  <a:pt x="36" y="145"/>
                </a:lnTo>
                <a:lnTo>
                  <a:pt x="37" y="146"/>
                </a:lnTo>
                <a:lnTo>
                  <a:pt x="37" y="148"/>
                </a:lnTo>
                <a:lnTo>
                  <a:pt x="37" y="149"/>
                </a:lnTo>
                <a:lnTo>
                  <a:pt x="37" y="150"/>
                </a:lnTo>
                <a:lnTo>
                  <a:pt x="37" y="150"/>
                </a:lnTo>
                <a:close/>
                <a:moveTo>
                  <a:pt x="52" y="144"/>
                </a:moveTo>
                <a:lnTo>
                  <a:pt x="52" y="144"/>
                </a:lnTo>
                <a:lnTo>
                  <a:pt x="52" y="145"/>
                </a:lnTo>
                <a:lnTo>
                  <a:pt x="51" y="146"/>
                </a:lnTo>
                <a:lnTo>
                  <a:pt x="51" y="146"/>
                </a:lnTo>
                <a:lnTo>
                  <a:pt x="50" y="146"/>
                </a:lnTo>
                <a:lnTo>
                  <a:pt x="51" y="145"/>
                </a:lnTo>
                <a:lnTo>
                  <a:pt x="52" y="144"/>
                </a:lnTo>
                <a:lnTo>
                  <a:pt x="52" y="144"/>
                </a:lnTo>
                <a:lnTo>
                  <a:pt x="51" y="139"/>
                </a:lnTo>
                <a:lnTo>
                  <a:pt x="51" y="139"/>
                </a:lnTo>
                <a:lnTo>
                  <a:pt x="52" y="136"/>
                </a:lnTo>
                <a:lnTo>
                  <a:pt x="51" y="134"/>
                </a:lnTo>
                <a:lnTo>
                  <a:pt x="51" y="134"/>
                </a:lnTo>
                <a:lnTo>
                  <a:pt x="52" y="133"/>
                </a:lnTo>
                <a:lnTo>
                  <a:pt x="52" y="131"/>
                </a:lnTo>
                <a:lnTo>
                  <a:pt x="52" y="131"/>
                </a:lnTo>
                <a:lnTo>
                  <a:pt x="53" y="133"/>
                </a:lnTo>
                <a:lnTo>
                  <a:pt x="53" y="134"/>
                </a:lnTo>
                <a:lnTo>
                  <a:pt x="52" y="139"/>
                </a:lnTo>
                <a:lnTo>
                  <a:pt x="52" y="139"/>
                </a:lnTo>
                <a:lnTo>
                  <a:pt x="52" y="144"/>
                </a:lnTo>
                <a:lnTo>
                  <a:pt x="52" y="144"/>
                </a:lnTo>
                <a:close/>
                <a:moveTo>
                  <a:pt x="41" y="149"/>
                </a:moveTo>
                <a:lnTo>
                  <a:pt x="41" y="149"/>
                </a:lnTo>
                <a:lnTo>
                  <a:pt x="42" y="149"/>
                </a:lnTo>
                <a:lnTo>
                  <a:pt x="42" y="149"/>
                </a:lnTo>
                <a:lnTo>
                  <a:pt x="42" y="150"/>
                </a:lnTo>
                <a:lnTo>
                  <a:pt x="43" y="150"/>
                </a:lnTo>
                <a:lnTo>
                  <a:pt x="43" y="150"/>
                </a:lnTo>
                <a:lnTo>
                  <a:pt x="43" y="151"/>
                </a:lnTo>
                <a:lnTo>
                  <a:pt x="42" y="151"/>
                </a:lnTo>
                <a:lnTo>
                  <a:pt x="42" y="151"/>
                </a:lnTo>
                <a:lnTo>
                  <a:pt x="41" y="150"/>
                </a:lnTo>
                <a:lnTo>
                  <a:pt x="41" y="150"/>
                </a:lnTo>
                <a:lnTo>
                  <a:pt x="41" y="149"/>
                </a:lnTo>
                <a:lnTo>
                  <a:pt x="41" y="149"/>
                </a:lnTo>
                <a:close/>
                <a:moveTo>
                  <a:pt x="42" y="151"/>
                </a:moveTo>
                <a:lnTo>
                  <a:pt x="42" y="151"/>
                </a:lnTo>
                <a:lnTo>
                  <a:pt x="43" y="153"/>
                </a:lnTo>
                <a:lnTo>
                  <a:pt x="45" y="153"/>
                </a:lnTo>
                <a:lnTo>
                  <a:pt x="46" y="153"/>
                </a:lnTo>
                <a:lnTo>
                  <a:pt x="46" y="154"/>
                </a:lnTo>
                <a:lnTo>
                  <a:pt x="46" y="154"/>
                </a:lnTo>
                <a:lnTo>
                  <a:pt x="45" y="154"/>
                </a:lnTo>
                <a:lnTo>
                  <a:pt x="43" y="153"/>
                </a:lnTo>
                <a:lnTo>
                  <a:pt x="43" y="153"/>
                </a:lnTo>
                <a:lnTo>
                  <a:pt x="42" y="154"/>
                </a:lnTo>
                <a:lnTo>
                  <a:pt x="42" y="154"/>
                </a:lnTo>
                <a:lnTo>
                  <a:pt x="42" y="153"/>
                </a:lnTo>
                <a:lnTo>
                  <a:pt x="42" y="151"/>
                </a:lnTo>
                <a:lnTo>
                  <a:pt x="42" y="151"/>
                </a:lnTo>
                <a:close/>
                <a:moveTo>
                  <a:pt x="52" y="149"/>
                </a:moveTo>
                <a:lnTo>
                  <a:pt x="52" y="149"/>
                </a:lnTo>
                <a:lnTo>
                  <a:pt x="53" y="148"/>
                </a:lnTo>
                <a:lnTo>
                  <a:pt x="53" y="146"/>
                </a:lnTo>
                <a:lnTo>
                  <a:pt x="53" y="145"/>
                </a:lnTo>
                <a:lnTo>
                  <a:pt x="53" y="145"/>
                </a:lnTo>
                <a:lnTo>
                  <a:pt x="53" y="145"/>
                </a:lnTo>
                <a:lnTo>
                  <a:pt x="54" y="148"/>
                </a:lnTo>
                <a:lnTo>
                  <a:pt x="53" y="149"/>
                </a:lnTo>
                <a:lnTo>
                  <a:pt x="52" y="149"/>
                </a:lnTo>
                <a:lnTo>
                  <a:pt x="52" y="149"/>
                </a:lnTo>
                <a:close/>
                <a:moveTo>
                  <a:pt x="23" y="247"/>
                </a:moveTo>
                <a:lnTo>
                  <a:pt x="23" y="247"/>
                </a:lnTo>
                <a:lnTo>
                  <a:pt x="23" y="244"/>
                </a:lnTo>
                <a:lnTo>
                  <a:pt x="23" y="243"/>
                </a:lnTo>
                <a:lnTo>
                  <a:pt x="23" y="243"/>
                </a:lnTo>
                <a:lnTo>
                  <a:pt x="24" y="243"/>
                </a:lnTo>
                <a:lnTo>
                  <a:pt x="24" y="244"/>
                </a:lnTo>
                <a:lnTo>
                  <a:pt x="24" y="245"/>
                </a:lnTo>
                <a:lnTo>
                  <a:pt x="27" y="245"/>
                </a:lnTo>
                <a:lnTo>
                  <a:pt x="27" y="245"/>
                </a:lnTo>
                <a:lnTo>
                  <a:pt x="27" y="247"/>
                </a:lnTo>
                <a:lnTo>
                  <a:pt x="25" y="247"/>
                </a:lnTo>
                <a:lnTo>
                  <a:pt x="23" y="247"/>
                </a:lnTo>
                <a:lnTo>
                  <a:pt x="23" y="247"/>
                </a:lnTo>
                <a:close/>
                <a:moveTo>
                  <a:pt x="23" y="180"/>
                </a:moveTo>
                <a:lnTo>
                  <a:pt x="23" y="180"/>
                </a:lnTo>
                <a:lnTo>
                  <a:pt x="23" y="178"/>
                </a:lnTo>
                <a:lnTo>
                  <a:pt x="23" y="175"/>
                </a:lnTo>
                <a:lnTo>
                  <a:pt x="23" y="170"/>
                </a:lnTo>
                <a:lnTo>
                  <a:pt x="23" y="170"/>
                </a:lnTo>
                <a:lnTo>
                  <a:pt x="23" y="166"/>
                </a:lnTo>
                <a:lnTo>
                  <a:pt x="22" y="165"/>
                </a:lnTo>
                <a:lnTo>
                  <a:pt x="22" y="164"/>
                </a:lnTo>
                <a:lnTo>
                  <a:pt x="22" y="164"/>
                </a:lnTo>
                <a:lnTo>
                  <a:pt x="23" y="164"/>
                </a:lnTo>
                <a:lnTo>
                  <a:pt x="23" y="165"/>
                </a:lnTo>
                <a:lnTo>
                  <a:pt x="23" y="168"/>
                </a:lnTo>
                <a:lnTo>
                  <a:pt x="23" y="168"/>
                </a:lnTo>
                <a:lnTo>
                  <a:pt x="24" y="170"/>
                </a:lnTo>
                <a:lnTo>
                  <a:pt x="24" y="170"/>
                </a:lnTo>
                <a:lnTo>
                  <a:pt x="24" y="171"/>
                </a:lnTo>
                <a:lnTo>
                  <a:pt x="24" y="171"/>
                </a:lnTo>
                <a:lnTo>
                  <a:pt x="24" y="171"/>
                </a:lnTo>
                <a:lnTo>
                  <a:pt x="24" y="173"/>
                </a:lnTo>
                <a:lnTo>
                  <a:pt x="24" y="174"/>
                </a:lnTo>
                <a:lnTo>
                  <a:pt x="23" y="175"/>
                </a:lnTo>
                <a:lnTo>
                  <a:pt x="23" y="175"/>
                </a:lnTo>
                <a:lnTo>
                  <a:pt x="24" y="178"/>
                </a:lnTo>
                <a:lnTo>
                  <a:pt x="23" y="180"/>
                </a:lnTo>
                <a:lnTo>
                  <a:pt x="23" y="180"/>
                </a:lnTo>
                <a:close/>
                <a:moveTo>
                  <a:pt x="48" y="140"/>
                </a:moveTo>
                <a:lnTo>
                  <a:pt x="48" y="140"/>
                </a:lnTo>
                <a:lnTo>
                  <a:pt x="50" y="141"/>
                </a:lnTo>
                <a:lnTo>
                  <a:pt x="50" y="143"/>
                </a:lnTo>
                <a:lnTo>
                  <a:pt x="50" y="143"/>
                </a:lnTo>
                <a:lnTo>
                  <a:pt x="48" y="143"/>
                </a:lnTo>
                <a:lnTo>
                  <a:pt x="48" y="143"/>
                </a:lnTo>
                <a:lnTo>
                  <a:pt x="48" y="140"/>
                </a:lnTo>
                <a:lnTo>
                  <a:pt x="48" y="140"/>
                </a:lnTo>
                <a:close/>
                <a:moveTo>
                  <a:pt x="41" y="134"/>
                </a:moveTo>
                <a:lnTo>
                  <a:pt x="41" y="134"/>
                </a:lnTo>
                <a:lnTo>
                  <a:pt x="42" y="130"/>
                </a:lnTo>
                <a:lnTo>
                  <a:pt x="42" y="130"/>
                </a:lnTo>
                <a:lnTo>
                  <a:pt x="45" y="133"/>
                </a:lnTo>
                <a:lnTo>
                  <a:pt x="45" y="135"/>
                </a:lnTo>
                <a:lnTo>
                  <a:pt x="45" y="141"/>
                </a:lnTo>
                <a:lnTo>
                  <a:pt x="45" y="141"/>
                </a:lnTo>
                <a:lnTo>
                  <a:pt x="46" y="143"/>
                </a:lnTo>
                <a:lnTo>
                  <a:pt x="46" y="143"/>
                </a:lnTo>
                <a:lnTo>
                  <a:pt x="46" y="143"/>
                </a:lnTo>
                <a:lnTo>
                  <a:pt x="46" y="144"/>
                </a:lnTo>
                <a:lnTo>
                  <a:pt x="46" y="145"/>
                </a:lnTo>
                <a:lnTo>
                  <a:pt x="47" y="148"/>
                </a:lnTo>
                <a:lnTo>
                  <a:pt x="47" y="148"/>
                </a:lnTo>
                <a:lnTo>
                  <a:pt x="47" y="149"/>
                </a:lnTo>
                <a:lnTo>
                  <a:pt x="46" y="150"/>
                </a:lnTo>
                <a:lnTo>
                  <a:pt x="45" y="151"/>
                </a:lnTo>
                <a:lnTo>
                  <a:pt x="45" y="151"/>
                </a:lnTo>
                <a:lnTo>
                  <a:pt x="45" y="149"/>
                </a:lnTo>
                <a:lnTo>
                  <a:pt x="45" y="148"/>
                </a:lnTo>
                <a:lnTo>
                  <a:pt x="45" y="146"/>
                </a:lnTo>
                <a:lnTo>
                  <a:pt x="45" y="144"/>
                </a:lnTo>
                <a:lnTo>
                  <a:pt x="45" y="144"/>
                </a:lnTo>
                <a:lnTo>
                  <a:pt x="43" y="143"/>
                </a:lnTo>
                <a:lnTo>
                  <a:pt x="42" y="143"/>
                </a:lnTo>
                <a:lnTo>
                  <a:pt x="42" y="141"/>
                </a:lnTo>
                <a:lnTo>
                  <a:pt x="42" y="141"/>
                </a:lnTo>
                <a:lnTo>
                  <a:pt x="43" y="141"/>
                </a:lnTo>
                <a:lnTo>
                  <a:pt x="43" y="141"/>
                </a:lnTo>
                <a:lnTo>
                  <a:pt x="43" y="136"/>
                </a:lnTo>
                <a:lnTo>
                  <a:pt x="43" y="135"/>
                </a:lnTo>
                <a:lnTo>
                  <a:pt x="41" y="134"/>
                </a:lnTo>
                <a:lnTo>
                  <a:pt x="41" y="134"/>
                </a:lnTo>
                <a:close/>
                <a:moveTo>
                  <a:pt x="28" y="145"/>
                </a:moveTo>
                <a:lnTo>
                  <a:pt x="28" y="145"/>
                </a:lnTo>
                <a:lnTo>
                  <a:pt x="27" y="144"/>
                </a:lnTo>
                <a:lnTo>
                  <a:pt x="25" y="143"/>
                </a:lnTo>
                <a:lnTo>
                  <a:pt x="27" y="139"/>
                </a:lnTo>
                <a:lnTo>
                  <a:pt x="27" y="139"/>
                </a:lnTo>
                <a:lnTo>
                  <a:pt x="25" y="136"/>
                </a:lnTo>
                <a:lnTo>
                  <a:pt x="25" y="135"/>
                </a:lnTo>
                <a:lnTo>
                  <a:pt x="27" y="134"/>
                </a:lnTo>
                <a:lnTo>
                  <a:pt x="27" y="134"/>
                </a:lnTo>
                <a:lnTo>
                  <a:pt x="28" y="140"/>
                </a:lnTo>
                <a:lnTo>
                  <a:pt x="28" y="145"/>
                </a:lnTo>
                <a:lnTo>
                  <a:pt x="28" y="145"/>
                </a:lnTo>
                <a:close/>
                <a:moveTo>
                  <a:pt x="482" y="638"/>
                </a:moveTo>
                <a:lnTo>
                  <a:pt x="482" y="638"/>
                </a:lnTo>
                <a:lnTo>
                  <a:pt x="476" y="639"/>
                </a:lnTo>
                <a:lnTo>
                  <a:pt x="471" y="639"/>
                </a:lnTo>
                <a:lnTo>
                  <a:pt x="471" y="639"/>
                </a:lnTo>
                <a:lnTo>
                  <a:pt x="476" y="638"/>
                </a:lnTo>
                <a:lnTo>
                  <a:pt x="482" y="638"/>
                </a:lnTo>
                <a:lnTo>
                  <a:pt x="482" y="638"/>
                </a:lnTo>
                <a:close/>
                <a:moveTo>
                  <a:pt x="71" y="377"/>
                </a:moveTo>
                <a:lnTo>
                  <a:pt x="71" y="377"/>
                </a:lnTo>
                <a:lnTo>
                  <a:pt x="70" y="375"/>
                </a:lnTo>
                <a:lnTo>
                  <a:pt x="70" y="375"/>
                </a:lnTo>
                <a:lnTo>
                  <a:pt x="71" y="373"/>
                </a:lnTo>
                <a:lnTo>
                  <a:pt x="71" y="373"/>
                </a:lnTo>
                <a:lnTo>
                  <a:pt x="71" y="373"/>
                </a:lnTo>
                <a:lnTo>
                  <a:pt x="72" y="374"/>
                </a:lnTo>
                <a:lnTo>
                  <a:pt x="71" y="377"/>
                </a:lnTo>
                <a:lnTo>
                  <a:pt x="71" y="377"/>
                </a:lnTo>
                <a:close/>
                <a:moveTo>
                  <a:pt x="69" y="372"/>
                </a:moveTo>
                <a:lnTo>
                  <a:pt x="69" y="378"/>
                </a:lnTo>
                <a:lnTo>
                  <a:pt x="69" y="378"/>
                </a:lnTo>
                <a:lnTo>
                  <a:pt x="68" y="377"/>
                </a:lnTo>
                <a:lnTo>
                  <a:pt x="68" y="374"/>
                </a:lnTo>
                <a:lnTo>
                  <a:pt x="68" y="373"/>
                </a:lnTo>
                <a:lnTo>
                  <a:pt x="69" y="372"/>
                </a:lnTo>
                <a:lnTo>
                  <a:pt x="69" y="372"/>
                </a:lnTo>
                <a:close/>
                <a:moveTo>
                  <a:pt x="75" y="373"/>
                </a:moveTo>
                <a:lnTo>
                  <a:pt x="75" y="373"/>
                </a:lnTo>
                <a:lnTo>
                  <a:pt x="75" y="373"/>
                </a:lnTo>
                <a:lnTo>
                  <a:pt x="75" y="374"/>
                </a:lnTo>
                <a:lnTo>
                  <a:pt x="75" y="375"/>
                </a:lnTo>
                <a:lnTo>
                  <a:pt x="75" y="375"/>
                </a:lnTo>
                <a:lnTo>
                  <a:pt x="74" y="375"/>
                </a:lnTo>
                <a:lnTo>
                  <a:pt x="74" y="374"/>
                </a:lnTo>
                <a:lnTo>
                  <a:pt x="75" y="373"/>
                </a:lnTo>
                <a:lnTo>
                  <a:pt x="75" y="373"/>
                </a:lnTo>
                <a:close/>
                <a:moveTo>
                  <a:pt x="68" y="409"/>
                </a:moveTo>
                <a:lnTo>
                  <a:pt x="68" y="409"/>
                </a:lnTo>
                <a:lnTo>
                  <a:pt x="68" y="410"/>
                </a:lnTo>
                <a:lnTo>
                  <a:pt x="68" y="410"/>
                </a:lnTo>
                <a:lnTo>
                  <a:pt x="68" y="413"/>
                </a:lnTo>
                <a:lnTo>
                  <a:pt x="68" y="413"/>
                </a:lnTo>
                <a:lnTo>
                  <a:pt x="66" y="413"/>
                </a:lnTo>
                <a:lnTo>
                  <a:pt x="66" y="412"/>
                </a:lnTo>
                <a:lnTo>
                  <a:pt x="68" y="409"/>
                </a:lnTo>
                <a:lnTo>
                  <a:pt x="68" y="409"/>
                </a:lnTo>
                <a:close/>
                <a:moveTo>
                  <a:pt x="80" y="372"/>
                </a:moveTo>
                <a:lnTo>
                  <a:pt x="80" y="372"/>
                </a:lnTo>
                <a:lnTo>
                  <a:pt x="80" y="367"/>
                </a:lnTo>
                <a:lnTo>
                  <a:pt x="80" y="362"/>
                </a:lnTo>
                <a:lnTo>
                  <a:pt x="80" y="362"/>
                </a:lnTo>
                <a:lnTo>
                  <a:pt x="81" y="362"/>
                </a:lnTo>
                <a:lnTo>
                  <a:pt x="81" y="362"/>
                </a:lnTo>
                <a:lnTo>
                  <a:pt x="81" y="360"/>
                </a:lnTo>
                <a:lnTo>
                  <a:pt x="82" y="360"/>
                </a:lnTo>
                <a:lnTo>
                  <a:pt x="82" y="360"/>
                </a:lnTo>
                <a:lnTo>
                  <a:pt x="82" y="363"/>
                </a:lnTo>
                <a:lnTo>
                  <a:pt x="81" y="365"/>
                </a:lnTo>
                <a:lnTo>
                  <a:pt x="81" y="365"/>
                </a:lnTo>
                <a:lnTo>
                  <a:pt x="80" y="365"/>
                </a:lnTo>
                <a:lnTo>
                  <a:pt x="80" y="365"/>
                </a:lnTo>
                <a:lnTo>
                  <a:pt x="80" y="369"/>
                </a:lnTo>
                <a:lnTo>
                  <a:pt x="80" y="369"/>
                </a:lnTo>
                <a:lnTo>
                  <a:pt x="81" y="369"/>
                </a:lnTo>
                <a:lnTo>
                  <a:pt x="82" y="369"/>
                </a:lnTo>
                <a:lnTo>
                  <a:pt x="82" y="369"/>
                </a:lnTo>
                <a:lnTo>
                  <a:pt x="82" y="370"/>
                </a:lnTo>
                <a:lnTo>
                  <a:pt x="82" y="372"/>
                </a:lnTo>
                <a:lnTo>
                  <a:pt x="81" y="374"/>
                </a:lnTo>
                <a:lnTo>
                  <a:pt x="81" y="374"/>
                </a:lnTo>
                <a:lnTo>
                  <a:pt x="82" y="375"/>
                </a:lnTo>
                <a:lnTo>
                  <a:pt x="82" y="374"/>
                </a:lnTo>
                <a:lnTo>
                  <a:pt x="82" y="374"/>
                </a:lnTo>
                <a:lnTo>
                  <a:pt x="82" y="375"/>
                </a:lnTo>
                <a:lnTo>
                  <a:pt x="82" y="375"/>
                </a:lnTo>
                <a:lnTo>
                  <a:pt x="81" y="377"/>
                </a:lnTo>
                <a:lnTo>
                  <a:pt x="81" y="377"/>
                </a:lnTo>
                <a:lnTo>
                  <a:pt x="81" y="377"/>
                </a:lnTo>
                <a:lnTo>
                  <a:pt x="80" y="375"/>
                </a:lnTo>
                <a:lnTo>
                  <a:pt x="80" y="375"/>
                </a:lnTo>
                <a:lnTo>
                  <a:pt x="79" y="375"/>
                </a:lnTo>
                <a:lnTo>
                  <a:pt x="79" y="375"/>
                </a:lnTo>
                <a:lnTo>
                  <a:pt x="79" y="374"/>
                </a:lnTo>
                <a:lnTo>
                  <a:pt x="79" y="373"/>
                </a:lnTo>
                <a:lnTo>
                  <a:pt x="80" y="373"/>
                </a:lnTo>
                <a:lnTo>
                  <a:pt x="81" y="373"/>
                </a:lnTo>
                <a:lnTo>
                  <a:pt x="81" y="373"/>
                </a:lnTo>
                <a:lnTo>
                  <a:pt x="81" y="372"/>
                </a:lnTo>
                <a:lnTo>
                  <a:pt x="81" y="372"/>
                </a:lnTo>
                <a:lnTo>
                  <a:pt x="80" y="372"/>
                </a:lnTo>
                <a:lnTo>
                  <a:pt x="80" y="372"/>
                </a:lnTo>
                <a:close/>
                <a:moveTo>
                  <a:pt x="68" y="359"/>
                </a:moveTo>
                <a:lnTo>
                  <a:pt x="68" y="359"/>
                </a:lnTo>
                <a:lnTo>
                  <a:pt x="69" y="360"/>
                </a:lnTo>
                <a:lnTo>
                  <a:pt x="69" y="362"/>
                </a:lnTo>
                <a:lnTo>
                  <a:pt x="69" y="367"/>
                </a:lnTo>
                <a:lnTo>
                  <a:pt x="69" y="367"/>
                </a:lnTo>
                <a:lnTo>
                  <a:pt x="68" y="365"/>
                </a:lnTo>
                <a:lnTo>
                  <a:pt x="68" y="363"/>
                </a:lnTo>
                <a:lnTo>
                  <a:pt x="68" y="362"/>
                </a:lnTo>
                <a:lnTo>
                  <a:pt x="68" y="359"/>
                </a:lnTo>
                <a:lnTo>
                  <a:pt x="68" y="359"/>
                </a:lnTo>
                <a:close/>
                <a:moveTo>
                  <a:pt x="75" y="419"/>
                </a:moveTo>
                <a:lnTo>
                  <a:pt x="75" y="419"/>
                </a:lnTo>
                <a:lnTo>
                  <a:pt x="74" y="419"/>
                </a:lnTo>
                <a:lnTo>
                  <a:pt x="72" y="420"/>
                </a:lnTo>
                <a:lnTo>
                  <a:pt x="72" y="420"/>
                </a:lnTo>
                <a:lnTo>
                  <a:pt x="75" y="422"/>
                </a:lnTo>
                <a:lnTo>
                  <a:pt x="75" y="422"/>
                </a:lnTo>
                <a:lnTo>
                  <a:pt x="74" y="424"/>
                </a:lnTo>
                <a:lnTo>
                  <a:pt x="74" y="427"/>
                </a:lnTo>
                <a:lnTo>
                  <a:pt x="74" y="427"/>
                </a:lnTo>
                <a:lnTo>
                  <a:pt x="72" y="425"/>
                </a:lnTo>
                <a:lnTo>
                  <a:pt x="71" y="424"/>
                </a:lnTo>
                <a:lnTo>
                  <a:pt x="71" y="424"/>
                </a:lnTo>
                <a:lnTo>
                  <a:pt x="71" y="423"/>
                </a:lnTo>
                <a:lnTo>
                  <a:pt x="72" y="423"/>
                </a:lnTo>
                <a:lnTo>
                  <a:pt x="74" y="424"/>
                </a:lnTo>
                <a:lnTo>
                  <a:pt x="74" y="424"/>
                </a:lnTo>
                <a:lnTo>
                  <a:pt x="72" y="422"/>
                </a:lnTo>
                <a:lnTo>
                  <a:pt x="71" y="420"/>
                </a:lnTo>
                <a:lnTo>
                  <a:pt x="71" y="419"/>
                </a:lnTo>
                <a:lnTo>
                  <a:pt x="71" y="419"/>
                </a:lnTo>
                <a:lnTo>
                  <a:pt x="74" y="419"/>
                </a:lnTo>
                <a:lnTo>
                  <a:pt x="74" y="418"/>
                </a:lnTo>
                <a:lnTo>
                  <a:pt x="74" y="415"/>
                </a:lnTo>
                <a:lnTo>
                  <a:pt x="74" y="415"/>
                </a:lnTo>
                <a:lnTo>
                  <a:pt x="75" y="415"/>
                </a:lnTo>
                <a:lnTo>
                  <a:pt x="76" y="417"/>
                </a:lnTo>
                <a:lnTo>
                  <a:pt x="76" y="420"/>
                </a:lnTo>
                <a:lnTo>
                  <a:pt x="76" y="420"/>
                </a:lnTo>
                <a:lnTo>
                  <a:pt x="75" y="420"/>
                </a:lnTo>
                <a:lnTo>
                  <a:pt x="75" y="419"/>
                </a:lnTo>
                <a:lnTo>
                  <a:pt x="75" y="419"/>
                </a:lnTo>
                <a:close/>
                <a:moveTo>
                  <a:pt x="76" y="362"/>
                </a:moveTo>
                <a:lnTo>
                  <a:pt x="76" y="362"/>
                </a:lnTo>
                <a:lnTo>
                  <a:pt x="76" y="360"/>
                </a:lnTo>
                <a:lnTo>
                  <a:pt x="76" y="359"/>
                </a:lnTo>
                <a:lnTo>
                  <a:pt x="76" y="355"/>
                </a:lnTo>
                <a:lnTo>
                  <a:pt x="76" y="355"/>
                </a:lnTo>
                <a:lnTo>
                  <a:pt x="77" y="357"/>
                </a:lnTo>
                <a:lnTo>
                  <a:pt x="77" y="358"/>
                </a:lnTo>
                <a:lnTo>
                  <a:pt x="76" y="362"/>
                </a:lnTo>
                <a:lnTo>
                  <a:pt x="76" y="362"/>
                </a:lnTo>
                <a:close/>
                <a:moveTo>
                  <a:pt x="85" y="368"/>
                </a:moveTo>
                <a:lnTo>
                  <a:pt x="85" y="368"/>
                </a:lnTo>
                <a:lnTo>
                  <a:pt x="85" y="368"/>
                </a:lnTo>
                <a:lnTo>
                  <a:pt x="85" y="369"/>
                </a:lnTo>
                <a:lnTo>
                  <a:pt x="85" y="370"/>
                </a:lnTo>
                <a:lnTo>
                  <a:pt x="85" y="370"/>
                </a:lnTo>
                <a:lnTo>
                  <a:pt x="83" y="370"/>
                </a:lnTo>
                <a:lnTo>
                  <a:pt x="83" y="369"/>
                </a:lnTo>
                <a:lnTo>
                  <a:pt x="85" y="368"/>
                </a:lnTo>
                <a:lnTo>
                  <a:pt x="85" y="368"/>
                </a:lnTo>
                <a:close/>
                <a:moveTo>
                  <a:pt x="76" y="430"/>
                </a:moveTo>
                <a:lnTo>
                  <a:pt x="76" y="430"/>
                </a:lnTo>
                <a:lnTo>
                  <a:pt x="77" y="432"/>
                </a:lnTo>
                <a:lnTo>
                  <a:pt x="77" y="434"/>
                </a:lnTo>
                <a:lnTo>
                  <a:pt x="77" y="434"/>
                </a:lnTo>
                <a:lnTo>
                  <a:pt x="77" y="434"/>
                </a:lnTo>
                <a:lnTo>
                  <a:pt x="76" y="433"/>
                </a:lnTo>
                <a:lnTo>
                  <a:pt x="76" y="430"/>
                </a:lnTo>
                <a:lnTo>
                  <a:pt x="76" y="430"/>
                </a:lnTo>
                <a:close/>
                <a:moveTo>
                  <a:pt x="75" y="447"/>
                </a:moveTo>
                <a:lnTo>
                  <a:pt x="75" y="447"/>
                </a:lnTo>
                <a:lnTo>
                  <a:pt x="76" y="445"/>
                </a:lnTo>
                <a:lnTo>
                  <a:pt x="76" y="445"/>
                </a:lnTo>
                <a:lnTo>
                  <a:pt x="77" y="447"/>
                </a:lnTo>
                <a:lnTo>
                  <a:pt x="77" y="449"/>
                </a:lnTo>
                <a:lnTo>
                  <a:pt x="77" y="449"/>
                </a:lnTo>
                <a:lnTo>
                  <a:pt x="76" y="448"/>
                </a:lnTo>
                <a:lnTo>
                  <a:pt x="75" y="447"/>
                </a:lnTo>
                <a:lnTo>
                  <a:pt x="75" y="447"/>
                </a:lnTo>
                <a:close/>
                <a:moveTo>
                  <a:pt x="68" y="357"/>
                </a:moveTo>
                <a:lnTo>
                  <a:pt x="68" y="357"/>
                </a:lnTo>
                <a:lnTo>
                  <a:pt x="69" y="338"/>
                </a:lnTo>
                <a:lnTo>
                  <a:pt x="69" y="338"/>
                </a:lnTo>
                <a:lnTo>
                  <a:pt x="69" y="338"/>
                </a:lnTo>
                <a:lnTo>
                  <a:pt x="69" y="339"/>
                </a:lnTo>
                <a:lnTo>
                  <a:pt x="69" y="342"/>
                </a:lnTo>
                <a:lnTo>
                  <a:pt x="69" y="342"/>
                </a:lnTo>
                <a:lnTo>
                  <a:pt x="69" y="358"/>
                </a:lnTo>
                <a:lnTo>
                  <a:pt x="69" y="358"/>
                </a:lnTo>
                <a:lnTo>
                  <a:pt x="68" y="358"/>
                </a:lnTo>
                <a:lnTo>
                  <a:pt x="68" y="357"/>
                </a:lnTo>
                <a:lnTo>
                  <a:pt x="68" y="357"/>
                </a:lnTo>
                <a:close/>
                <a:moveTo>
                  <a:pt x="76" y="472"/>
                </a:moveTo>
                <a:lnTo>
                  <a:pt x="76" y="472"/>
                </a:lnTo>
                <a:lnTo>
                  <a:pt x="76" y="473"/>
                </a:lnTo>
                <a:lnTo>
                  <a:pt x="76" y="474"/>
                </a:lnTo>
                <a:lnTo>
                  <a:pt x="74" y="474"/>
                </a:lnTo>
                <a:lnTo>
                  <a:pt x="74" y="474"/>
                </a:lnTo>
                <a:lnTo>
                  <a:pt x="74" y="473"/>
                </a:lnTo>
                <a:lnTo>
                  <a:pt x="75" y="473"/>
                </a:lnTo>
                <a:lnTo>
                  <a:pt x="76" y="472"/>
                </a:lnTo>
                <a:lnTo>
                  <a:pt x="76" y="472"/>
                </a:lnTo>
                <a:close/>
                <a:moveTo>
                  <a:pt x="83" y="499"/>
                </a:moveTo>
                <a:lnTo>
                  <a:pt x="83" y="499"/>
                </a:lnTo>
                <a:lnTo>
                  <a:pt x="83" y="501"/>
                </a:lnTo>
                <a:lnTo>
                  <a:pt x="81" y="502"/>
                </a:lnTo>
                <a:lnTo>
                  <a:pt x="81" y="502"/>
                </a:lnTo>
                <a:lnTo>
                  <a:pt x="82" y="499"/>
                </a:lnTo>
                <a:lnTo>
                  <a:pt x="83" y="499"/>
                </a:lnTo>
                <a:lnTo>
                  <a:pt x="83" y="499"/>
                </a:lnTo>
                <a:close/>
                <a:moveTo>
                  <a:pt x="83" y="476"/>
                </a:moveTo>
                <a:lnTo>
                  <a:pt x="83" y="476"/>
                </a:lnTo>
                <a:lnTo>
                  <a:pt x="83" y="482"/>
                </a:lnTo>
                <a:lnTo>
                  <a:pt x="82" y="488"/>
                </a:lnTo>
                <a:lnTo>
                  <a:pt x="82" y="488"/>
                </a:lnTo>
                <a:lnTo>
                  <a:pt x="82" y="489"/>
                </a:lnTo>
                <a:lnTo>
                  <a:pt x="83" y="489"/>
                </a:lnTo>
                <a:lnTo>
                  <a:pt x="83" y="491"/>
                </a:lnTo>
                <a:lnTo>
                  <a:pt x="83" y="492"/>
                </a:lnTo>
                <a:lnTo>
                  <a:pt x="83" y="492"/>
                </a:lnTo>
                <a:lnTo>
                  <a:pt x="82" y="491"/>
                </a:lnTo>
                <a:lnTo>
                  <a:pt x="82" y="491"/>
                </a:lnTo>
                <a:lnTo>
                  <a:pt x="82" y="494"/>
                </a:lnTo>
                <a:lnTo>
                  <a:pt x="83" y="497"/>
                </a:lnTo>
                <a:lnTo>
                  <a:pt x="83" y="497"/>
                </a:lnTo>
                <a:lnTo>
                  <a:pt x="81" y="497"/>
                </a:lnTo>
                <a:lnTo>
                  <a:pt x="81" y="498"/>
                </a:lnTo>
                <a:lnTo>
                  <a:pt x="80" y="501"/>
                </a:lnTo>
                <a:lnTo>
                  <a:pt x="80" y="501"/>
                </a:lnTo>
                <a:lnTo>
                  <a:pt x="79" y="499"/>
                </a:lnTo>
                <a:lnTo>
                  <a:pt x="79" y="497"/>
                </a:lnTo>
                <a:lnTo>
                  <a:pt x="81" y="494"/>
                </a:lnTo>
                <a:lnTo>
                  <a:pt x="81" y="494"/>
                </a:lnTo>
                <a:lnTo>
                  <a:pt x="79" y="492"/>
                </a:lnTo>
                <a:lnTo>
                  <a:pt x="77" y="491"/>
                </a:lnTo>
                <a:lnTo>
                  <a:pt x="77" y="489"/>
                </a:lnTo>
                <a:lnTo>
                  <a:pt x="77" y="489"/>
                </a:lnTo>
                <a:lnTo>
                  <a:pt x="79" y="489"/>
                </a:lnTo>
                <a:lnTo>
                  <a:pt x="79" y="491"/>
                </a:lnTo>
                <a:lnTo>
                  <a:pt x="79" y="491"/>
                </a:lnTo>
                <a:lnTo>
                  <a:pt x="80" y="492"/>
                </a:lnTo>
                <a:lnTo>
                  <a:pt x="80" y="492"/>
                </a:lnTo>
                <a:lnTo>
                  <a:pt x="80" y="491"/>
                </a:lnTo>
                <a:lnTo>
                  <a:pt x="80" y="491"/>
                </a:lnTo>
                <a:lnTo>
                  <a:pt x="79" y="489"/>
                </a:lnTo>
                <a:lnTo>
                  <a:pt x="79" y="489"/>
                </a:lnTo>
                <a:lnTo>
                  <a:pt x="79" y="487"/>
                </a:lnTo>
                <a:lnTo>
                  <a:pt x="79" y="486"/>
                </a:lnTo>
                <a:lnTo>
                  <a:pt x="79" y="486"/>
                </a:lnTo>
                <a:lnTo>
                  <a:pt x="80" y="486"/>
                </a:lnTo>
                <a:lnTo>
                  <a:pt x="80" y="486"/>
                </a:lnTo>
                <a:lnTo>
                  <a:pt x="79" y="483"/>
                </a:lnTo>
                <a:lnTo>
                  <a:pt x="79" y="483"/>
                </a:lnTo>
                <a:lnTo>
                  <a:pt x="79" y="482"/>
                </a:lnTo>
                <a:lnTo>
                  <a:pt x="80" y="482"/>
                </a:lnTo>
                <a:lnTo>
                  <a:pt x="80" y="482"/>
                </a:lnTo>
                <a:lnTo>
                  <a:pt x="79" y="481"/>
                </a:lnTo>
                <a:lnTo>
                  <a:pt x="80" y="479"/>
                </a:lnTo>
                <a:lnTo>
                  <a:pt x="80" y="479"/>
                </a:lnTo>
                <a:lnTo>
                  <a:pt x="80" y="478"/>
                </a:lnTo>
                <a:lnTo>
                  <a:pt x="80" y="478"/>
                </a:lnTo>
                <a:lnTo>
                  <a:pt x="82" y="478"/>
                </a:lnTo>
                <a:lnTo>
                  <a:pt x="82" y="477"/>
                </a:lnTo>
                <a:lnTo>
                  <a:pt x="83" y="476"/>
                </a:lnTo>
                <a:lnTo>
                  <a:pt x="83" y="476"/>
                </a:lnTo>
                <a:close/>
                <a:moveTo>
                  <a:pt x="81" y="478"/>
                </a:moveTo>
                <a:lnTo>
                  <a:pt x="81" y="478"/>
                </a:lnTo>
                <a:lnTo>
                  <a:pt x="81" y="481"/>
                </a:lnTo>
                <a:lnTo>
                  <a:pt x="80" y="482"/>
                </a:lnTo>
                <a:lnTo>
                  <a:pt x="81" y="483"/>
                </a:lnTo>
                <a:lnTo>
                  <a:pt x="82" y="483"/>
                </a:lnTo>
                <a:lnTo>
                  <a:pt x="82" y="483"/>
                </a:lnTo>
                <a:lnTo>
                  <a:pt x="82" y="479"/>
                </a:lnTo>
                <a:lnTo>
                  <a:pt x="82" y="479"/>
                </a:lnTo>
                <a:lnTo>
                  <a:pt x="81" y="478"/>
                </a:lnTo>
                <a:lnTo>
                  <a:pt x="81" y="478"/>
                </a:lnTo>
                <a:close/>
                <a:moveTo>
                  <a:pt x="68" y="428"/>
                </a:moveTo>
                <a:lnTo>
                  <a:pt x="68" y="428"/>
                </a:lnTo>
                <a:lnTo>
                  <a:pt x="66" y="427"/>
                </a:lnTo>
                <a:lnTo>
                  <a:pt x="66" y="427"/>
                </a:lnTo>
                <a:lnTo>
                  <a:pt x="66" y="424"/>
                </a:lnTo>
                <a:lnTo>
                  <a:pt x="66" y="424"/>
                </a:lnTo>
                <a:lnTo>
                  <a:pt x="68" y="424"/>
                </a:lnTo>
                <a:lnTo>
                  <a:pt x="68" y="425"/>
                </a:lnTo>
                <a:lnTo>
                  <a:pt x="68" y="428"/>
                </a:lnTo>
                <a:lnTo>
                  <a:pt x="68" y="428"/>
                </a:lnTo>
                <a:close/>
                <a:moveTo>
                  <a:pt x="70" y="429"/>
                </a:moveTo>
                <a:lnTo>
                  <a:pt x="70" y="429"/>
                </a:lnTo>
                <a:lnTo>
                  <a:pt x="70" y="428"/>
                </a:lnTo>
                <a:lnTo>
                  <a:pt x="70" y="425"/>
                </a:lnTo>
                <a:lnTo>
                  <a:pt x="70" y="422"/>
                </a:lnTo>
                <a:lnTo>
                  <a:pt x="70" y="422"/>
                </a:lnTo>
                <a:lnTo>
                  <a:pt x="70" y="423"/>
                </a:lnTo>
                <a:lnTo>
                  <a:pt x="70" y="425"/>
                </a:lnTo>
                <a:lnTo>
                  <a:pt x="70" y="429"/>
                </a:lnTo>
                <a:lnTo>
                  <a:pt x="70" y="429"/>
                </a:lnTo>
                <a:close/>
                <a:moveTo>
                  <a:pt x="66" y="511"/>
                </a:moveTo>
                <a:lnTo>
                  <a:pt x="66" y="511"/>
                </a:lnTo>
                <a:lnTo>
                  <a:pt x="66" y="512"/>
                </a:lnTo>
                <a:lnTo>
                  <a:pt x="66" y="513"/>
                </a:lnTo>
                <a:lnTo>
                  <a:pt x="66" y="516"/>
                </a:lnTo>
                <a:lnTo>
                  <a:pt x="66" y="516"/>
                </a:lnTo>
                <a:lnTo>
                  <a:pt x="66" y="516"/>
                </a:lnTo>
                <a:lnTo>
                  <a:pt x="66" y="514"/>
                </a:lnTo>
                <a:lnTo>
                  <a:pt x="66" y="511"/>
                </a:lnTo>
                <a:lnTo>
                  <a:pt x="66" y="511"/>
                </a:lnTo>
                <a:close/>
                <a:moveTo>
                  <a:pt x="66" y="491"/>
                </a:moveTo>
                <a:lnTo>
                  <a:pt x="66" y="491"/>
                </a:lnTo>
                <a:lnTo>
                  <a:pt x="68" y="494"/>
                </a:lnTo>
                <a:lnTo>
                  <a:pt x="66" y="499"/>
                </a:lnTo>
                <a:lnTo>
                  <a:pt x="66" y="499"/>
                </a:lnTo>
                <a:lnTo>
                  <a:pt x="66" y="506"/>
                </a:lnTo>
                <a:lnTo>
                  <a:pt x="66" y="508"/>
                </a:lnTo>
                <a:lnTo>
                  <a:pt x="66" y="506"/>
                </a:lnTo>
                <a:lnTo>
                  <a:pt x="66" y="506"/>
                </a:lnTo>
                <a:lnTo>
                  <a:pt x="66" y="491"/>
                </a:lnTo>
                <a:lnTo>
                  <a:pt x="66" y="491"/>
                </a:lnTo>
                <a:close/>
                <a:moveTo>
                  <a:pt x="83" y="676"/>
                </a:moveTo>
                <a:lnTo>
                  <a:pt x="83" y="676"/>
                </a:lnTo>
                <a:lnTo>
                  <a:pt x="83" y="676"/>
                </a:lnTo>
                <a:lnTo>
                  <a:pt x="83" y="677"/>
                </a:lnTo>
                <a:lnTo>
                  <a:pt x="81" y="676"/>
                </a:lnTo>
                <a:lnTo>
                  <a:pt x="76" y="674"/>
                </a:lnTo>
                <a:lnTo>
                  <a:pt x="76" y="674"/>
                </a:lnTo>
                <a:lnTo>
                  <a:pt x="79" y="674"/>
                </a:lnTo>
                <a:lnTo>
                  <a:pt x="80" y="674"/>
                </a:lnTo>
                <a:lnTo>
                  <a:pt x="81" y="676"/>
                </a:lnTo>
                <a:lnTo>
                  <a:pt x="81" y="676"/>
                </a:lnTo>
                <a:lnTo>
                  <a:pt x="82" y="676"/>
                </a:lnTo>
                <a:lnTo>
                  <a:pt x="83" y="676"/>
                </a:lnTo>
                <a:lnTo>
                  <a:pt x="83" y="676"/>
                </a:lnTo>
                <a:close/>
                <a:moveTo>
                  <a:pt x="93" y="679"/>
                </a:moveTo>
                <a:lnTo>
                  <a:pt x="93" y="679"/>
                </a:lnTo>
                <a:lnTo>
                  <a:pt x="85" y="677"/>
                </a:lnTo>
                <a:lnTo>
                  <a:pt x="85" y="677"/>
                </a:lnTo>
                <a:lnTo>
                  <a:pt x="89" y="677"/>
                </a:lnTo>
                <a:lnTo>
                  <a:pt x="92" y="677"/>
                </a:lnTo>
                <a:lnTo>
                  <a:pt x="93" y="679"/>
                </a:lnTo>
                <a:lnTo>
                  <a:pt x="93" y="679"/>
                </a:lnTo>
                <a:close/>
                <a:moveTo>
                  <a:pt x="97" y="684"/>
                </a:moveTo>
                <a:lnTo>
                  <a:pt x="97" y="684"/>
                </a:lnTo>
                <a:lnTo>
                  <a:pt x="98" y="684"/>
                </a:lnTo>
                <a:lnTo>
                  <a:pt x="98" y="686"/>
                </a:lnTo>
                <a:lnTo>
                  <a:pt x="97" y="687"/>
                </a:lnTo>
                <a:lnTo>
                  <a:pt x="97" y="687"/>
                </a:lnTo>
                <a:lnTo>
                  <a:pt x="95" y="686"/>
                </a:lnTo>
                <a:lnTo>
                  <a:pt x="93" y="684"/>
                </a:lnTo>
                <a:lnTo>
                  <a:pt x="93" y="684"/>
                </a:lnTo>
                <a:lnTo>
                  <a:pt x="94" y="684"/>
                </a:lnTo>
                <a:lnTo>
                  <a:pt x="95" y="684"/>
                </a:lnTo>
                <a:lnTo>
                  <a:pt x="97" y="684"/>
                </a:lnTo>
                <a:lnTo>
                  <a:pt x="97" y="684"/>
                </a:lnTo>
                <a:lnTo>
                  <a:pt x="97" y="684"/>
                </a:lnTo>
                <a:close/>
                <a:moveTo>
                  <a:pt x="69" y="334"/>
                </a:moveTo>
                <a:lnTo>
                  <a:pt x="69" y="334"/>
                </a:lnTo>
                <a:lnTo>
                  <a:pt x="69" y="329"/>
                </a:lnTo>
                <a:lnTo>
                  <a:pt x="69" y="324"/>
                </a:lnTo>
                <a:lnTo>
                  <a:pt x="69" y="324"/>
                </a:lnTo>
                <a:lnTo>
                  <a:pt x="70" y="327"/>
                </a:lnTo>
                <a:lnTo>
                  <a:pt x="70" y="329"/>
                </a:lnTo>
                <a:lnTo>
                  <a:pt x="69" y="334"/>
                </a:lnTo>
                <a:lnTo>
                  <a:pt x="69" y="334"/>
                </a:lnTo>
                <a:close/>
                <a:moveTo>
                  <a:pt x="77" y="501"/>
                </a:moveTo>
                <a:lnTo>
                  <a:pt x="77" y="501"/>
                </a:lnTo>
                <a:lnTo>
                  <a:pt x="81" y="502"/>
                </a:lnTo>
                <a:lnTo>
                  <a:pt x="82" y="504"/>
                </a:lnTo>
                <a:lnTo>
                  <a:pt x="82" y="507"/>
                </a:lnTo>
                <a:lnTo>
                  <a:pt x="81" y="511"/>
                </a:lnTo>
                <a:lnTo>
                  <a:pt x="81" y="511"/>
                </a:lnTo>
                <a:lnTo>
                  <a:pt x="81" y="511"/>
                </a:lnTo>
                <a:lnTo>
                  <a:pt x="82" y="509"/>
                </a:lnTo>
                <a:lnTo>
                  <a:pt x="82" y="509"/>
                </a:lnTo>
                <a:lnTo>
                  <a:pt x="82" y="511"/>
                </a:lnTo>
                <a:lnTo>
                  <a:pt x="82" y="512"/>
                </a:lnTo>
                <a:lnTo>
                  <a:pt x="81" y="514"/>
                </a:lnTo>
                <a:lnTo>
                  <a:pt x="81" y="514"/>
                </a:lnTo>
                <a:lnTo>
                  <a:pt x="81" y="516"/>
                </a:lnTo>
                <a:lnTo>
                  <a:pt x="81" y="514"/>
                </a:lnTo>
                <a:lnTo>
                  <a:pt x="81" y="514"/>
                </a:lnTo>
                <a:lnTo>
                  <a:pt x="81" y="518"/>
                </a:lnTo>
                <a:lnTo>
                  <a:pt x="81" y="522"/>
                </a:lnTo>
                <a:lnTo>
                  <a:pt x="81" y="522"/>
                </a:lnTo>
                <a:lnTo>
                  <a:pt x="81" y="523"/>
                </a:lnTo>
                <a:lnTo>
                  <a:pt x="81" y="524"/>
                </a:lnTo>
                <a:lnTo>
                  <a:pt x="82" y="524"/>
                </a:lnTo>
                <a:lnTo>
                  <a:pt x="82" y="524"/>
                </a:lnTo>
                <a:lnTo>
                  <a:pt x="82" y="527"/>
                </a:lnTo>
                <a:lnTo>
                  <a:pt x="82" y="528"/>
                </a:lnTo>
                <a:lnTo>
                  <a:pt x="82" y="533"/>
                </a:lnTo>
                <a:lnTo>
                  <a:pt x="82" y="533"/>
                </a:lnTo>
                <a:lnTo>
                  <a:pt x="80" y="536"/>
                </a:lnTo>
                <a:lnTo>
                  <a:pt x="80" y="536"/>
                </a:lnTo>
                <a:lnTo>
                  <a:pt x="79" y="538"/>
                </a:lnTo>
                <a:lnTo>
                  <a:pt x="79" y="538"/>
                </a:lnTo>
                <a:lnTo>
                  <a:pt x="80" y="538"/>
                </a:lnTo>
                <a:lnTo>
                  <a:pt x="80" y="537"/>
                </a:lnTo>
                <a:lnTo>
                  <a:pt x="81" y="536"/>
                </a:lnTo>
                <a:lnTo>
                  <a:pt x="82" y="537"/>
                </a:lnTo>
                <a:lnTo>
                  <a:pt x="82" y="537"/>
                </a:lnTo>
                <a:lnTo>
                  <a:pt x="82" y="538"/>
                </a:lnTo>
                <a:lnTo>
                  <a:pt x="81" y="538"/>
                </a:lnTo>
                <a:lnTo>
                  <a:pt x="81" y="538"/>
                </a:lnTo>
                <a:lnTo>
                  <a:pt x="81" y="546"/>
                </a:lnTo>
                <a:lnTo>
                  <a:pt x="81" y="552"/>
                </a:lnTo>
                <a:lnTo>
                  <a:pt x="81" y="552"/>
                </a:lnTo>
                <a:lnTo>
                  <a:pt x="80" y="554"/>
                </a:lnTo>
                <a:lnTo>
                  <a:pt x="79" y="554"/>
                </a:lnTo>
                <a:lnTo>
                  <a:pt x="79" y="554"/>
                </a:lnTo>
                <a:lnTo>
                  <a:pt x="80" y="556"/>
                </a:lnTo>
                <a:lnTo>
                  <a:pt x="80" y="557"/>
                </a:lnTo>
                <a:lnTo>
                  <a:pt x="79" y="562"/>
                </a:lnTo>
                <a:lnTo>
                  <a:pt x="79" y="562"/>
                </a:lnTo>
                <a:lnTo>
                  <a:pt x="80" y="563"/>
                </a:lnTo>
                <a:lnTo>
                  <a:pt x="80" y="564"/>
                </a:lnTo>
                <a:lnTo>
                  <a:pt x="80" y="567"/>
                </a:lnTo>
                <a:lnTo>
                  <a:pt x="80" y="567"/>
                </a:lnTo>
                <a:lnTo>
                  <a:pt x="80" y="566"/>
                </a:lnTo>
                <a:lnTo>
                  <a:pt x="80" y="564"/>
                </a:lnTo>
                <a:lnTo>
                  <a:pt x="80" y="564"/>
                </a:lnTo>
                <a:lnTo>
                  <a:pt x="79" y="566"/>
                </a:lnTo>
                <a:lnTo>
                  <a:pt x="79" y="567"/>
                </a:lnTo>
                <a:lnTo>
                  <a:pt x="79" y="569"/>
                </a:lnTo>
                <a:lnTo>
                  <a:pt x="79" y="571"/>
                </a:lnTo>
                <a:lnTo>
                  <a:pt x="79" y="571"/>
                </a:lnTo>
                <a:lnTo>
                  <a:pt x="79" y="571"/>
                </a:lnTo>
                <a:lnTo>
                  <a:pt x="79" y="571"/>
                </a:lnTo>
                <a:lnTo>
                  <a:pt x="79" y="571"/>
                </a:lnTo>
                <a:lnTo>
                  <a:pt x="80" y="571"/>
                </a:lnTo>
                <a:lnTo>
                  <a:pt x="79" y="571"/>
                </a:lnTo>
                <a:lnTo>
                  <a:pt x="77" y="572"/>
                </a:lnTo>
                <a:lnTo>
                  <a:pt x="77" y="572"/>
                </a:lnTo>
                <a:lnTo>
                  <a:pt x="77" y="574"/>
                </a:lnTo>
                <a:lnTo>
                  <a:pt x="77" y="574"/>
                </a:lnTo>
                <a:lnTo>
                  <a:pt x="77" y="578"/>
                </a:lnTo>
                <a:lnTo>
                  <a:pt x="77" y="578"/>
                </a:lnTo>
                <a:lnTo>
                  <a:pt x="76" y="579"/>
                </a:lnTo>
                <a:lnTo>
                  <a:pt x="76" y="579"/>
                </a:lnTo>
                <a:lnTo>
                  <a:pt x="77" y="582"/>
                </a:lnTo>
                <a:lnTo>
                  <a:pt x="77" y="582"/>
                </a:lnTo>
                <a:lnTo>
                  <a:pt x="77" y="582"/>
                </a:lnTo>
                <a:lnTo>
                  <a:pt x="76" y="583"/>
                </a:lnTo>
                <a:lnTo>
                  <a:pt x="76" y="583"/>
                </a:lnTo>
                <a:lnTo>
                  <a:pt x="77" y="584"/>
                </a:lnTo>
                <a:lnTo>
                  <a:pt x="77" y="584"/>
                </a:lnTo>
                <a:lnTo>
                  <a:pt x="76" y="587"/>
                </a:lnTo>
                <a:lnTo>
                  <a:pt x="76" y="589"/>
                </a:lnTo>
                <a:lnTo>
                  <a:pt x="76" y="589"/>
                </a:lnTo>
                <a:lnTo>
                  <a:pt x="77" y="588"/>
                </a:lnTo>
                <a:lnTo>
                  <a:pt x="77" y="588"/>
                </a:lnTo>
                <a:lnTo>
                  <a:pt x="76" y="592"/>
                </a:lnTo>
                <a:lnTo>
                  <a:pt x="76" y="594"/>
                </a:lnTo>
                <a:lnTo>
                  <a:pt x="76" y="594"/>
                </a:lnTo>
                <a:lnTo>
                  <a:pt x="76" y="598"/>
                </a:lnTo>
                <a:lnTo>
                  <a:pt x="76" y="598"/>
                </a:lnTo>
                <a:lnTo>
                  <a:pt x="76" y="599"/>
                </a:lnTo>
                <a:lnTo>
                  <a:pt x="76" y="599"/>
                </a:lnTo>
                <a:lnTo>
                  <a:pt x="76" y="599"/>
                </a:lnTo>
                <a:lnTo>
                  <a:pt x="77" y="601"/>
                </a:lnTo>
                <a:lnTo>
                  <a:pt x="77" y="601"/>
                </a:lnTo>
                <a:lnTo>
                  <a:pt x="77" y="602"/>
                </a:lnTo>
                <a:lnTo>
                  <a:pt x="76" y="603"/>
                </a:lnTo>
                <a:lnTo>
                  <a:pt x="76" y="603"/>
                </a:lnTo>
                <a:lnTo>
                  <a:pt x="76" y="603"/>
                </a:lnTo>
                <a:lnTo>
                  <a:pt x="76" y="602"/>
                </a:lnTo>
                <a:lnTo>
                  <a:pt x="76" y="602"/>
                </a:lnTo>
                <a:lnTo>
                  <a:pt x="75" y="602"/>
                </a:lnTo>
                <a:lnTo>
                  <a:pt x="74" y="602"/>
                </a:lnTo>
                <a:lnTo>
                  <a:pt x="72" y="602"/>
                </a:lnTo>
                <a:lnTo>
                  <a:pt x="72" y="602"/>
                </a:lnTo>
                <a:lnTo>
                  <a:pt x="72" y="602"/>
                </a:lnTo>
                <a:lnTo>
                  <a:pt x="72" y="603"/>
                </a:lnTo>
                <a:lnTo>
                  <a:pt x="72" y="603"/>
                </a:lnTo>
                <a:lnTo>
                  <a:pt x="72" y="603"/>
                </a:lnTo>
                <a:lnTo>
                  <a:pt x="74" y="603"/>
                </a:lnTo>
                <a:lnTo>
                  <a:pt x="75" y="603"/>
                </a:lnTo>
                <a:lnTo>
                  <a:pt x="75" y="603"/>
                </a:lnTo>
                <a:lnTo>
                  <a:pt x="75" y="604"/>
                </a:lnTo>
                <a:lnTo>
                  <a:pt x="75" y="606"/>
                </a:lnTo>
                <a:lnTo>
                  <a:pt x="75" y="606"/>
                </a:lnTo>
                <a:lnTo>
                  <a:pt x="76" y="607"/>
                </a:lnTo>
                <a:lnTo>
                  <a:pt x="76" y="607"/>
                </a:lnTo>
                <a:lnTo>
                  <a:pt x="75" y="608"/>
                </a:lnTo>
                <a:lnTo>
                  <a:pt x="76" y="608"/>
                </a:lnTo>
                <a:lnTo>
                  <a:pt x="76" y="608"/>
                </a:lnTo>
                <a:lnTo>
                  <a:pt x="76" y="608"/>
                </a:lnTo>
                <a:lnTo>
                  <a:pt x="76" y="609"/>
                </a:lnTo>
                <a:lnTo>
                  <a:pt x="76" y="609"/>
                </a:lnTo>
                <a:lnTo>
                  <a:pt x="76" y="609"/>
                </a:lnTo>
                <a:lnTo>
                  <a:pt x="76" y="611"/>
                </a:lnTo>
                <a:lnTo>
                  <a:pt x="77" y="611"/>
                </a:lnTo>
                <a:lnTo>
                  <a:pt x="77" y="611"/>
                </a:lnTo>
                <a:lnTo>
                  <a:pt x="76" y="613"/>
                </a:lnTo>
                <a:lnTo>
                  <a:pt x="77" y="616"/>
                </a:lnTo>
                <a:lnTo>
                  <a:pt x="77" y="616"/>
                </a:lnTo>
                <a:lnTo>
                  <a:pt x="76" y="617"/>
                </a:lnTo>
                <a:lnTo>
                  <a:pt x="76" y="619"/>
                </a:lnTo>
                <a:lnTo>
                  <a:pt x="76" y="619"/>
                </a:lnTo>
                <a:lnTo>
                  <a:pt x="77" y="619"/>
                </a:lnTo>
                <a:lnTo>
                  <a:pt x="77" y="618"/>
                </a:lnTo>
                <a:lnTo>
                  <a:pt x="77" y="618"/>
                </a:lnTo>
                <a:lnTo>
                  <a:pt x="77" y="619"/>
                </a:lnTo>
                <a:lnTo>
                  <a:pt x="79" y="621"/>
                </a:lnTo>
                <a:lnTo>
                  <a:pt x="79" y="621"/>
                </a:lnTo>
                <a:lnTo>
                  <a:pt x="79" y="621"/>
                </a:lnTo>
                <a:lnTo>
                  <a:pt x="80" y="621"/>
                </a:lnTo>
                <a:lnTo>
                  <a:pt x="80" y="621"/>
                </a:lnTo>
                <a:lnTo>
                  <a:pt x="81" y="622"/>
                </a:lnTo>
                <a:lnTo>
                  <a:pt x="81" y="622"/>
                </a:lnTo>
                <a:lnTo>
                  <a:pt x="82" y="622"/>
                </a:lnTo>
                <a:lnTo>
                  <a:pt x="82" y="622"/>
                </a:lnTo>
                <a:lnTo>
                  <a:pt x="82" y="623"/>
                </a:lnTo>
                <a:lnTo>
                  <a:pt x="82" y="623"/>
                </a:lnTo>
                <a:lnTo>
                  <a:pt x="85" y="626"/>
                </a:lnTo>
                <a:lnTo>
                  <a:pt x="86" y="629"/>
                </a:lnTo>
                <a:lnTo>
                  <a:pt x="86" y="629"/>
                </a:lnTo>
                <a:lnTo>
                  <a:pt x="86" y="629"/>
                </a:lnTo>
                <a:lnTo>
                  <a:pt x="86" y="631"/>
                </a:lnTo>
                <a:lnTo>
                  <a:pt x="86" y="631"/>
                </a:lnTo>
                <a:lnTo>
                  <a:pt x="86" y="631"/>
                </a:lnTo>
                <a:lnTo>
                  <a:pt x="87" y="631"/>
                </a:lnTo>
                <a:lnTo>
                  <a:pt x="87" y="631"/>
                </a:lnTo>
                <a:lnTo>
                  <a:pt x="88" y="632"/>
                </a:lnTo>
                <a:lnTo>
                  <a:pt x="91" y="634"/>
                </a:lnTo>
                <a:lnTo>
                  <a:pt x="91" y="634"/>
                </a:lnTo>
                <a:lnTo>
                  <a:pt x="89" y="634"/>
                </a:lnTo>
                <a:lnTo>
                  <a:pt x="89" y="634"/>
                </a:lnTo>
                <a:lnTo>
                  <a:pt x="88" y="633"/>
                </a:lnTo>
                <a:lnTo>
                  <a:pt x="88" y="633"/>
                </a:lnTo>
                <a:lnTo>
                  <a:pt x="88" y="633"/>
                </a:lnTo>
                <a:lnTo>
                  <a:pt x="87" y="634"/>
                </a:lnTo>
                <a:lnTo>
                  <a:pt x="88" y="636"/>
                </a:lnTo>
                <a:lnTo>
                  <a:pt x="88" y="636"/>
                </a:lnTo>
                <a:lnTo>
                  <a:pt x="88" y="636"/>
                </a:lnTo>
                <a:lnTo>
                  <a:pt x="88" y="636"/>
                </a:lnTo>
                <a:lnTo>
                  <a:pt x="89" y="636"/>
                </a:lnTo>
                <a:lnTo>
                  <a:pt x="89" y="636"/>
                </a:lnTo>
                <a:lnTo>
                  <a:pt x="92" y="637"/>
                </a:lnTo>
                <a:lnTo>
                  <a:pt x="92" y="637"/>
                </a:lnTo>
                <a:lnTo>
                  <a:pt x="93" y="636"/>
                </a:lnTo>
                <a:lnTo>
                  <a:pt x="93" y="636"/>
                </a:lnTo>
                <a:lnTo>
                  <a:pt x="95" y="637"/>
                </a:lnTo>
                <a:lnTo>
                  <a:pt x="95" y="637"/>
                </a:lnTo>
                <a:lnTo>
                  <a:pt x="98" y="637"/>
                </a:lnTo>
                <a:lnTo>
                  <a:pt x="99" y="638"/>
                </a:lnTo>
                <a:lnTo>
                  <a:pt x="99" y="638"/>
                </a:lnTo>
                <a:lnTo>
                  <a:pt x="101" y="637"/>
                </a:lnTo>
                <a:lnTo>
                  <a:pt x="104" y="637"/>
                </a:lnTo>
                <a:lnTo>
                  <a:pt x="110" y="638"/>
                </a:lnTo>
                <a:lnTo>
                  <a:pt x="110" y="638"/>
                </a:lnTo>
                <a:lnTo>
                  <a:pt x="111" y="637"/>
                </a:lnTo>
                <a:lnTo>
                  <a:pt x="112" y="636"/>
                </a:lnTo>
                <a:lnTo>
                  <a:pt x="117" y="637"/>
                </a:lnTo>
                <a:lnTo>
                  <a:pt x="117" y="637"/>
                </a:lnTo>
                <a:lnTo>
                  <a:pt x="126" y="634"/>
                </a:lnTo>
                <a:lnTo>
                  <a:pt x="126" y="634"/>
                </a:lnTo>
                <a:lnTo>
                  <a:pt x="135" y="633"/>
                </a:lnTo>
                <a:lnTo>
                  <a:pt x="135" y="633"/>
                </a:lnTo>
                <a:lnTo>
                  <a:pt x="140" y="632"/>
                </a:lnTo>
                <a:lnTo>
                  <a:pt x="141" y="632"/>
                </a:lnTo>
                <a:lnTo>
                  <a:pt x="144" y="631"/>
                </a:lnTo>
                <a:lnTo>
                  <a:pt x="144" y="631"/>
                </a:lnTo>
                <a:lnTo>
                  <a:pt x="145" y="631"/>
                </a:lnTo>
                <a:lnTo>
                  <a:pt x="146" y="631"/>
                </a:lnTo>
                <a:lnTo>
                  <a:pt x="147" y="629"/>
                </a:lnTo>
                <a:lnTo>
                  <a:pt x="147" y="629"/>
                </a:lnTo>
                <a:lnTo>
                  <a:pt x="150" y="631"/>
                </a:lnTo>
                <a:lnTo>
                  <a:pt x="150" y="631"/>
                </a:lnTo>
                <a:lnTo>
                  <a:pt x="161" y="627"/>
                </a:lnTo>
                <a:lnTo>
                  <a:pt x="161" y="627"/>
                </a:lnTo>
                <a:lnTo>
                  <a:pt x="167" y="627"/>
                </a:lnTo>
                <a:lnTo>
                  <a:pt x="167" y="627"/>
                </a:lnTo>
                <a:lnTo>
                  <a:pt x="170" y="624"/>
                </a:lnTo>
                <a:lnTo>
                  <a:pt x="170" y="624"/>
                </a:lnTo>
                <a:lnTo>
                  <a:pt x="175" y="624"/>
                </a:lnTo>
                <a:lnTo>
                  <a:pt x="175" y="624"/>
                </a:lnTo>
                <a:lnTo>
                  <a:pt x="178" y="623"/>
                </a:lnTo>
                <a:lnTo>
                  <a:pt x="181" y="623"/>
                </a:lnTo>
                <a:lnTo>
                  <a:pt x="181" y="623"/>
                </a:lnTo>
                <a:lnTo>
                  <a:pt x="181" y="623"/>
                </a:lnTo>
                <a:lnTo>
                  <a:pt x="181" y="622"/>
                </a:lnTo>
                <a:lnTo>
                  <a:pt x="181" y="622"/>
                </a:lnTo>
                <a:lnTo>
                  <a:pt x="184" y="622"/>
                </a:lnTo>
                <a:lnTo>
                  <a:pt x="186" y="622"/>
                </a:lnTo>
                <a:lnTo>
                  <a:pt x="186" y="622"/>
                </a:lnTo>
                <a:lnTo>
                  <a:pt x="190" y="624"/>
                </a:lnTo>
                <a:lnTo>
                  <a:pt x="191" y="624"/>
                </a:lnTo>
                <a:lnTo>
                  <a:pt x="193" y="624"/>
                </a:lnTo>
                <a:lnTo>
                  <a:pt x="193" y="624"/>
                </a:lnTo>
                <a:lnTo>
                  <a:pt x="193" y="626"/>
                </a:lnTo>
                <a:lnTo>
                  <a:pt x="193" y="627"/>
                </a:lnTo>
                <a:lnTo>
                  <a:pt x="192" y="628"/>
                </a:lnTo>
                <a:lnTo>
                  <a:pt x="192" y="631"/>
                </a:lnTo>
                <a:lnTo>
                  <a:pt x="192" y="631"/>
                </a:lnTo>
                <a:lnTo>
                  <a:pt x="193" y="632"/>
                </a:lnTo>
                <a:lnTo>
                  <a:pt x="194" y="631"/>
                </a:lnTo>
                <a:lnTo>
                  <a:pt x="196" y="631"/>
                </a:lnTo>
                <a:lnTo>
                  <a:pt x="196" y="631"/>
                </a:lnTo>
                <a:lnTo>
                  <a:pt x="196" y="629"/>
                </a:lnTo>
                <a:lnTo>
                  <a:pt x="196" y="628"/>
                </a:lnTo>
                <a:lnTo>
                  <a:pt x="196" y="628"/>
                </a:lnTo>
                <a:lnTo>
                  <a:pt x="197" y="628"/>
                </a:lnTo>
                <a:lnTo>
                  <a:pt x="198" y="628"/>
                </a:lnTo>
                <a:lnTo>
                  <a:pt x="198" y="629"/>
                </a:lnTo>
                <a:lnTo>
                  <a:pt x="199" y="629"/>
                </a:lnTo>
                <a:lnTo>
                  <a:pt x="199" y="629"/>
                </a:lnTo>
                <a:lnTo>
                  <a:pt x="201" y="629"/>
                </a:lnTo>
                <a:lnTo>
                  <a:pt x="202" y="629"/>
                </a:lnTo>
                <a:lnTo>
                  <a:pt x="202" y="628"/>
                </a:lnTo>
                <a:lnTo>
                  <a:pt x="203" y="628"/>
                </a:lnTo>
                <a:lnTo>
                  <a:pt x="203" y="628"/>
                </a:lnTo>
                <a:lnTo>
                  <a:pt x="203" y="631"/>
                </a:lnTo>
                <a:lnTo>
                  <a:pt x="203" y="631"/>
                </a:lnTo>
                <a:lnTo>
                  <a:pt x="205" y="629"/>
                </a:lnTo>
                <a:lnTo>
                  <a:pt x="208" y="629"/>
                </a:lnTo>
                <a:lnTo>
                  <a:pt x="208" y="629"/>
                </a:lnTo>
                <a:lnTo>
                  <a:pt x="207" y="631"/>
                </a:lnTo>
                <a:lnTo>
                  <a:pt x="207" y="631"/>
                </a:lnTo>
                <a:lnTo>
                  <a:pt x="210" y="631"/>
                </a:lnTo>
                <a:lnTo>
                  <a:pt x="211" y="631"/>
                </a:lnTo>
                <a:lnTo>
                  <a:pt x="213" y="631"/>
                </a:lnTo>
                <a:lnTo>
                  <a:pt x="213" y="631"/>
                </a:lnTo>
                <a:lnTo>
                  <a:pt x="213" y="631"/>
                </a:lnTo>
                <a:lnTo>
                  <a:pt x="213" y="631"/>
                </a:lnTo>
                <a:lnTo>
                  <a:pt x="213" y="631"/>
                </a:lnTo>
                <a:lnTo>
                  <a:pt x="216" y="629"/>
                </a:lnTo>
                <a:lnTo>
                  <a:pt x="219" y="631"/>
                </a:lnTo>
                <a:lnTo>
                  <a:pt x="219" y="631"/>
                </a:lnTo>
                <a:lnTo>
                  <a:pt x="220" y="629"/>
                </a:lnTo>
                <a:lnTo>
                  <a:pt x="221" y="629"/>
                </a:lnTo>
                <a:lnTo>
                  <a:pt x="221" y="629"/>
                </a:lnTo>
                <a:lnTo>
                  <a:pt x="222" y="628"/>
                </a:lnTo>
                <a:lnTo>
                  <a:pt x="223" y="627"/>
                </a:lnTo>
                <a:lnTo>
                  <a:pt x="223" y="627"/>
                </a:lnTo>
                <a:lnTo>
                  <a:pt x="225" y="628"/>
                </a:lnTo>
                <a:lnTo>
                  <a:pt x="226" y="628"/>
                </a:lnTo>
                <a:lnTo>
                  <a:pt x="226" y="628"/>
                </a:lnTo>
                <a:lnTo>
                  <a:pt x="227" y="628"/>
                </a:lnTo>
                <a:lnTo>
                  <a:pt x="227" y="628"/>
                </a:lnTo>
                <a:lnTo>
                  <a:pt x="227" y="626"/>
                </a:lnTo>
                <a:lnTo>
                  <a:pt x="227" y="624"/>
                </a:lnTo>
                <a:lnTo>
                  <a:pt x="227" y="624"/>
                </a:lnTo>
                <a:lnTo>
                  <a:pt x="227" y="624"/>
                </a:lnTo>
                <a:lnTo>
                  <a:pt x="227" y="626"/>
                </a:lnTo>
                <a:lnTo>
                  <a:pt x="227" y="626"/>
                </a:lnTo>
                <a:lnTo>
                  <a:pt x="228" y="626"/>
                </a:lnTo>
                <a:lnTo>
                  <a:pt x="230" y="624"/>
                </a:lnTo>
                <a:lnTo>
                  <a:pt x="230" y="624"/>
                </a:lnTo>
                <a:lnTo>
                  <a:pt x="232" y="627"/>
                </a:lnTo>
                <a:lnTo>
                  <a:pt x="233" y="627"/>
                </a:lnTo>
                <a:lnTo>
                  <a:pt x="234" y="626"/>
                </a:lnTo>
                <a:lnTo>
                  <a:pt x="234" y="626"/>
                </a:lnTo>
                <a:lnTo>
                  <a:pt x="233" y="624"/>
                </a:lnTo>
                <a:lnTo>
                  <a:pt x="232" y="626"/>
                </a:lnTo>
                <a:lnTo>
                  <a:pt x="232" y="626"/>
                </a:lnTo>
                <a:lnTo>
                  <a:pt x="232" y="624"/>
                </a:lnTo>
                <a:lnTo>
                  <a:pt x="231" y="622"/>
                </a:lnTo>
                <a:lnTo>
                  <a:pt x="231" y="622"/>
                </a:lnTo>
                <a:lnTo>
                  <a:pt x="233" y="621"/>
                </a:lnTo>
                <a:lnTo>
                  <a:pt x="236" y="621"/>
                </a:lnTo>
                <a:lnTo>
                  <a:pt x="236" y="621"/>
                </a:lnTo>
                <a:lnTo>
                  <a:pt x="234" y="622"/>
                </a:lnTo>
                <a:lnTo>
                  <a:pt x="234" y="622"/>
                </a:lnTo>
                <a:lnTo>
                  <a:pt x="233" y="622"/>
                </a:lnTo>
                <a:lnTo>
                  <a:pt x="233" y="623"/>
                </a:lnTo>
                <a:lnTo>
                  <a:pt x="233" y="623"/>
                </a:lnTo>
                <a:lnTo>
                  <a:pt x="234" y="623"/>
                </a:lnTo>
                <a:lnTo>
                  <a:pt x="237" y="623"/>
                </a:lnTo>
                <a:lnTo>
                  <a:pt x="239" y="622"/>
                </a:lnTo>
                <a:lnTo>
                  <a:pt x="240" y="621"/>
                </a:lnTo>
                <a:lnTo>
                  <a:pt x="240" y="621"/>
                </a:lnTo>
                <a:lnTo>
                  <a:pt x="244" y="619"/>
                </a:lnTo>
                <a:lnTo>
                  <a:pt x="245" y="621"/>
                </a:lnTo>
                <a:lnTo>
                  <a:pt x="245" y="622"/>
                </a:lnTo>
                <a:lnTo>
                  <a:pt x="245" y="622"/>
                </a:lnTo>
                <a:lnTo>
                  <a:pt x="246" y="622"/>
                </a:lnTo>
                <a:lnTo>
                  <a:pt x="248" y="621"/>
                </a:lnTo>
                <a:lnTo>
                  <a:pt x="248" y="621"/>
                </a:lnTo>
                <a:lnTo>
                  <a:pt x="249" y="621"/>
                </a:lnTo>
                <a:lnTo>
                  <a:pt x="249" y="621"/>
                </a:lnTo>
                <a:lnTo>
                  <a:pt x="249" y="621"/>
                </a:lnTo>
                <a:lnTo>
                  <a:pt x="248" y="621"/>
                </a:lnTo>
                <a:lnTo>
                  <a:pt x="248" y="621"/>
                </a:lnTo>
                <a:lnTo>
                  <a:pt x="250" y="623"/>
                </a:lnTo>
                <a:lnTo>
                  <a:pt x="250" y="624"/>
                </a:lnTo>
                <a:lnTo>
                  <a:pt x="250" y="626"/>
                </a:lnTo>
                <a:lnTo>
                  <a:pt x="250" y="626"/>
                </a:lnTo>
                <a:lnTo>
                  <a:pt x="252" y="626"/>
                </a:lnTo>
                <a:lnTo>
                  <a:pt x="254" y="624"/>
                </a:lnTo>
                <a:lnTo>
                  <a:pt x="254" y="624"/>
                </a:lnTo>
                <a:lnTo>
                  <a:pt x="252" y="624"/>
                </a:lnTo>
                <a:lnTo>
                  <a:pt x="251" y="624"/>
                </a:lnTo>
                <a:lnTo>
                  <a:pt x="251" y="624"/>
                </a:lnTo>
                <a:lnTo>
                  <a:pt x="251" y="622"/>
                </a:lnTo>
                <a:lnTo>
                  <a:pt x="251" y="621"/>
                </a:lnTo>
                <a:lnTo>
                  <a:pt x="252" y="621"/>
                </a:lnTo>
                <a:lnTo>
                  <a:pt x="252" y="621"/>
                </a:lnTo>
                <a:lnTo>
                  <a:pt x="254" y="621"/>
                </a:lnTo>
                <a:lnTo>
                  <a:pt x="252" y="621"/>
                </a:lnTo>
                <a:lnTo>
                  <a:pt x="252" y="622"/>
                </a:lnTo>
                <a:lnTo>
                  <a:pt x="252" y="623"/>
                </a:lnTo>
                <a:lnTo>
                  <a:pt x="252" y="623"/>
                </a:lnTo>
                <a:lnTo>
                  <a:pt x="255" y="622"/>
                </a:lnTo>
                <a:lnTo>
                  <a:pt x="255" y="622"/>
                </a:lnTo>
                <a:lnTo>
                  <a:pt x="256" y="622"/>
                </a:lnTo>
                <a:lnTo>
                  <a:pt x="256" y="622"/>
                </a:lnTo>
                <a:lnTo>
                  <a:pt x="256" y="622"/>
                </a:lnTo>
                <a:lnTo>
                  <a:pt x="256" y="621"/>
                </a:lnTo>
                <a:lnTo>
                  <a:pt x="256" y="619"/>
                </a:lnTo>
                <a:lnTo>
                  <a:pt x="256" y="619"/>
                </a:lnTo>
                <a:lnTo>
                  <a:pt x="259" y="621"/>
                </a:lnTo>
                <a:lnTo>
                  <a:pt x="261" y="619"/>
                </a:lnTo>
                <a:lnTo>
                  <a:pt x="261" y="619"/>
                </a:lnTo>
                <a:lnTo>
                  <a:pt x="262" y="621"/>
                </a:lnTo>
                <a:lnTo>
                  <a:pt x="262" y="622"/>
                </a:lnTo>
                <a:lnTo>
                  <a:pt x="262" y="622"/>
                </a:lnTo>
                <a:lnTo>
                  <a:pt x="263" y="622"/>
                </a:lnTo>
                <a:lnTo>
                  <a:pt x="263" y="622"/>
                </a:lnTo>
                <a:lnTo>
                  <a:pt x="265" y="622"/>
                </a:lnTo>
                <a:lnTo>
                  <a:pt x="265" y="621"/>
                </a:lnTo>
                <a:lnTo>
                  <a:pt x="265" y="621"/>
                </a:lnTo>
                <a:lnTo>
                  <a:pt x="263" y="621"/>
                </a:lnTo>
                <a:lnTo>
                  <a:pt x="262" y="621"/>
                </a:lnTo>
                <a:lnTo>
                  <a:pt x="262" y="621"/>
                </a:lnTo>
                <a:lnTo>
                  <a:pt x="262" y="619"/>
                </a:lnTo>
                <a:lnTo>
                  <a:pt x="263" y="618"/>
                </a:lnTo>
                <a:lnTo>
                  <a:pt x="266" y="618"/>
                </a:lnTo>
                <a:lnTo>
                  <a:pt x="266" y="618"/>
                </a:lnTo>
                <a:lnTo>
                  <a:pt x="265" y="618"/>
                </a:lnTo>
                <a:lnTo>
                  <a:pt x="263" y="618"/>
                </a:lnTo>
                <a:lnTo>
                  <a:pt x="261" y="618"/>
                </a:lnTo>
                <a:lnTo>
                  <a:pt x="261" y="618"/>
                </a:lnTo>
                <a:lnTo>
                  <a:pt x="262" y="617"/>
                </a:lnTo>
                <a:lnTo>
                  <a:pt x="263" y="617"/>
                </a:lnTo>
                <a:lnTo>
                  <a:pt x="268" y="617"/>
                </a:lnTo>
                <a:lnTo>
                  <a:pt x="268" y="617"/>
                </a:lnTo>
                <a:lnTo>
                  <a:pt x="267" y="618"/>
                </a:lnTo>
                <a:lnTo>
                  <a:pt x="267" y="618"/>
                </a:lnTo>
                <a:lnTo>
                  <a:pt x="269" y="618"/>
                </a:lnTo>
                <a:lnTo>
                  <a:pt x="271" y="618"/>
                </a:lnTo>
                <a:lnTo>
                  <a:pt x="273" y="621"/>
                </a:lnTo>
                <a:lnTo>
                  <a:pt x="273" y="621"/>
                </a:lnTo>
                <a:lnTo>
                  <a:pt x="274" y="619"/>
                </a:lnTo>
                <a:lnTo>
                  <a:pt x="274" y="619"/>
                </a:lnTo>
                <a:lnTo>
                  <a:pt x="272" y="618"/>
                </a:lnTo>
                <a:lnTo>
                  <a:pt x="271" y="614"/>
                </a:lnTo>
                <a:lnTo>
                  <a:pt x="271" y="614"/>
                </a:lnTo>
                <a:lnTo>
                  <a:pt x="272" y="616"/>
                </a:lnTo>
                <a:lnTo>
                  <a:pt x="273" y="618"/>
                </a:lnTo>
                <a:lnTo>
                  <a:pt x="273" y="618"/>
                </a:lnTo>
                <a:lnTo>
                  <a:pt x="274" y="617"/>
                </a:lnTo>
                <a:lnTo>
                  <a:pt x="275" y="616"/>
                </a:lnTo>
                <a:lnTo>
                  <a:pt x="275" y="616"/>
                </a:lnTo>
                <a:lnTo>
                  <a:pt x="277" y="616"/>
                </a:lnTo>
                <a:lnTo>
                  <a:pt x="277" y="618"/>
                </a:lnTo>
                <a:lnTo>
                  <a:pt x="277" y="618"/>
                </a:lnTo>
                <a:lnTo>
                  <a:pt x="278" y="617"/>
                </a:lnTo>
                <a:lnTo>
                  <a:pt x="280" y="617"/>
                </a:lnTo>
                <a:lnTo>
                  <a:pt x="280" y="617"/>
                </a:lnTo>
                <a:lnTo>
                  <a:pt x="281" y="617"/>
                </a:lnTo>
                <a:lnTo>
                  <a:pt x="283" y="618"/>
                </a:lnTo>
                <a:lnTo>
                  <a:pt x="283" y="618"/>
                </a:lnTo>
                <a:lnTo>
                  <a:pt x="284" y="617"/>
                </a:lnTo>
                <a:lnTo>
                  <a:pt x="284" y="616"/>
                </a:lnTo>
                <a:lnTo>
                  <a:pt x="284" y="616"/>
                </a:lnTo>
                <a:lnTo>
                  <a:pt x="284" y="614"/>
                </a:lnTo>
                <a:lnTo>
                  <a:pt x="281" y="614"/>
                </a:lnTo>
                <a:lnTo>
                  <a:pt x="281" y="614"/>
                </a:lnTo>
                <a:lnTo>
                  <a:pt x="283" y="614"/>
                </a:lnTo>
                <a:lnTo>
                  <a:pt x="284" y="614"/>
                </a:lnTo>
                <a:lnTo>
                  <a:pt x="285" y="614"/>
                </a:lnTo>
                <a:lnTo>
                  <a:pt x="285" y="616"/>
                </a:lnTo>
                <a:lnTo>
                  <a:pt x="285" y="616"/>
                </a:lnTo>
                <a:lnTo>
                  <a:pt x="289" y="616"/>
                </a:lnTo>
                <a:lnTo>
                  <a:pt x="291" y="616"/>
                </a:lnTo>
                <a:lnTo>
                  <a:pt x="291" y="616"/>
                </a:lnTo>
                <a:lnTo>
                  <a:pt x="288" y="614"/>
                </a:lnTo>
                <a:lnTo>
                  <a:pt x="286" y="614"/>
                </a:lnTo>
                <a:lnTo>
                  <a:pt x="286" y="613"/>
                </a:lnTo>
                <a:lnTo>
                  <a:pt x="286" y="613"/>
                </a:lnTo>
                <a:lnTo>
                  <a:pt x="288" y="613"/>
                </a:lnTo>
                <a:lnTo>
                  <a:pt x="290" y="614"/>
                </a:lnTo>
                <a:lnTo>
                  <a:pt x="290" y="614"/>
                </a:lnTo>
                <a:lnTo>
                  <a:pt x="291" y="613"/>
                </a:lnTo>
                <a:lnTo>
                  <a:pt x="291" y="613"/>
                </a:lnTo>
                <a:lnTo>
                  <a:pt x="290" y="611"/>
                </a:lnTo>
                <a:lnTo>
                  <a:pt x="290" y="611"/>
                </a:lnTo>
                <a:lnTo>
                  <a:pt x="289" y="612"/>
                </a:lnTo>
                <a:lnTo>
                  <a:pt x="288" y="612"/>
                </a:lnTo>
                <a:lnTo>
                  <a:pt x="288" y="612"/>
                </a:lnTo>
                <a:lnTo>
                  <a:pt x="288" y="612"/>
                </a:lnTo>
                <a:lnTo>
                  <a:pt x="289" y="611"/>
                </a:lnTo>
                <a:lnTo>
                  <a:pt x="292" y="612"/>
                </a:lnTo>
                <a:lnTo>
                  <a:pt x="292" y="612"/>
                </a:lnTo>
                <a:lnTo>
                  <a:pt x="292" y="614"/>
                </a:lnTo>
                <a:lnTo>
                  <a:pt x="292" y="614"/>
                </a:lnTo>
                <a:lnTo>
                  <a:pt x="296" y="613"/>
                </a:lnTo>
                <a:lnTo>
                  <a:pt x="297" y="613"/>
                </a:lnTo>
                <a:lnTo>
                  <a:pt x="298" y="614"/>
                </a:lnTo>
                <a:lnTo>
                  <a:pt x="298" y="614"/>
                </a:lnTo>
                <a:lnTo>
                  <a:pt x="300" y="613"/>
                </a:lnTo>
                <a:lnTo>
                  <a:pt x="298" y="613"/>
                </a:lnTo>
                <a:lnTo>
                  <a:pt x="297" y="612"/>
                </a:lnTo>
                <a:lnTo>
                  <a:pt x="297" y="612"/>
                </a:lnTo>
                <a:lnTo>
                  <a:pt x="300" y="611"/>
                </a:lnTo>
                <a:lnTo>
                  <a:pt x="302" y="612"/>
                </a:lnTo>
                <a:lnTo>
                  <a:pt x="304" y="612"/>
                </a:lnTo>
                <a:lnTo>
                  <a:pt x="307" y="612"/>
                </a:lnTo>
                <a:lnTo>
                  <a:pt x="307" y="612"/>
                </a:lnTo>
                <a:lnTo>
                  <a:pt x="308" y="612"/>
                </a:lnTo>
                <a:lnTo>
                  <a:pt x="309" y="612"/>
                </a:lnTo>
                <a:lnTo>
                  <a:pt x="309" y="612"/>
                </a:lnTo>
                <a:lnTo>
                  <a:pt x="310" y="612"/>
                </a:lnTo>
                <a:lnTo>
                  <a:pt x="310" y="612"/>
                </a:lnTo>
                <a:lnTo>
                  <a:pt x="312" y="612"/>
                </a:lnTo>
                <a:lnTo>
                  <a:pt x="312" y="612"/>
                </a:lnTo>
                <a:lnTo>
                  <a:pt x="313" y="611"/>
                </a:lnTo>
                <a:lnTo>
                  <a:pt x="313" y="611"/>
                </a:lnTo>
                <a:lnTo>
                  <a:pt x="317" y="611"/>
                </a:lnTo>
                <a:lnTo>
                  <a:pt x="319" y="611"/>
                </a:lnTo>
                <a:lnTo>
                  <a:pt x="319" y="611"/>
                </a:lnTo>
                <a:lnTo>
                  <a:pt x="320" y="611"/>
                </a:lnTo>
                <a:lnTo>
                  <a:pt x="320" y="609"/>
                </a:lnTo>
                <a:lnTo>
                  <a:pt x="320" y="609"/>
                </a:lnTo>
                <a:lnTo>
                  <a:pt x="321" y="608"/>
                </a:lnTo>
                <a:lnTo>
                  <a:pt x="323" y="607"/>
                </a:lnTo>
                <a:lnTo>
                  <a:pt x="323" y="607"/>
                </a:lnTo>
                <a:lnTo>
                  <a:pt x="321" y="607"/>
                </a:lnTo>
                <a:lnTo>
                  <a:pt x="323" y="606"/>
                </a:lnTo>
                <a:lnTo>
                  <a:pt x="323" y="606"/>
                </a:lnTo>
                <a:lnTo>
                  <a:pt x="323" y="608"/>
                </a:lnTo>
                <a:lnTo>
                  <a:pt x="323" y="609"/>
                </a:lnTo>
                <a:lnTo>
                  <a:pt x="324" y="609"/>
                </a:lnTo>
                <a:lnTo>
                  <a:pt x="324" y="609"/>
                </a:lnTo>
                <a:lnTo>
                  <a:pt x="324" y="609"/>
                </a:lnTo>
                <a:lnTo>
                  <a:pt x="324" y="609"/>
                </a:lnTo>
                <a:lnTo>
                  <a:pt x="324" y="608"/>
                </a:lnTo>
                <a:lnTo>
                  <a:pt x="324" y="608"/>
                </a:lnTo>
                <a:lnTo>
                  <a:pt x="324" y="608"/>
                </a:lnTo>
                <a:lnTo>
                  <a:pt x="326" y="607"/>
                </a:lnTo>
                <a:lnTo>
                  <a:pt x="329" y="606"/>
                </a:lnTo>
                <a:lnTo>
                  <a:pt x="329" y="606"/>
                </a:lnTo>
                <a:lnTo>
                  <a:pt x="331" y="607"/>
                </a:lnTo>
                <a:lnTo>
                  <a:pt x="335" y="607"/>
                </a:lnTo>
                <a:lnTo>
                  <a:pt x="335" y="607"/>
                </a:lnTo>
                <a:lnTo>
                  <a:pt x="336" y="607"/>
                </a:lnTo>
                <a:lnTo>
                  <a:pt x="336" y="606"/>
                </a:lnTo>
                <a:lnTo>
                  <a:pt x="336" y="604"/>
                </a:lnTo>
                <a:lnTo>
                  <a:pt x="337" y="604"/>
                </a:lnTo>
                <a:lnTo>
                  <a:pt x="337" y="604"/>
                </a:lnTo>
                <a:lnTo>
                  <a:pt x="337" y="606"/>
                </a:lnTo>
                <a:lnTo>
                  <a:pt x="337" y="606"/>
                </a:lnTo>
                <a:lnTo>
                  <a:pt x="337" y="606"/>
                </a:lnTo>
                <a:lnTo>
                  <a:pt x="338" y="607"/>
                </a:lnTo>
                <a:lnTo>
                  <a:pt x="339" y="608"/>
                </a:lnTo>
                <a:lnTo>
                  <a:pt x="339" y="608"/>
                </a:lnTo>
                <a:lnTo>
                  <a:pt x="341" y="607"/>
                </a:lnTo>
                <a:lnTo>
                  <a:pt x="341" y="606"/>
                </a:lnTo>
                <a:lnTo>
                  <a:pt x="341" y="604"/>
                </a:lnTo>
                <a:lnTo>
                  <a:pt x="341" y="604"/>
                </a:lnTo>
                <a:lnTo>
                  <a:pt x="344" y="604"/>
                </a:lnTo>
                <a:lnTo>
                  <a:pt x="347" y="603"/>
                </a:lnTo>
                <a:lnTo>
                  <a:pt x="347" y="603"/>
                </a:lnTo>
                <a:lnTo>
                  <a:pt x="348" y="604"/>
                </a:lnTo>
                <a:lnTo>
                  <a:pt x="347" y="606"/>
                </a:lnTo>
                <a:lnTo>
                  <a:pt x="347" y="606"/>
                </a:lnTo>
                <a:lnTo>
                  <a:pt x="348" y="607"/>
                </a:lnTo>
                <a:lnTo>
                  <a:pt x="349" y="606"/>
                </a:lnTo>
                <a:lnTo>
                  <a:pt x="353" y="604"/>
                </a:lnTo>
                <a:lnTo>
                  <a:pt x="353" y="604"/>
                </a:lnTo>
                <a:lnTo>
                  <a:pt x="353" y="607"/>
                </a:lnTo>
                <a:lnTo>
                  <a:pt x="352" y="608"/>
                </a:lnTo>
                <a:lnTo>
                  <a:pt x="352" y="608"/>
                </a:lnTo>
                <a:lnTo>
                  <a:pt x="352" y="609"/>
                </a:lnTo>
                <a:lnTo>
                  <a:pt x="354" y="609"/>
                </a:lnTo>
                <a:lnTo>
                  <a:pt x="354" y="609"/>
                </a:lnTo>
                <a:lnTo>
                  <a:pt x="354" y="608"/>
                </a:lnTo>
                <a:lnTo>
                  <a:pt x="354" y="607"/>
                </a:lnTo>
                <a:lnTo>
                  <a:pt x="354" y="606"/>
                </a:lnTo>
                <a:lnTo>
                  <a:pt x="354" y="606"/>
                </a:lnTo>
                <a:lnTo>
                  <a:pt x="355" y="604"/>
                </a:lnTo>
                <a:lnTo>
                  <a:pt x="356" y="603"/>
                </a:lnTo>
                <a:lnTo>
                  <a:pt x="358" y="603"/>
                </a:lnTo>
                <a:lnTo>
                  <a:pt x="358" y="603"/>
                </a:lnTo>
                <a:lnTo>
                  <a:pt x="358" y="602"/>
                </a:lnTo>
                <a:lnTo>
                  <a:pt x="358" y="601"/>
                </a:lnTo>
                <a:lnTo>
                  <a:pt x="358" y="601"/>
                </a:lnTo>
                <a:lnTo>
                  <a:pt x="362" y="601"/>
                </a:lnTo>
                <a:lnTo>
                  <a:pt x="368" y="601"/>
                </a:lnTo>
                <a:lnTo>
                  <a:pt x="368" y="601"/>
                </a:lnTo>
                <a:lnTo>
                  <a:pt x="368" y="601"/>
                </a:lnTo>
                <a:lnTo>
                  <a:pt x="368" y="599"/>
                </a:lnTo>
                <a:lnTo>
                  <a:pt x="368" y="599"/>
                </a:lnTo>
                <a:lnTo>
                  <a:pt x="374" y="598"/>
                </a:lnTo>
                <a:lnTo>
                  <a:pt x="374" y="598"/>
                </a:lnTo>
                <a:lnTo>
                  <a:pt x="374" y="599"/>
                </a:lnTo>
                <a:lnTo>
                  <a:pt x="374" y="599"/>
                </a:lnTo>
                <a:lnTo>
                  <a:pt x="377" y="599"/>
                </a:lnTo>
                <a:lnTo>
                  <a:pt x="377" y="599"/>
                </a:lnTo>
                <a:lnTo>
                  <a:pt x="378" y="599"/>
                </a:lnTo>
                <a:lnTo>
                  <a:pt x="378" y="598"/>
                </a:lnTo>
                <a:lnTo>
                  <a:pt x="378" y="598"/>
                </a:lnTo>
                <a:lnTo>
                  <a:pt x="378" y="597"/>
                </a:lnTo>
                <a:lnTo>
                  <a:pt x="377" y="597"/>
                </a:lnTo>
                <a:lnTo>
                  <a:pt x="377" y="597"/>
                </a:lnTo>
                <a:lnTo>
                  <a:pt x="377" y="596"/>
                </a:lnTo>
                <a:lnTo>
                  <a:pt x="377" y="596"/>
                </a:lnTo>
                <a:lnTo>
                  <a:pt x="378" y="596"/>
                </a:lnTo>
                <a:lnTo>
                  <a:pt x="379" y="597"/>
                </a:lnTo>
                <a:lnTo>
                  <a:pt x="379" y="597"/>
                </a:lnTo>
                <a:lnTo>
                  <a:pt x="382" y="597"/>
                </a:lnTo>
                <a:lnTo>
                  <a:pt x="382" y="597"/>
                </a:lnTo>
                <a:lnTo>
                  <a:pt x="382" y="598"/>
                </a:lnTo>
                <a:lnTo>
                  <a:pt x="382" y="598"/>
                </a:lnTo>
                <a:lnTo>
                  <a:pt x="383" y="598"/>
                </a:lnTo>
                <a:lnTo>
                  <a:pt x="383" y="598"/>
                </a:lnTo>
                <a:lnTo>
                  <a:pt x="384" y="597"/>
                </a:lnTo>
                <a:lnTo>
                  <a:pt x="385" y="598"/>
                </a:lnTo>
                <a:lnTo>
                  <a:pt x="385" y="598"/>
                </a:lnTo>
                <a:lnTo>
                  <a:pt x="385" y="597"/>
                </a:lnTo>
                <a:lnTo>
                  <a:pt x="385" y="596"/>
                </a:lnTo>
                <a:lnTo>
                  <a:pt x="385" y="596"/>
                </a:lnTo>
                <a:lnTo>
                  <a:pt x="390" y="596"/>
                </a:lnTo>
                <a:lnTo>
                  <a:pt x="394" y="594"/>
                </a:lnTo>
                <a:lnTo>
                  <a:pt x="394" y="594"/>
                </a:lnTo>
                <a:lnTo>
                  <a:pt x="394" y="596"/>
                </a:lnTo>
                <a:lnTo>
                  <a:pt x="393" y="596"/>
                </a:lnTo>
                <a:lnTo>
                  <a:pt x="393" y="596"/>
                </a:lnTo>
                <a:lnTo>
                  <a:pt x="394" y="597"/>
                </a:lnTo>
                <a:lnTo>
                  <a:pt x="395" y="596"/>
                </a:lnTo>
                <a:lnTo>
                  <a:pt x="396" y="594"/>
                </a:lnTo>
                <a:lnTo>
                  <a:pt x="395" y="594"/>
                </a:lnTo>
                <a:lnTo>
                  <a:pt x="395" y="594"/>
                </a:lnTo>
                <a:lnTo>
                  <a:pt x="395" y="593"/>
                </a:lnTo>
                <a:lnTo>
                  <a:pt x="396" y="593"/>
                </a:lnTo>
                <a:lnTo>
                  <a:pt x="399" y="593"/>
                </a:lnTo>
                <a:lnTo>
                  <a:pt x="399" y="593"/>
                </a:lnTo>
                <a:lnTo>
                  <a:pt x="399" y="594"/>
                </a:lnTo>
                <a:lnTo>
                  <a:pt x="400" y="596"/>
                </a:lnTo>
                <a:lnTo>
                  <a:pt x="400" y="596"/>
                </a:lnTo>
                <a:lnTo>
                  <a:pt x="400" y="594"/>
                </a:lnTo>
                <a:lnTo>
                  <a:pt x="400" y="594"/>
                </a:lnTo>
                <a:lnTo>
                  <a:pt x="400" y="594"/>
                </a:lnTo>
                <a:lnTo>
                  <a:pt x="401" y="594"/>
                </a:lnTo>
                <a:lnTo>
                  <a:pt x="403" y="594"/>
                </a:lnTo>
                <a:lnTo>
                  <a:pt x="405" y="594"/>
                </a:lnTo>
                <a:lnTo>
                  <a:pt x="406" y="593"/>
                </a:lnTo>
                <a:lnTo>
                  <a:pt x="406" y="593"/>
                </a:lnTo>
                <a:lnTo>
                  <a:pt x="407" y="593"/>
                </a:lnTo>
                <a:lnTo>
                  <a:pt x="407" y="593"/>
                </a:lnTo>
                <a:lnTo>
                  <a:pt x="408" y="594"/>
                </a:lnTo>
                <a:lnTo>
                  <a:pt x="410" y="593"/>
                </a:lnTo>
                <a:lnTo>
                  <a:pt x="410" y="593"/>
                </a:lnTo>
                <a:lnTo>
                  <a:pt x="410" y="593"/>
                </a:lnTo>
                <a:lnTo>
                  <a:pt x="407" y="593"/>
                </a:lnTo>
                <a:lnTo>
                  <a:pt x="407" y="593"/>
                </a:lnTo>
                <a:lnTo>
                  <a:pt x="408" y="592"/>
                </a:lnTo>
                <a:lnTo>
                  <a:pt x="410" y="592"/>
                </a:lnTo>
                <a:lnTo>
                  <a:pt x="412" y="593"/>
                </a:lnTo>
                <a:lnTo>
                  <a:pt x="412" y="593"/>
                </a:lnTo>
                <a:lnTo>
                  <a:pt x="412" y="592"/>
                </a:lnTo>
                <a:lnTo>
                  <a:pt x="412" y="591"/>
                </a:lnTo>
                <a:lnTo>
                  <a:pt x="413" y="591"/>
                </a:lnTo>
                <a:lnTo>
                  <a:pt x="413" y="591"/>
                </a:lnTo>
                <a:lnTo>
                  <a:pt x="414" y="592"/>
                </a:lnTo>
                <a:lnTo>
                  <a:pt x="414" y="593"/>
                </a:lnTo>
                <a:lnTo>
                  <a:pt x="414" y="593"/>
                </a:lnTo>
                <a:lnTo>
                  <a:pt x="418" y="592"/>
                </a:lnTo>
                <a:lnTo>
                  <a:pt x="420" y="591"/>
                </a:lnTo>
                <a:lnTo>
                  <a:pt x="420" y="591"/>
                </a:lnTo>
                <a:lnTo>
                  <a:pt x="422" y="591"/>
                </a:lnTo>
                <a:lnTo>
                  <a:pt x="422" y="591"/>
                </a:lnTo>
                <a:lnTo>
                  <a:pt x="423" y="591"/>
                </a:lnTo>
                <a:lnTo>
                  <a:pt x="423" y="591"/>
                </a:lnTo>
                <a:lnTo>
                  <a:pt x="429" y="589"/>
                </a:lnTo>
                <a:lnTo>
                  <a:pt x="429" y="589"/>
                </a:lnTo>
                <a:lnTo>
                  <a:pt x="434" y="589"/>
                </a:lnTo>
                <a:lnTo>
                  <a:pt x="434" y="589"/>
                </a:lnTo>
                <a:lnTo>
                  <a:pt x="435" y="588"/>
                </a:lnTo>
                <a:lnTo>
                  <a:pt x="436" y="588"/>
                </a:lnTo>
                <a:lnTo>
                  <a:pt x="437" y="588"/>
                </a:lnTo>
                <a:lnTo>
                  <a:pt x="437" y="588"/>
                </a:lnTo>
                <a:lnTo>
                  <a:pt x="439" y="589"/>
                </a:lnTo>
                <a:lnTo>
                  <a:pt x="440" y="589"/>
                </a:lnTo>
                <a:lnTo>
                  <a:pt x="440" y="589"/>
                </a:lnTo>
                <a:lnTo>
                  <a:pt x="440" y="588"/>
                </a:lnTo>
                <a:lnTo>
                  <a:pt x="440" y="588"/>
                </a:lnTo>
                <a:lnTo>
                  <a:pt x="442" y="588"/>
                </a:lnTo>
                <a:lnTo>
                  <a:pt x="443" y="588"/>
                </a:lnTo>
                <a:lnTo>
                  <a:pt x="445" y="587"/>
                </a:lnTo>
                <a:lnTo>
                  <a:pt x="445" y="587"/>
                </a:lnTo>
                <a:lnTo>
                  <a:pt x="452" y="586"/>
                </a:lnTo>
                <a:lnTo>
                  <a:pt x="452" y="586"/>
                </a:lnTo>
                <a:lnTo>
                  <a:pt x="454" y="584"/>
                </a:lnTo>
                <a:lnTo>
                  <a:pt x="454" y="584"/>
                </a:lnTo>
                <a:lnTo>
                  <a:pt x="455" y="586"/>
                </a:lnTo>
                <a:lnTo>
                  <a:pt x="455" y="586"/>
                </a:lnTo>
                <a:lnTo>
                  <a:pt x="458" y="584"/>
                </a:lnTo>
                <a:lnTo>
                  <a:pt x="458" y="584"/>
                </a:lnTo>
                <a:lnTo>
                  <a:pt x="459" y="586"/>
                </a:lnTo>
                <a:lnTo>
                  <a:pt x="459" y="586"/>
                </a:lnTo>
                <a:lnTo>
                  <a:pt x="460" y="583"/>
                </a:lnTo>
                <a:lnTo>
                  <a:pt x="460" y="583"/>
                </a:lnTo>
                <a:lnTo>
                  <a:pt x="474" y="582"/>
                </a:lnTo>
                <a:lnTo>
                  <a:pt x="484" y="579"/>
                </a:lnTo>
                <a:lnTo>
                  <a:pt x="484" y="579"/>
                </a:lnTo>
                <a:lnTo>
                  <a:pt x="486" y="581"/>
                </a:lnTo>
                <a:lnTo>
                  <a:pt x="486" y="581"/>
                </a:lnTo>
                <a:lnTo>
                  <a:pt x="490" y="578"/>
                </a:lnTo>
                <a:lnTo>
                  <a:pt x="494" y="577"/>
                </a:lnTo>
                <a:lnTo>
                  <a:pt x="503" y="576"/>
                </a:lnTo>
                <a:lnTo>
                  <a:pt x="503" y="576"/>
                </a:lnTo>
                <a:lnTo>
                  <a:pt x="504" y="576"/>
                </a:lnTo>
                <a:lnTo>
                  <a:pt x="504" y="574"/>
                </a:lnTo>
                <a:lnTo>
                  <a:pt x="504" y="574"/>
                </a:lnTo>
                <a:lnTo>
                  <a:pt x="505" y="574"/>
                </a:lnTo>
                <a:lnTo>
                  <a:pt x="505" y="574"/>
                </a:lnTo>
                <a:lnTo>
                  <a:pt x="505" y="576"/>
                </a:lnTo>
                <a:lnTo>
                  <a:pt x="507" y="577"/>
                </a:lnTo>
                <a:lnTo>
                  <a:pt x="507" y="577"/>
                </a:lnTo>
                <a:lnTo>
                  <a:pt x="507" y="576"/>
                </a:lnTo>
                <a:lnTo>
                  <a:pt x="506" y="576"/>
                </a:lnTo>
                <a:lnTo>
                  <a:pt x="506" y="574"/>
                </a:lnTo>
                <a:lnTo>
                  <a:pt x="505" y="574"/>
                </a:lnTo>
                <a:lnTo>
                  <a:pt x="505" y="574"/>
                </a:lnTo>
                <a:lnTo>
                  <a:pt x="507" y="573"/>
                </a:lnTo>
                <a:lnTo>
                  <a:pt x="509" y="574"/>
                </a:lnTo>
                <a:lnTo>
                  <a:pt x="509" y="574"/>
                </a:lnTo>
                <a:lnTo>
                  <a:pt x="510" y="573"/>
                </a:lnTo>
                <a:lnTo>
                  <a:pt x="510" y="572"/>
                </a:lnTo>
                <a:lnTo>
                  <a:pt x="510" y="572"/>
                </a:lnTo>
                <a:lnTo>
                  <a:pt x="519" y="572"/>
                </a:lnTo>
                <a:lnTo>
                  <a:pt x="519" y="572"/>
                </a:lnTo>
                <a:lnTo>
                  <a:pt x="518" y="574"/>
                </a:lnTo>
                <a:lnTo>
                  <a:pt x="518" y="578"/>
                </a:lnTo>
                <a:lnTo>
                  <a:pt x="518" y="578"/>
                </a:lnTo>
                <a:lnTo>
                  <a:pt x="519" y="578"/>
                </a:lnTo>
                <a:lnTo>
                  <a:pt x="519" y="577"/>
                </a:lnTo>
                <a:lnTo>
                  <a:pt x="519" y="577"/>
                </a:lnTo>
                <a:lnTo>
                  <a:pt x="521" y="578"/>
                </a:lnTo>
                <a:lnTo>
                  <a:pt x="522" y="579"/>
                </a:lnTo>
                <a:lnTo>
                  <a:pt x="522" y="579"/>
                </a:lnTo>
                <a:lnTo>
                  <a:pt x="524" y="579"/>
                </a:lnTo>
                <a:lnTo>
                  <a:pt x="526" y="579"/>
                </a:lnTo>
                <a:lnTo>
                  <a:pt x="528" y="579"/>
                </a:lnTo>
                <a:lnTo>
                  <a:pt x="529" y="578"/>
                </a:lnTo>
                <a:lnTo>
                  <a:pt x="529" y="578"/>
                </a:lnTo>
                <a:lnTo>
                  <a:pt x="530" y="578"/>
                </a:lnTo>
                <a:lnTo>
                  <a:pt x="530" y="579"/>
                </a:lnTo>
                <a:lnTo>
                  <a:pt x="530" y="579"/>
                </a:lnTo>
                <a:lnTo>
                  <a:pt x="532" y="578"/>
                </a:lnTo>
                <a:lnTo>
                  <a:pt x="532" y="578"/>
                </a:lnTo>
                <a:lnTo>
                  <a:pt x="532" y="578"/>
                </a:lnTo>
                <a:lnTo>
                  <a:pt x="534" y="578"/>
                </a:lnTo>
                <a:lnTo>
                  <a:pt x="536" y="578"/>
                </a:lnTo>
                <a:lnTo>
                  <a:pt x="536" y="578"/>
                </a:lnTo>
                <a:lnTo>
                  <a:pt x="536" y="579"/>
                </a:lnTo>
                <a:lnTo>
                  <a:pt x="539" y="581"/>
                </a:lnTo>
                <a:lnTo>
                  <a:pt x="539" y="581"/>
                </a:lnTo>
                <a:lnTo>
                  <a:pt x="539" y="579"/>
                </a:lnTo>
                <a:lnTo>
                  <a:pt x="538" y="579"/>
                </a:lnTo>
                <a:lnTo>
                  <a:pt x="536" y="579"/>
                </a:lnTo>
                <a:lnTo>
                  <a:pt x="538" y="578"/>
                </a:lnTo>
                <a:lnTo>
                  <a:pt x="538" y="578"/>
                </a:lnTo>
                <a:lnTo>
                  <a:pt x="540" y="578"/>
                </a:lnTo>
                <a:lnTo>
                  <a:pt x="540" y="578"/>
                </a:lnTo>
                <a:lnTo>
                  <a:pt x="542" y="577"/>
                </a:lnTo>
                <a:lnTo>
                  <a:pt x="542" y="577"/>
                </a:lnTo>
                <a:lnTo>
                  <a:pt x="545" y="577"/>
                </a:lnTo>
                <a:lnTo>
                  <a:pt x="545" y="577"/>
                </a:lnTo>
                <a:lnTo>
                  <a:pt x="552" y="577"/>
                </a:lnTo>
                <a:lnTo>
                  <a:pt x="558" y="576"/>
                </a:lnTo>
                <a:lnTo>
                  <a:pt x="558" y="576"/>
                </a:lnTo>
                <a:lnTo>
                  <a:pt x="558" y="576"/>
                </a:lnTo>
                <a:lnTo>
                  <a:pt x="558" y="574"/>
                </a:lnTo>
                <a:lnTo>
                  <a:pt x="558" y="574"/>
                </a:lnTo>
                <a:lnTo>
                  <a:pt x="563" y="574"/>
                </a:lnTo>
                <a:lnTo>
                  <a:pt x="569" y="572"/>
                </a:lnTo>
                <a:lnTo>
                  <a:pt x="569" y="572"/>
                </a:lnTo>
                <a:lnTo>
                  <a:pt x="570" y="572"/>
                </a:lnTo>
                <a:lnTo>
                  <a:pt x="571" y="572"/>
                </a:lnTo>
                <a:lnTo>
                  <a:pt x="571" y="572"/>
                </a:lnTo>
                <a:lnTo>
                  <a:pt x="573" y="572"/>
                </a:lnTo>
                <a:lnTo>
                  <a:pt x="573" y="571"/>
                </a:lnTo>
                <a:lnTo>
                  <a:pt x="573" y="571"/>
                </a:lnTo>
                <a:lnTo>
                  <a:pt x="574" y="572"/>
                </a:lnTo>
                <a:lnTo>
                  <a:pt x="574" y="572"/>
                </a:lnTo>
                <a:lnTo>
                  <a:pt x="574" y="572"/>
                </a:lnTo>
                <a:lnTo>
                  <a:pt x="577" y="572"/>
                </a:lnTo>
                <a:lnTo>
                  <a:pt x="577" y="572"/>
                </a:lnTo>
                <a:lnTo>
                  <a:pt x="579" y="571"/>
                </a:lnTo>
                <a:lnTo>
                  <a:pt x="581" y="571"/>
                </a:lnTo>
                <a:lnTo>
                  <a:pt x="581" y="571"/>
                </a:lnTo>
                <a:lnTo>
                  <a:pt x="580" y="569"/>
                </a:lnTo>
                <a:lnTo>
                  <a:pt x="579" y="571"/>
                </a:lnTo>
                <a:lnTo>
                  <a:pt x="579" y="571"/>
                </a:lnTo>
                <a:lnTo>
                  <a:pt x="579" y="569"/>
                </a:lnTo>
                <a:lnTo>
                  <a:pt x="580" y="569"/>
                </a:lnTo>
                <a:lnTo>
                  <a:pt x="583" y="569"/>
                </a:lnTo>
                <a:lnTo>
                  <a:pt x="583" y="569"/>
                </a:lnTo>
                <a:lnTo>
                  <a:pt x="583" y="571"/>
                </a:lnTo>
                <a:lnTo>
                  <a:pt x="583" y="571"/>
                </a:lnTo>
                <a:lnTo>
                  <a:pt x="583" y="572"/>
                </a:lnTo>
                <a:lnTo>
                  <a:pt x="583" y="572"/>
                </a:lnTo>
                <a:lnTo>
                  <a:pt x="583" y="572"/>
                </a:lnTo>
                <a:lnTo>
                  <a:pt x="583" y="573"/>
                </a:lnTo>
                <a:lnTo>
                  <a:pt x="585" y="572"/>
                </a:lnTo>
                <a:lnTo>
                  <a:pt x="585" y="572"/>
                </a:lnTo>
                <a:lnTo>
                  <a:pt x="586" y="572"/>
                </a:lnTo>
                <a:lnTo>
                  <a:pt x="586" y="572"/>
                </a:lnTo>
                <a:lnTo>
                  <a:pt x="586" y="571"/>
                </a:lnTo>
                <a:lnTo>
                  <a:pt x="586" y="569"/>
                </a:lnTo>
                <a:lnTo>
                  <a:pt x="586" y="569"/>
                </a:lnTo>
                <a:lnTo>
                  <a:pt x="586" y="569"/>
                </a:lnTo>
                <a:lnTo>
                  <a:pt x="586" y="569"/>
                </a:lnTo>
                <a:lnTo>
                  <a:pt x="587" y="569"/>
                </a:lnTo>
                <a:lnTo>
                  <a:pt x="587" y="569"/>
                </a:lnTo>
                <a:lnTo>
                  <a:pt x="587" y="571"/>
                </a:lnTo>
                <a:lnTo>
                  <a:pt x="587" y="571"/>
                </a:lnTo>
                <a:lnTo>
                  <a:pt x="587" y="571"/>
                </a:lnTo>
                <a:lnTo>
                  <a:pt x="588" y="571"/>
                </a:lnTo>
                <a:lnTo>
                  <a:pt x="588" y="569"/>
                </a:lnTo>
                <a:lnTo>
                  <a:pt x="588" y="569"/>
                </a:lnTo>
                <a:lnTo>
                  <a:pt x="590" y="569"/>
                </a:lnTo>
                <a:lnTo>
                  <a:pt x="591" y="568"/>
                </a:lnTo>
                <a:lnTo>
                  <a:pt x="591" y="568"/>
                </a:lnTo>
                <a:lnTo>
                  <a:pt x="591" y="568"/>
                </a:lnTo>
                <a:lnTo>
                  <a:pt x="596" y="568"/>
                </a:lnTo>
                <a:lnTo>
                  <a:pt x="599" y="568"/>
                </a:lnTo>
                <a:lnTo>
                  <a:pt x="599" y="568"/>
                </a:lnTo>
                <a:lnTo>
                  <a:pt x="599" y="571"/>
                </a:lnTo>
                <a:lnTo>
                  <a:pt x="599" y="572"/>
                </a:lnTo>
                <a:lnTo>
                  <a:pt x="599" y="572"/>
                </a:lnTo>
                <a:lnTo>
                  <a:pt x="604" y="572"/>
                </a:lnTo>
                <a:lnTo>
                  <a:pt x="610" y="572"/>
                </a:lnTo>
                <a:lnTo>
                  <a:pt x="610" y="572"/>
                </a:lnTo>
                <a:lnTo>
                  <a:pt x="610" y="571"/>
                </a:lnTo>
                <a:lnTo>
                  <a:pt x="610" y="571"/>
                </a:lnTo>
                <a:lnTo>
                  <a:pt x="617" y="571"/>
                </a:lnTo>
                <a:lnTo>
                  <a:pt x="621" y="571"/>
                </a:lnTo>
                <a:lnTo>
                  <a:pt x="623" y="569"/>
                </a:lnTo>
                <a:lnTo>
                  <a:pt x="623" y="569"/>
                </a:lnTo>
                <a:lnTo>
                  <a:pt x="627" y="569"/>
                </a:lnTo>
                <a:lnTo>
                  <a:pt x="629" y="569"/>
                </a:lnTo>
                <a:lnTo>
                  <a:pt x="629" y="568"/>
                </a:lnTo>
                <a:lnTo>
                  <a:pt x="629" y="568"/>
                </a:lnTo>
                <a:lnTo>
                  <a:pt x="632" y="568"/>
                </a:lnTo>
                <a:lnTo>
                  <a:pt x="634" y="567"/>
                </a:lnTo>
                <a:lnTo>
                  <a:pt x="634" y="567"/>
                </a:lnTo>
                <a:lnTo>
                  <a:pt x="638" y="568"/>
                </a:lnTo>
                <a:lnTo>
                  <a:pt x="638" y="568"/>
                </a:lnTo>
                <a:lnTo>
                  <a:pt x="640" y="567"/>
                </a:lnTo>
                <a:lnTo>
                  <a:pt x="640" y="567"/>
                </a:lnTo>
                <a:lnTo>
                  <a:pt x="644" y="566"/>
                </a:lnTo>
                <a:lnTo>
                  <a:pt x="648" y="566"/>
                </a:lnTo>
                <a:lnTo>
                  <a:pt x="648" y="566"/>
                </a:lnTo>
                <a:lnTo>
                  <a:pt x="656" y="564"/>
                </a:lnTo>
                <a:lnTo>
                  <a:pt x="656" y="564"/>
                </a:lnTo>
                <a:lnTo>
                  <a:pt x="662" y="563"/>
                </a:lnTo>
                <a:lnTo>
                  <a:pt x="662" y="563"/>
                </a:lnTo>
                <a:lnTo>
                  <a:pt x="664" y="563"/>
                </a:lnTo>
                <a:lnTo>
                  <a:pt x="668" y="562"/>
                </a:lnTo>
                <a:lnTo>
                  <a:pt x="668" y="562"/>
                </a:lnTo>
                <a:lnTo>
                  <a:pt x="668" y="564"/>
                </a:lnTo>
                <a:lnTo>
                  <a:pt x="668" y="566"/>
                </a:lnTo>
                <a:lnTo>
                  <a:pt x="668" y="566"/>
                </a:lnTo>
                <a:lnTo>
                  <a:pt x="668" y="566"/>
                </a:lnTo>
                <a:lnTo>
                  <a:pt x="667" y="567"/>
                </a:lnTo>
                <a:lnTo>
                  <a:pt x="667" y="568"/>
                </a:lnTo>
                <a:lnTo>
                  <a:pt x="666" y="568"/>
                </a:lnTo>
                <a:lnTo>
                  <a:pt x="666" y="568"/>
                </a:lnTo>
                <a:lnTo>
                  <a:pt x="666" y="569"/>
                </a:lnTo>
                <a:lnTo>
                  <a:pt x="667" y="568"/>
                </a:lnTo>
                <a:lnTo>
                  <a:pt x="668" y="568"/>
                </a:lnTo>
                <a:lnTo>
                  <a:pt x="669" y="568"/>
                </a:lnTo>
                <a:lnTo>
                  <a:pt x="669" y="568"/>
                </a:lnTo>
                <a:lnTo>
                  <a:pt x="668" y="572"/>
                </a:lnTo>
                <a:lnTo>
                  <a:pt x="668" y="573"/>
                </a:lnTo>
                <a:lnTo>
                  <a:pt x="669" y="574"/>
                </a:lnTo>
                <a:lnTo>
                  <a:pt x="669" y="574"/>
                </a:lnTo>
                <a:lnTo>
                  <a:pt x="672" y="574"/>
                </a:lnTo>
                <a:lnTo>
                  <a:pt x="672" y="574"/>
                </a:lnTo>
                <a:lnTo>
                  <a:pt x="678" y="574"/>
                </a:lnTo>
                <a:lnTo>
                  <a:pt x="678" y="574"/>
                </a:lnTo>
                <a:lnTo>
                  <a:pt x="680" y="573"/>
                </a:lnTo>
                <a:lnTo>
                  <a:pt x="681" y="573"/>
                </a:lnTo>
                <a:lnTo>
                  <a:pt x="684" y="573"/>
                </a:lnTo>
                <a:lnTo>
                  <a:pt x="684" y="573"/>
                </a:lnTo>
                <a:lnTo>
                  <a:pt x="685" y="572"/>
                </a:lnTo>
                <a:lnTo>
                  <a:pt x="689" y="572"/>
                </a:lnTo>
                <a:lnTo>
                  <a:pt x="695" y="571"/>
                </a:lnTo>
                <a:lnTo>
                  <a:pt x="695" y="571"/>
                </a:lnTo>
                <a:lnTo>
                  <a:pt x="697" y="569"/>
                </a:lnTo>
                <a:lnTo>
                  <a:pt x="697" y="569"/>
                </a:lnTo>
                <a:lnTo>
                  <a:pt x="703" y="569"/>
                </a:lnTo>
                <a:lnTo>
                  <a:pt x="708" y="569"/>
                </a:lnTo>
                <a:lnTo>
                  <a:pt x="708" y="569"/>
                </a:lnTo>
                <a:lnTo>
                  <a:pt x="708" y="572"/>
                </a:lnTo>
                <a:lnTo>
                  <a:pt x="709" y="574"/>
                </a:lnTo>
                <a:lnTo>
                  <a:pt x="709" y="574"/>
                </a:lnTo>
                <a:lnTo>
                  <a:pt x="712" y="576"/>
                </a:lnTo>
                <a:lnTo>
                  <a:pt x="713" y="577"/>
                </a:lnTo>
                <a:lnTo>
                  <a:pt x="714" y="578"/>
                </a:lnTo>
                <a:lnTo>
                  <a:pt x="715" y="579"/>
                </a:lnTo>
                <a:lnTo>
                  <a:pt x="715" y="579"/>
                </a:lnTo>
                <a:lnTo>
                  <a:pt x="715" y="582"/>
                </a:lnTo>
                <a:lnTo>
                  <a:pt x="718" y="583"/>
                </a:lnTo>
                <a:lnTo>
                  <a:pt x="718" y="583"/>
                </a:lnTo>
                <a:lnTo>
                  <a:pt x="716" y="584"/>
                </a:lnTo>
                <a:lnTo>
                  <a:pt x="718" y="587"/>
                </a:lnTo>
                <a:lnTo>
                  <a:pt x="719" y="588"/>
                </a:lnTo>
                <a:lnTo>
                  <a:pt x="719" y="589"/>
                </a:lnTo>
                <a:lnTo>
                  <a:pt x="719" y="589"/>
                </a:lnTo>
                <a:lnTo>
                  <a:pt x="718" y="591"/>
                </a:lnTo>
                <a:lnTo>
                  <a:pt x="718" y="591"/>
                </a:lnTo>
                <a:lnTo>
                  <a:pt x="718" y="591"/>
                </a:lnTo>
                <a:lnTo>
                  <a:pt x="720" y="591"/>
                </a:lnTo>
                <a:lnTo>
                  <a:pt x="720" y="591"/>
                </a:lnTo>
                <a:lnTo>
                  <a:pt x="719" y="592"/>
                </a:lnTo>
                <a:lnTo>
                  <a:pt x="718" y="593"/>
                </a:lnTo>
                <a:lnTo>
                  <a:pt x="718" y="593"/>
                </a:lnTo>
                <a:lnTo>
                  <a:pt x="718" y="594"/>
                </a:lnTo>
                <a:lnTo>
                  <a:pt x="719" y="594"/>
                </a:lnTo>
                <a:lnTo>
                  <a:pt x="719" y="594"/>
                </a:lnTo>
                <a:lnTo>
                  <a:pt x="719" y="596"/>
                </a:lnTo>
                <a:lnTo>
                  <a:pt x="718" y="597"/>
                </a:lnTo>
                <a:lnTo>
                  <a:pt x="718" y="597"/>
                </a:lnTo>
                <a:lnTo>
                  <a:pt x="716" y="597"/>
                </a:lnTo>
                <a:lnTo>
                  <a:pt x="716" y="597"/>
                </a:lnTo>
                <a:lnTo>
                  <a:pt x="716" y="599"/>
                </a:lnTo>
                <a:lnTo>
                  <a:pt x="716" y="601"/>
                </a:lnTo>
                <a:lnTo>
                  <a:pt x="716" y="601"/>
                </a:lnTo>
                <a:lnTo>
                  <a:pt x="715" y="599"/>
                </a:lnTo>
                <a:lnTo>
                  <a:pt x="715" y="599"/>
                </a:lnTo>
                <a:lnTo>
                  <a:pt x="714" y="601"/>
                </a:lnTo>
                <a:lnTo>
                  <a:pt x="713" y="603"/>
                </a:lnTo>
                <a:lnTo>
                  <a:pt x="713" y="603"/>
                </a:lnTo>
                <a:lnTo>
                  <a:pt x="710" y="603"/>
                </a:lnTo>
                <a:lnTo>
                  <a:pt x="708" y="603"/>
                </a:lnTo>
                <a:lnTo>
                  <a:pt x="708" y="603"/>
                </a:lnTo>
                <a:lnTo>
                  <a:pt x="708" y="604"/>
                </a:lnTo>
                <a:lnTo>
                  <a:pt x="708" y="606"/>
                </a:lnTo>
                <a:lnTo>
                  <a:pt x="708" y="606"/>
                </a:lnTo>
                <a:lnTo>
                  <a:pt x="706" y="604"/>
                </a:lnTo>
                <a:lnTo>
                  <a:pt x="702" y="603"/>
                </a:lnTo>
                <a:lnTo>
                  <a:pt x="699" y="602"/>
                </a:lnTo>
                <a:lnTo>
                  <a:pt x="697" y="601"/>
                </a:lnTo>
                <a:lnTo>
                  <a:pt x="692" y="601"/>
                </a:lnTo>
                <a:lnTo>
                  <a:pt x="692" y="601"/>
                </a:lnTo>
                <a:lnTo>
                  <a:pt x="693" y="604"/>
                </a:lnTo>
                <a:lnTo>
                  <a:pt x="695" y="608"/>
                </a:lnTo>
                <a:lnTo>
                  <a:pt x="695" y="608"/>
                </a:lnTo>
                <a:lnTo>
                  <a:pt x="693" y="609"/>
                </a:lnTo>
                <a:lnTo>
                  <a:pt x="693" y="611"/>
                </a:lnTo>
                <a:lnTo>
                  <a:pt x="693" y="612"/>
                </a:lnTo>
                <a:lnTo>
                  <a:pt x="693" y="613"/>
                </a:lnTo>
                <a:lnTo>
                  <a:pt x="691" y="613"/>
                </a:lnTo>
                <a:lnTo>
                  <a:pt x="691" y="613"/>
                </a:lnTo>
                <a:lnTo>
                  <a:pt x="692" y="616"/>
                </a:lnTo>
                <a:lnTo>
                  <a:pt x="692" y="617"/>
                </a:lnTo>
                <a:lnTo>
                  <a:pt x="692" y="617"/>
                </a:lnTo>
                <a:lnTo>
                  <a:pt x="686" y="617"/>
                </a:lnTo>
                <a:lnTo>
                  <a:pt x="686" y="617"/>
                </a:lnTo>
                <a:lnTo>
                  <a:pt x="685" y="614"/>
                </a:lnTo>
                <a:lnTo>
                  <a:pt x="684" y="614"/>
                </a:lnTo>
                <a:lnTo>
                  <a:pt x="684" y="614"/>
                </a:lnTo>
                <a:lnTo>
                  <a:pt x="683" y="614"/>
                </a:lnTo>
                <a:lnTo>
                  <a:pt x="683" y="614"/>
                </a:lnTo>
                <a:lnTo>
                  <a:pt x="683" y="616"/>
                </a:lnTo>
                <a:lnTo>
                  <a:pt x="683" y="616"/>
                </a:lnTo>
                <a:lnTo>
                  <a:pt x="680" y="616"/>
                </a:lnTo>
                <a:lnTo>
                  <a:pt x="680" y="613"/>
                </a:lnTo>
                <a:lnTo>
                  <a:pt x="680" y="613"/>
                </a:lnTo>
                <a:lnTo>
                  <a:pt x="677" y="613"/>
                </a:lnTo>
                <a:lnTo>
                  <a:pt x="675" y="613"/>
                </a:lnTo>
                <a:lnTo>
                  <a:pt x="675" y="614"/>
                </a:lnTo>
                <a:lnTo>
                  <a:pt x="675" y="614"/>
                </a:lnTo>
                <a:lnTo>
                  <a:pt x="677" y="614"/>
                </a:lnTo>
                <a:lnTo>
                  <a:pt x="678" y="614"/>
                </a:lnTo>
                <a:lnTo>
                  <a:pt x="678" y="616"/>
                </a:lnTo>
                <a:lnTo>
                  <a:pt x="661" y="616"/>
                </a:lnTo>
                <a:lnTo>
                  <a:pt x="661" y="616"/>
                </a:lnTo>
                <a:lnTo>
                  <a:pt x="658" y="617"/>
                </a:lnTo>
                <a:lnTo>
                  <a:pt x="658" y="617"/>
                </a:lnTo>
                <a:lnTo>
                  <a:pt x="658" y="618"/>
                </a:lnTo>
                <a:lnTo>
                  <a:pt x="660" y="621"/>
                </a:lnTo>
                <a:lnTo>
                  <a:pt x="660" y="621"/>
                </a:lnTo>
                <a:lnTo>
                  <a:pt x="656" y="622"/>
                </a:lnTo>
                <a:lnTo>
                  <a:pt x="654" y="622"/>
                </a:lnTo>
                <a:lnTo>
                  <a:pt x="654" y="622"/>
                </a:lnTo>
                <a:lnTo>
                  <a:pt x="654" y="623"/>
                </a:lnTo>
                <a:lnTo>
                  <a:pt x="654" y="623"/>
                </a:lnTo>
                <a:lnTo>
                  <a:pt x="656" y="623"/>
                </a:lnTo>
                <a:lnTo>
                  <a:pt x="656" y="623"/>
                </a:lnTo>
                <a:lnTo>
                  <a:pt x="656" y="623"/>
                </a:lnTo>
                <a:lnTo>
                  <a:pt x="656" y="623"/>
                </a:lnTo>
                <a:lnTo>
                  <a:pt x="654" y="623"/>
                </a:lnTo>
                <a:lnTo>
                  <a:pt x="654" y="623"/>
                </a:lnTo>
                <a:lnTo>
                  <a:pt x="646" y="624"/>
                </a:lnTo>
                <a:lnTo>
                  <a:pt x="644" y="623"/>
                </a:lnTo>
                <a:lnTo>
                  <a:pt x="641" y="622"/>
                </a:lnTo>
                <a:lnTo>
                  <a:pt x="641" y="622"/>
                </a:lnTo>
                <a:lnTo>
                  <a:pt x="640" y="623"/>
                </a:lnTo>
                <a:lnTo>
                  <a:pt x="637" y="624"/>
                </a:lnTo>
                <a:lnTo>
                  <a:pt x="637" y="624"/>
                </a:lnTo>
                <a:lnTo>
                  <a:pt x="638" y="623"/>
                </a:lnTo>
                <a:lnTo>
                  <a:pt x="639" y="623"/>
                </a:lnTo>
                <a:lnTo>
                  <a:pt x="639" y="623"/>
                </a:lnTo>
                <a:lnTo>
                  <a:pt x="638" y="622"/>
                </a:lnTo>
                <a:lnTo>
                  <a:pt x="638" y="622"/>
                </a:lnTo>
                <a:lnTo>
                  <a:pt x="637" y="622"/>
                </a:lnTo>
                <a:lnTo>
                  <a:pt x="635" y="624"/>
                </a:lnTo>
                <a:lnTo>
                  <a:pt x="635" y="624"/>
                </a:lnTo>
                <a:lnTo>
                  <a:pt x="631" y="624"/>
                </a:lnTo>
                <a:lnTo>
                  <a:pt x="627" y="623"/>
                </a:lnTo>
                <a:lnTo>
                  <a:pt x="625" y="624"/>
                </a:lnTo>
                <a:lnTo>
                  <a:pt x="625" y="624"/>
                </a:lnTo>
                <a:lnTo>
                  <a:pt x="626" y="623"/>
                </a:lnTo>
                <a:lnTo>
                  <a:pt x="625" y="623"/>
                </a:lnTo>
                <a:lnTo>
                  <a:pt x="623" y="623"/>
                </a:lnTo>
                <a:lnTo>
                  <a:pt x="622" y="624"/>
                </a:lnTo>
                <a:lnTo>
                  <a:pt x="622" y="624"/>
                </a:lnTo>
                <a:lnTo>
                  <a:pt x="611" y="624"/>
                </a:lnTo>
                <a:lnTo>
                  <a:pt x="611" y="624"/>
                </a:lnTo>
                <a:lnTo>
                  <a:pt x="605" y="626"/>
                </a:lnTo>
                <a:lnTo>
                  <a:pt x="598" y="624"/>
                </a:lnTo>
                <a:lnTo>
                  <a:pt x="591" y="626"/>
                </a:lnTo>
                <a:lnTo>
                  <a:pt x="586" y="627"/>
                </a:lnTo>
                <a:lnTo>
                  <a:pt x="586" y="627"/>
                </a:lnTo>
                <a:lnTo>
                  <a:pt x="586" y="626"/>
                </a:lnTo>
                <a:lnTo>
                  <a:pt x="586" y="624"/>
                </a:lnTo>
                <a:lnTo>
                  <a:pt x="586" y="624"/>
                </a:lnTo>
                <a:lnTo>
                  <a:pt x="585" y="624"/>
                </a:lnTo>
                <a:lnTo>
                  <a:pt x="585" y="624"/>
                </a:lnTo>
                <a:lnTo>
                  <a:pt x="583" y="626"/>
                </a:lnTo>
                <a:lnTo>
                  <a:pt x="582" y="626"/>
                </a:lnTo>
                <a:lnTo>
                  <a:pt x="582" y="626"/>
                </a:lnTo>
                <a:lnTo>
                  <a:pt x="579" y="624"/>
                </a:lnTo>
                <a:lnTo>
                  <a:pt x="579" y="624"/>
                </a:lnTo>
                <a:lnTo>
                  <a:pt x="577" y="626"/>
                </a:lnTo>
                <a:lnTo>
                  <a:pt x="575" y="626"/>
                </a:lnTo>
                <a:lnTo>
                  <a:pt x="575" y="626"/>
                </a:lnTo>
                <a:lnTo>
                  <a:pt x="574" y="626"/>
                </a:lnTo>
                <a:lnTo>
                  <a:pt x="574" y="624"/>
                </a:lnTo>
                <a:lnTo>
                  <a:pt x="574" y="624"/>
                </a:lnTo>
                <a:lnTo>
                  <a:pt x="573" y="626"/>
                </a:lnTo>
                <a:lnTo>
                  <a:pt x="571" y="627"/>
                </a:lnTo>
                <a:lnTo>
                  <a:pt x="570" y="627"/>
                </a:lnTo>
                <a:lnTo>
                  <a:pt x="570" y="627"/>
                </a:lnTo>
                <a:lnTo>
                  <a:pt x="570" y="626"/>
                </a:lnTo>
                <a:lnTo>
                  <a:pt x="571" y="626"/>
                </a:lnTo>
                <a:lnTo>
                  <a:pt x="571" y="626"/>
                </a:lnTo>
                <a:lnTo>
                  <a:pt x="569" y="624"/>
                </a:lnTo>
                <a:lnTo>
                  <a:pt x="567" y="624"/>
                </a:lnTo>
                <a:lnTo>
                  <a:pt x="567" y="624"/>
                </a:lnTo>
                <a:lnTo>
                  <a:pt x="565" y="623"/>
                </a:lnTo>
                <a:lnTo>
                  <a:pt x="565" y="623"/>
                </a:lnTo>
                <a:lnTo>
                  <a:pt x="559" y="624"/>
                </a:lnTo>
                <a:lnTo>
                  <a:pt x="554" y="624"/>
                </a:lnTo>
                <a:lnTo>
                  <a:pt x="554" y="624"/>
                </a:lnTo>
                <a:lnTo>
                  <a:pt x="553" y="627"/>
                </a:lnTo>
                <a:lnTo>
                  <a:pt x="553" y="627"/>
                </a:lnTo>
                <a:lnTo>
                  <a:pt x="551" y="626"/>
                </a:lnTo>
                <a:lnTo>
                  <a:pt x="548" y="626"/>
                </a:lnTo>
                <a:lnTo>
                  <a:pt x="544" y="627"/>
                </a:lnTo>
                <a:lnTo>
                  <a:pt x="544" y="626"/>
                </a:lnTo>
                <a:lnTo>
                  <a:pt x="544" y="626"/>
                </a:lnTo>
                <a:lnTo>
                  <a:pt x="541" y="626"/>
                </a:lnTo>
                <a:lnTo>
                  <a:pt x="540" y="627"/>
                </a:lnTo>
                <a:lnTo>
                  <a:pt x="540" y="627"/>
                </a:lnTo>
                <a:lnTo>
                  <a:pt x="540" y="627"/>
                </a:lnTo>
                <a:lnTo>
                  <a:pt x="540" y="627"/>
                </a:lnTo>
                <a:lnTo>
                  <a:pt x="541" y="624"/>
                </a:lnTo>
                <a:lnTo>
                  <a:pt x="541" y="624"/>
                </a:lnTo>
                <a:lnTo>
                  <a:pt x="539" y="626"/>
                </a:lnTo>
                <a:lnTo>
                  <a:pt x="536" y="627"/>
                </a:lnTo>
                <a:lnTo>
                  <a:pt x="536" y="627"/>
                </a:lnTo>
                <a:lnTo>
                  <a:pt x="533" y="627"/>
                </a:lnTo>
                <a:lnTo>
                  <a:pt x="529" y="628"/>
                </a:lnTo>
                <a:lnTo>
                  <a:pt x="529" y="628"/>
                </a:lnTo>
                <a:lnTo>
                  <a:pt x="527" y="628"/>
                </a:lnTo>
                <a:lnTo>
                  <a:pt x="527" y="628"/>
                </a:lnTo>
                <a:lnTo>
                  <a:pt x="513" y="631"/>
                </a:lnTo>
                <a:lnTo>
                  <a:pt x="506" y="632"/>
                </a:lnTo>
                <a:lnTo>
                  <a:pt x="500" y="632"/>
                </a:lnTo>
                <a:lnTo>
                  <a:pt x="500" y="632"/>
                </a:lnTo>
                <a:lnTo>
                  <a:pt x="495" y="634"/>
                </a:lnTo>
                <a:lnTo>
                  <a:pt x="495" y="634"/>
                </a:lnTo>
                <a:lnTo>
                  <a:pt x="493" y="633"/>
                </a:lnTo>
                <a:lnTo>
                  <a:pt x="489" y="633"/>
                </a:lnTo>
                <a:lnTo>
                  <a:pt x="488" y="631"/>
                </a:lnTo>
                <a:lnTo>
                  <a:pt x="488" y="631"/>
                </a:lnTo>
                <a:lnTo>
                  <a:pt x="484" y="633"/>
                </a:lnTo>
                <a:lnTo>
                  <a:pt x="483" y="633"/>
                </a:lnTo>
                <a:lnTo>
                  <a:pt x="481" y="633"/>
                </a:lnTo>
                <a:lnTo>
                  <a:pt x="481" y="633"/>
                </a:lnTo>
                <a:lnTo>
                  <a:pt x="482" y="632"/>
                </a:lnTo>
                <a:lnTo>
                  <a:pt x="483" y="632"/>
                </a:lnTo>
                <a:lnTo>
                  <a:pt x="486" y="633"/>
                </a:lnTo>
                <a:lnTo>
                  <a:pt x="486" y="633"/>
                </a:lnTo>
                <a:lnTo>
                  <a:pt x="487" y="631"/>
                </a:lnTo>
                <a:lnTo>
                  <a:pt x="487" y="631"/>
                </a:lnTo>
                <a:lnTo>
                  <a:pt x="488" y="629"/>
                </a:lnTo>
                <a:lnTo>
                  <a:pt x="488" y="629"/>
                </a:lnTo>
                <a:lnTo>
                  <a:pt x="488" y="629"/>
                </a:lnTo>
                <a:lnTo>
                  <a:pt x="486" y="629"/>
                </a:lnTo>
                <a:lnTo>
                  <a:pt x="486" y="629"/>
                </a:lnTo>
                <a:lnTo>
                  <a:pt x="487" y="628"/>
                </a:lnTo>
                <a:lnTo>
                  <a:pt x="487" y="627"/>
                </a:lnTo>
                <a:lnTo>
                  <a:pt x="488" y="624"/>
                </a:lnTo>
                <a:lnTo>
                  <a:pt x="488" y="624"/>
                </a:lnTo>
                <a:lnTo>
                  <a:pt x="489" y="623"/>
                </a:lnTo>
                <a:lnTo>
                  <a:pt x="490" y="622"/>
                </a:lnTo>
                <a:lnTo>
                  <a:pt x="495" y="621"/>
                </a:lnTo>
                <a:lnTo>
                  <a:pt x="495" y="621"/>
                </a:lnTo>
                <a:lnTo>
                  <a:pt x="497" y="621"/>
                </a:lnTo>
                <a:lnTo>
                  <a:pt x="498" y="623"/>
                </a:lnTo>
                <a:lnTo>
                  <a:pt x="498" y="623"/>
                </a:lnTo>
                <a:lnTo>
                  <a:pt x="500" y="621"/>
                </a:lnTo>
                <a:lnTo>
                  <a:pt x="500" y="621"/>
                </a:lnTo>
                <a:lnTo>
                  <a:pt x="499" y="621"/>
                </a:lnTo>
                <a:lnTo>
                  <a:pt x="498" y="621"/>
                </a:lnTo>
                <a:lnTo>
                  <a:pt x="498" y="621"/>
                </a:lnTo>
                <a:lnTo>
                  <a:pt x="499" y="619"/>
                </a:lnTo>
                <a:lnTo>
                  <a:pt x="501" y="619"/>
                </a:lnTo>
                <a:lnTo>
                  <a:pt x="505" y="619"/>
                </a:lnTo>
                <a:lnTo>
                  <a:pt x="505" y="619"/>
                </a:lnTo>
                <a:lnTo>
                  <a:pt x="505" y="622"/>
                </a:lnTo>
                <a:lnTo>
                  <a:pt x="505" y="623"/>
                </a:lnTo>
                <a:lnTo>
                  <a:pt x="505" y="623"/>
                </a:lnTo>
                <a:lnTo>
                  <a:pt x="507" y="622"/>
                </a:lnTo>
                <a:lnTo>
                  <a:pt x="507" y="621"/>
                </a:lnTo>
                <a:lnTo>
                  <a:pt x="509" y="622"/>
                </a:lnTo>
                <a:lnTo>
                  <a:pt x="509" y="622"/>
                </a:lnTo>
                <a:lnTo>
                  <a:pt x="510" y="621"/>
                </a:lnTo>
                <a:lnTo>
                  <a:pt x="510" y="621"/>
                </a:lnTo>
                <a:lnTo>
                  <a:pt x="509" y="619"/>
                </a:lnTo>
                <a:lnTo>
                  <a:pt x="507" y="621"/>
                </a:lnTo>
                <a:lnTo>
                  <a:pt x="505" y="621"/>
                </a:lnTo>
                <a:lnTo>
                  <a:pt x="505" y="619"/>
                </a:lnTo>
                <a:lnTo>
                  <a:pt x="505" y="619"/>
                </a:lnTo>
                <a:lnTo>
                  <a:pt x="509" y="618"/>
                </a:lnTo>
                <a:lnTo>
                  <a:pt x="512" y="619"/>
                </a:lnTo>
                <a:lnTo>
                  <a:pt x="512" y="619"/>
                </a:lnTo>
                <a:lnTo>
                  <a:pt x="513" y="618"/>
                </a:lnTo>
                <a:lnTo>
                  <a:pt x="513" y="618"/>
                </a:lnTo>
                <a:lnTo>
                  <a:pt x="512" y="617"/>
                </a:lnTo>
                <a:lnTo>
                  <a:pt x="513" y="616"/>
                </a:lnTo>
                <a:lnTo>
                  <a:pt x="513" y="616"/>
                </a:lnTo>
                <a:lnTo>
                  <a:pt x="511" y="617"/>
                </a:lnTo>
                <a:lnTo>
                  <a:pt x="510" y="617"/>
                </a:lnTo>
                <a:lnTo>
                  <a:pt x="509" y="617"/>
                </a:lnTo>
                <a:lnTo>
                  <a:pt x="509" y="617"/>
                </a:lnTo>
                <a:lnTo>
                  <a:pt x="509" y="614"/>
                </a:lnTo>
                <a:lnTo>
                  <a:pt x="510" y="614"/>
                </a:lnTo>
                <a:lnTo>
                  <a:pt x="510" y="614"/>
                </a:lnTo>
                <a:lnTo>
                  <a:pt x="507" y="612"/>
                </a:lnTo>
                <a:lnTo>
                  <a:pt x="507" y="612"/>
                </a:lnTo>
                <a:lnTo>
                  <a:pt x="507" y="613"/>
                </a:lnTo>
                <a:lnTo>
                  <a:pt x="507" y="613"/>
                </a:lnTo>
                <a:lnTo>
                  <a:pt x="509" y="614"/>
                </a:lnTo>
                <a:lnTo>
                  <a:pt x="509" y="616"/>
                </a:lnTo>
                <a:lnTo>
                  <a:pt x="509" y="616"/>
                </a:lnTo>
                <a:lnTo>
                  <a:pt x="507" y="616"/>
                </a:lnTo>
                <a:lnTo>
                  <a:pt x="507" y="617"/>
                </a:lnTo>
                <a:lnTo>
                  <a:pt x="507" y="617"/>
                </a:lnTo>
                <a:lnTo>
                  <a:pt x="505" y="617"/>
                </a:lnTo>
                <a:lnTo>
                  <a:pt x="504" y="617"/>
                </a:lnTo>
                <a:lnTo>
                  <a:pt x="504" y="617"/>
                </a:lnTo>
                <a:lnTo>
                  <a:pt x="505" y="616"/>
                </a:lnTo>
                <a:lnTo>
                  <a:pt x="506" y="616"/>
                </a:lnTo>
                <a:lnTo>
                  <a:pt x="506" y="616"/>
                </a:lnTo>
                <a:lnTo>
                  <a:pt x="505" y="614"/>
                </a:lnTo>
                <a:lnTo>
                  <a:pt x="504" y="616"/>
                </a:lnTo>
                <a:lnTo>
                  <a:pt x="503" y="617"/>
                </a:lnTo>
                <a:lnTo>
                  <a:pt x="503" y="617"/>
                </a:lnTo>
                <a:lnTo>
                  <a:pt x="500" y="617"/>
                </a:lnTo>
                <a:lnTo>
                  <a:pt x="498" y="616"/>
                </a:lnTo>
                <a:lnTo>
                  <a:pt x="498" y="616"/>
                </a:lnTo>
                <a:lnTo>
                  <a:pt x="498" y="617"/>
                </a:lnTo>
                <a:lnTo>
                  <a:pt x="497" y="618"/>
                </a:lnTo>
                <a:lnTo>
                  <a:pt x="495" y="618"/>
                </a:lnTo>
                <a:lnTo>
                  <a:pt x="495" y="618"/>
                </a:lnTo>
                <a:lnTo>
                  <a:pt x="494" y="617"/>
                </a:lnTo>
                <a:lnTo>
                  <a:pt x="494" y="616"/>
                </a:lnTo>
                <a:lnTo>
                  <a:pt x="494" y="616"/>
                </a:lnTo>
                <a:lnTo>
                  <a:pt x="493" y="617"/>
                </a:lnTo>
                <a:lnTo>
                  <a:pt x="492" y="618"/>
                </a:lnTo>
                <a:lnTo>
                  <a:pt x="492" y="618"/>
                </a:lnTo>
                <a:lnTo>
                  <a:pt x="472" y="619"/>
                </a:lnTo>
                <a:lnTo>
                  <a:pt x="472" y="619"/>
                </a:lnTo>
                <a:lnTo>
                  <a:pt x="472" y="619"/>
                </a:lnTo>
                <a:lnTo>
                  <a:pt x="471" y="621"/>
                </a:lnTo>
                <a:lnTo>
                  <a:pt x="471" y="621"/>
                </a:lnTo>
                <a:lnTo>
                  <a:pt x="471" y="621"/>
                </a:lnTo>
                <a:lnTo>
                  <a:pt x="472" y="622"/>
                </a:lnTo>
                <a:lnTo>
                  <a:pt x="474" y="622"/>
                </a:lnTo>
                <a:lnTo>
                  <a:pt x="474" y="622"/>
                </a:lnTo>
                <a:lnTo>
                  <a:pt x="472" y="623"/>
                </a:lnTo>
                <a:lnTo>
                  <a:pt x="474" y="624"/>
                </a:lnTo>
                <a:lnTo>
                  <a:pt x="475" y="627"/>
                </a:lnTo>
                <a:lnTo>
                  <a:pt x="474" y="627"/>
                </a:lnTo>
                <a:lnTo>
                  <a:pt x="472" y="628"/>
                </a:lnTo>
                <a:lnTo>
                  <a:pt x="472" y="628"/>
                </a:lnTo>
                <a:lnTo>
                  <a:pt x="472" y="626"/>
                </a:lnTo>
                <a:lnTo>
                  <a:pt x="472" y="624"/>
                </a:lnTo>
                <a:lnTo>
                  <a:pt x="471" y="624"/>
                </a:lnTo>
                <a:lnTo>
                  <a:pt x="471" y="624"/>
                </a:lnTo>
                <a:lnTo>
                  <a:pt x="471" y="626"/>
                </a:lnTo>
                <a:lnTo>
                  <a:pt x="471" y="626"/>
                </a:lnTo>
                <a:lnTo>
                  <a:pt x="472" y="626"/>
                </a:lnTo>
                <a:lnTo>
                  <a:pt x="472" y="627"/>
                </a:lnTo>
                <a:lnTo>
                  <a:pt x="472" y="627"/>
                </a:lnTo>
                <a:lnTo>
                  <a:pt x="470" y="627"/>
                </a:lnTo>
                <a:lnTo>
                  <a:pt x="469" y="627"/>
                </a:lnTo>
                <a:lnTo>
                  <a:pt x="466" y="628"/>
                </a:lnTo>
                <a:lnTo>
                  <a:pt x="466" y="628"/>
                </a:lnTo>
                <a:lnTo>
                  <a:pt x="468" y="628"/>
                </a:lnTo>
                <a:lnTo>
                  <a:pt x="470" y="628"/>
                </a:lnTo>
                <a:lnTo>
                  <a:pt x="470" y="628"/>
                </a:lnTo>
                <a:lnTo>
                  <a:pt x="472" y="628"/>
                </a:lnTo>
                <a:lnTo>
                  <a:pt x="475" y="629"/>
                </a:lnTo>
                <a:lnTo>
                  <a:pt x="475" y="629"/>
                </a:lnTo>
                <a:lnTo>
                  <a:pt x="475" y="632"/>
                </a:lnTo>
                <a:lnTo>
                  <a:pt x="475" y="633"/>
                </a:lnTo>
                <a:lnTo>
                  <a:pt x="476" y="633"/>
                </a:lnTo>
                <a:lnTo>
                  <a:pt x="476" y="633"/>
                </a:lnTo>
                <a:lnTo>
                  <a:pt x="470" y="637"/>
                </a:lnTo>
                <a:lnTo>
                  <a:pt x="470" y="637"/>
                </a:lnTo>
                <a:lnTo>
                  <a:pt x="469" y="637"/>
                </a:lnTo>
                <a:lnTo>
                  <a:pt x="468" y="636"/>
                </a:lnTo>
                <a:lnTo>
                  <a:pt x="468" y="636"/>
                </a:lnTo>
                <a:lnTo>
                  <a:pt x="466" y="636"/>
                </a:lnTo>
                <a:lnTo>
                  <a:pt x="464" y="637"/>
                </a:lnTo>
                <a:lnTo>
                  <a:pt x="464" y="637"/>
                </a:lnTo>
                <a:lnTo>
                  <a:pt x="461" y="636"/>
                </a:lnTo>
                <a:lnTo>
                  <a:pt x="461" y="636"/>
                </a:lnTo>
                <a:lnTo>
                  <a:pt x="457" y="637"/>
                </a:lnTo>
                <a:lnTo>
                  <a:pt x="457" y="637"/>
                </a:lnTo>
                <a:lnTo>
                  <a:pt x="449" y="638"/>
                </a:lnTo>
                <a:lnTo>
                  <a:pt x="442" y="638"/>
                </a:lnTo>
                <a:lnTo>
                  <a:pt x="442" y="638"/>
                </a:lnTo>
                <a:lnTo>
                  <a:pt x="440" y="638"/>
                </a:lnTo>
                <a:lnTo>
                  <a:pt x="440" y="638"/>
                </a:lnTo>
                <a:lnTo>
                  <a:pt x="439" y="639"/>
                </a:lnTo>
                <a:lnTo>
                  <a:pt x="439" y="639"/>
                </a:lnTo>
                <a:lnTo>
                  <a:pt x="437" y="639"/>
                </a:lnTo>
                <a:lnTo>
                  <a:pt x="436" y="638"/>
                </a:lnTo>
                <a:lnTo>
                  <a:pt x="436" y="638"/>
                </a:lnTo>
                <a:lnTo>
                  <a:pt x="436" y="639"/>
                </a:lnTo>
                <a:lnTo>
                  <a:pt x="435" y="639"/>
                </a:lnTo>
                <a:lnTo>
                  <a:pt x="435" y="639"/>
                </a:lnTo>
                <a:lnTo>
                  <a:pt x="435" y="639"/>
                </a:lnTo>
                <a:lnTo>
                  <a:pt x="434" y="639"/>
                </a:lnTo>
                <a:lnTo>
                  <a:pt x="434" y="638"/>
                </a:lnTo>
                <a:lnTo>
                  <a:pt x="432" y="638"/>
                </a:lnTo>
                <a:lnTo>
                  <a:pt x="432" y="638"/>
                </a:lnTo>
                <a:lnTo>
                  <a:pt x="430" y="639"/>
                </a:lnTo>
                <a:lnTo>
                  <a:pt x="429" y="639"/>
                </a:lnTo>
                <a:lnTo>
                  <a:pt x="429" y="639"/>
                </a:lnTo>
                <a:lnTo>
                  <a:pt x="429" y="639"/>
                </a:lnTo>
                <a:lnTo>
                  <a:pt x="428" y="639"/>
                </a:lnTo>
                <a:lnTo>
                  <a:pt x="428" y="641"/>
                </a:lnTo>
                <a:lnTo>
                  <a:pt x="428" y="641"/>
                </a:lnTo>
                <a:lnTo>
                  <a:pt x="424" y="639"/>
                </a:lnTo>
                <a:lnTo>
                  <a:pt x="420" y="641"/>
                </a:lnTo>
                <a:lnTo>
                  <a:pt x="420" y="641"/>
                </a:lnTo>
                <a:lnTo>
                  <a:pt x="419" y="642"/>
                </a:lnTo>
                <a:lnTo>
                  <a:pt x="419" y="642"/>
                </a:lnTo>
                <a:lnTo>
                  <a:pt x="405" y="643"/>
                </a:lnTo>
                <a:lnTo>
                  <a:pt x="387" y="646"/>
                </a:lnTo>
                <a:lnTo>
                  <a:pt x="387" y="646"/>
                </a:lnTo>
                <a:lnTo>
                  <a:pt x="382" y="648"/>
                </a:lnTo>
                <a:lnTo>
                  <a:pt x="382" y="648"/>
                </a:lnTo>
                <a:lnTo>
                  <a:pt x="377" y="648"/>
                </a:lnTo>
                <a:lnTo>
                  <a:pt x="372" y="649"/>
                </a:lnTo>
                <a:lnTo>
                  <a:pt x="372" y="649"/>
                </a:lnTo>
                <a:lnTo>
                  <a:pt x="373" y="649"/>
                </a:lnTo>
                <a:lnTo>
                  <a:pt x="373" y="651"/>
                </a:lnTo>
                <a:lnTo>
                  <a:pt x="371" y="652"/>
                </a:lnTo>
                <a:lnTo>
                  <a:pt x="371" y="652"/>
                </a:lnTo>
                <a:lnTo>
                  <a:pt x="354" y="653"/>
                </a:lnTo>
                <a:lnTo>
                  <a:pt x="354" y="653"/>
                </a:lnTo>
                <a:lnTo>
                  <a:pt x="353" y="653"/>
                </a:lnTo>
                <a:lnTo>
                  <a:pt x="353" y="653"/>
                </a:lnTo>
                <a:lnTo>
                  <a:pt x="348" y="654"/>
                </a:lnTo>
                <a:lnTo>
                  <a:pt x="348" y="654"/>
                </a:lnTo>
                <a:lnTo>
                  <a:pt x="346" y="654"/>
                </a:lnTo>
                <a:lnTo>
                  <a:pt x="346" y="654"/>
                </a:lnTo>
                <a:lnTo>
                  <a:pt x="343" y="654"/>
                </a:lnTo>
                <a:lnTo>
                  <a:pt x="341" y="656"/>
                </a:lnTo>
                <a:lnTo>
                  <a:pt x="341" y="656"/>
                </a:lnTo>
                <a:lnTo>
                  <a:pt x="338" y="654"/>
                </a:lnTo>
                <a:lnTo>
                  <a:pt x="338" y="654"/>
                </a:lnTo>
                <a:lnTo>
                  <a:pt x="336" y="657"/>
                </a:lnTo>
                <a:lnTo>
                  <a:pt x="336" y="657"/>
                </a:lnTo>
                <a:lnTo>
                  <a:pt x="335" y="657"/>
                </a:lnTo>
                <a:lnTo>
                  <a:pt x="335" y="657"/>
                </a:lnTo>
                <a:lnTo>
                  <a:pt x="330" y="658"/>
                </a:lnTo>
                <a:lnTo>
                  <a:pt x="330" y="658"/>
                </a:lnTo>
                <a:lnTo>
                  <a:pt x="320" y="659"/>
                </a:lnTo>
                <a:lnTo>
                  <a:pt x="320" y="659"/>
                </a:lnTo>
                <a:lnTo>
                  <a:pt x="319" y="661"/>
                </a:lnTo>
                <a:lnTo>
                  <a:pt x="319" y="661"/>
                </a:lnTo>
                <a:lnTo>
                  <a:pt x="319" y="661"/>
                </a:lnTo>
                <a:lnTo>
                  <a:pt x="319" y="659"/>
                </a:lnTo>
                <a:lnTo>
                  <a:pt x="319" y="659"/>
                </a:lnTo>
                <a:lnTo>
                  <a:pt x="317" y="659"/>
                </a:lnTo>
                <a:lnTo>
                  <a:pt x="317" y="659"/>
                </a:lnTo>
                <a:lnTo>
                  <a:pt x="318" y="661"/>
                </a:lnTo>
                <a:lnTo>
                  <a:pt x="318" y="661"/>
                </a:lnTo>
                <a:lnTo>
                  <a:pt x="317" y="662"/>
                </a:lnTo>
                <a:lnTo>
                  <a:pt x="317" y="662"/>
                </a:lnTo>
                <a:lnTo>
                  <a:pt x="317" y="659"/>
                </a:lnTo>
                <a:lnTo>
                  <a:pt x="317" y="659"/>
                </a:lnTo>
                <a:lnTo>
                  <a:pt x="314" y="661"/>
                </a:lnTo>
                <a:lnTo>
                  <a:pt x="313" y="661"/>
                </a:lnTo>
                <a:lnTo>
                  <a:pt x="313" y="661"/>
                </a:lnTo>
                <a:lnTo>
                  <a:pt x="309" y="663"/>
                </a:lnTo>
                <a:lnTo>
                  <a:pt x="309" y="663"/>
                </a:lnTo>
                <a:lnTo>
                  <a:pt x="306" y="662"/>
                </a:lnTo>
                <a:lnTo>
                  <a:pt x="306" y="662"/>
                </a:lnTo>
                <a:lnTo>
                  <a:pt x="295" y="664"/>
                </a:lnTo>
                <a:lnTo>
                  <a:pt x="295" y="664"/>
                </a:lnTo>
                <a:lnTo>
                  <a:pt x="290" y="666"/>
                </a:lnTo>
                <a:lnTo>
                  <a:pt x="290" y="666"/>
                </a:lnTo>
                <a:lnTo>
                  <a:pt x="288" y="666"/>
                </a:lnTo>
                <a:lnTo>
                  <a:pt x="288" y="666"/>
                </a:lnTo>
                <a:lnTo>
                  <a:pt x="285" y="667"/>
                </a:lnTo>
                <a:lnTo>
                  <a:pt x="284" y="667"/>
                </a:lnTo>
                <a:lnTo>
                  <a:pt x="284" y="667"/>
                </a:lnTo>
                <a:lnTo>
                  <a:pt x="280" y="666"/>
                </a:lnTo>
                <a:lnTo>
                  <a:pt x="280" y="666"/>
                </a:lnTo>
                <a:lnTo>
                  <a:pt x="277" y="666"/>
                </a:lnTo>
                <a:lnTo>
                  <a:pt x="277" y="666"/>
                </a:lnTo>
                <a:lnTo>
                  <a:pt x="275" y="667"/>
                </a:lnTo>
                <a:lnTo>
                  <a:pt x="275" y="667"/>
                </a:lnTo>
                <a:lnTo>
                  <a:pt x="274" y="667"/>
                </a:lnTo>
                <a:lnTo>
                  <a:pt x="274" y="667"/>
                </a:lnTo>
                <a:lnTo>
                  <a:pt x="272" y="668"/>
                </a:lnTo>
                <a:lnTo>
                  <a:pt x="272" y="668"/>
                </a:lnTo>
                <a:lnTo>
                  <a:pt x="268" y="668"/>
                </a:lnTo>
                <a:lnTo>
                  <a:pt x="268" y="668"/>
                </a:lnTo>
                <a:lnTo>
                  <a:pt x="265" y="669"/>
                </a:lnTo>
                <a:lnTo>
                  <a:pt x="261" y="671"/>
                </a:lnTo>
                <a:lnTo>
                  <a:pt x="259" y="669"/>
                </a:lnTo>
                <a:lnTo>
                  <a:pt x="259" y="669"/>
                </a:lnTo>
                <a:lnTo>
                  <a:pt x="256" y="672"/>
                </a:lnTo>
                <a:lnTo>
                  <a:pt x="251" y="672"/>
                </a:lnTo>
                <a:lnTo>
                  <a:pt x="251" y="672"/>
                </a:lnTo>
                <a:lnTo>
                  <a:pt x="248" y="672"/>
                </a:lnTo>
                <a:lnTo>
                  <a:pt x="248" y="672"/>
                </a:lnTo>
                <a:lnTo>
                  <a:pt x="239" y="674"/>
                </a:lnTo>
                <a:lnTo>
                  <a:pt x="230" y="676"/>
                </a:lnTo>
                <a:lnTo>
                  <a:pt x="230" y="676"/>
                </a:lnTo>
                <a:lnTo>
                  <a:pt x="228" y="676"/>
                </a:lnTo>
                <a:lnTo>
                  <a:pt x="227" y="676"/>
                </a:lnTo>
                <a:lnTo>
                  <a:pt x="227" y="676"/>
                </a:lnTo>
                <a:lnTo>
                  <a:pt x="227" y="676"/>
                </a:lnTo>
                <a:lnTo>
                  <a:pt x="227" y="676"/>
                </a:lnTo>
                <a:lnTo>
                  <a:pt x="228" y="676"/>
                </a:lnTo>
                <a:lnTo>
                  <a:pt x="228" y="676"/>
                </a:lnTo>
                <a:lnTo>
                  <a:pt x="225" y="677"/>
                </a:lnTo>
                <a:lnTo>
                  <a:pt x="222" y="677"/>
                </a:lnTo>
                <a:lnTo>
                  <a:pt x="222" y="676"/>
                </a:lnTo>
                <a:lnTo>
                  <a:pt x="222" y="676"/>
                </a:lnTo>
                <a:lnTo>
                  <a:pt x="221" y="677"/>
                </a:lnTo>
                <a:lnTo>
                  <a:pt x="219" y="677"/>
                </a:lnTo>
                <a:lnTo>
                  <a:pt x="219" y="677"/>
                </a:lnTo>
                <a:lnTo>
                  <a:pt x="216" y="678"/>
                </a:lnTo>
                <a:lnTo>
                  <a:pt x="214" y="679"/>
                </a:lnTo>
                <a:lnTo>
                  <a:pt x="214" y="679"/>
                </a:lnTo>
                <a:lnTo>
                  <a:pt x="214" y="678"/>
                </a:lnTo>
                <a:lnTo>
                  <a:pt x="215" y="678"/>
                </a:lnTo>
                <a:lnTo>
                  <a:pt x="215" y="678"/>
                </a:lnTo>
                <a:lnTo>
                  <a:pt x="214" y="677"/>
                </a:lnTo>
                <a:lnTo>
                  <a:pt x="215" y="676"/>
                </a:lnTo>
                <a:lnTo>
                  <a:pt x="215" y="676"/>
                </a:lnTo>
                <a:lnTo>
                  <a:pt x="215" y="676"/>
                </a:lnTo>
                <a:lnTo>
                  <a:pt x="215" y="676"/>
                </a:lnTo>
                <a:lnTo>
                  <a:pt x="215" y="676"/>
                </a:lnTo>
                <a:lnTo>
                  <a:pt x="213" y="677"/>
                </a:lnTo>
                <a:lnTo>
                  <a:pt x="213" y="677"/>
                </a:lnTo>
                <a:lnTo>
                  <a:pt x="214" y="674"/>
                </a:lnTo>
                <a:lnTo>
                  <a:pt x="214" y="674"/>
                </a:lnTo>
                <a:lnTo>
                  <a:pt x="211" y="674"/>
                </a:lnTo>
                <a:lnTo>
                  <a:pt x="210" y="674"/>
                </a:lnTo>
                <a:lnTo>
                  <a:pt x="210" y="674"/>
                </a:lnTo>
                <a:lnTo>
                  <a:pt x="210" y="673"/>
                </a:lnTo>
                <a:lnTo>
                  <a:pt x="209" y="673"/>
                </a:lnTo>
                <a:lnTo>
                  <a:pt x="208" y="673"/>
                </a:lnTo>
                <a:lnTo>
                  <a:pt x="208" y="673"/>
                </a:lnTo>
                <a:lnTo>
                  <a:pt x="210" y="676"/>
                </a:lnTo>
                <a:lnTo>
                  <a:pt x="210" y="677"/>
                </a:lnTo>
                <a:lnTo>
                  <a:pt x="211" y="678"/>
                </a:lnTo>
                <a:lnTo>
                  <a:pt x="211" y="678"/>
                </a:lnTo>
                <a:lnTo>
                  <a:pt x="210" y="679"/>
                </a:lnTo>
                <a:lnTo>
                  <a:pt x="209" y="681"/>
                </a:lnTo>
                <a:lnTo>
                  <a:pt x="209" y="681"/>
                </a:lnTo>
                <a:lnTo>
                  <a:pt x="207" y="678"/>
                </a:lnTo>
                <a:lnTo>
                  <a:pt x="207" y="678"/>
                </a:lnTo>
                <a:lnTo>
                  <a:pt x="205" y="678"/>
                </a:lnTo>
                <a:lnTo>
                  <a:pt x="205" y="679"/>
                </a:lnTo>
                <a:lnTo>
                  <a:pt x="207" y="681"/>
                </a:lnTo>
                <a:lnTo>
                  <a:pt x="208" y="681"/>
                </a:lnTo>
                <a:lnTo>
                  <a:pt x="208" y="681"/>
                </a:lnTo>
                <a:lnTo>
                  <a:pt x="207" y="681"/>
                </a:lnTo>
                <a:lnTo>
                  <a:pt x="205" y="681"/>
                </a:lnTo>
                <a:lnTo>
                  <a:pt x="203" y="678"/>
                </a:lnTo>
                <a:lnTo>
                  <a:pt x="203" y="678"/>
                </a:lnTo>
                <a:lnTo>
                  <a:pt x="202" y="679"/>
                </a:lnTo>
                <a:lnTo>
                  <a:pt x="201" y="681"/>
                </a:lnTo>
                <a:lnTo>
                  <a:pt x="201" y="682"/>
                </a:lnTo>
                <a:lnTo>
                  <a:pt x="201" y="682"/>
                </a:lnTo>
                <a:lnTo>
                  <a:pt x="199" y="682"/>
                </a:lnTo>
                <a:lnTo>
                  <a:pt x="199" y="683"/>
                </a:lnTo>
                <a:lnTo>
                  <a:pt x="199" y="683"/>
                </a:lnTo>
                <a:lnTo>
                  <a:pt x="197" y="682"/>
                </a:lnTo>
                <a:lnTo>
                  <a:pt x="196" y="682"/>
                </a:lnTo>
                <a:lnTo>
                  <a:pt x="194" y="681"/>
                </a:lnTo>
                <a:lnTo>
                  <a:pt x="194" y="681"/>
                </a:lnTo>
                <a:lnTo>
                  <a:pt x="197" y="681"/>
                </a:lnTo>
                <a:lnTo>
                  <a:pt x="197" y="681"/>
                </a:lnTo>
                <a:lnTo>
                  <a:pt x="197" y="682"/>
                </a:lnTo>
                <a:lnTo>
                  <a:pt x="201" y="682"/>
                </a:lnTo>
                <a:lnTo>
                  <a:pt x="201" y="682"/>
                </a:lnTo>
                <a:lnTo>
                  <a:pt x="199" y="681"/>
                </a:lnTo>
                <a:lnTo>
                  <a:pt x="199" y="681"/>
                </a:lnTo>
                <a:lnTo>
                  <a:pt x="198" y="681"/>
                </a:lnTo>
                <a:lnTo>
                  <a:pt x="197" y="679"/>
                </a:lnTo>
                <a:lnTo>
                  <a:pt x="197" y="679"/>
                </a:lnTo>
                <a:lnTo>
                  <a:pt x="199" y="678"/>
                </a:lnTo>
                <a:lnTo>
                  <a:pt x="201" y="679"/>
                </a:lnTo>
                <a:lnTo>
                  <a:pt x="201" y="679"/>
                </a:lnTo>
                <a:lnTo>
                  <a:pt x="199" y="678"/>
                </a:lnTo>
                <a:lnTo>
                  <a:pt x="199" y="678"/>
                </a:lnTo>
                <a:lnTo>
                  <a:pt x="197" y="676"/>
                </a:lnTo>
                <a:lnTo>
                  <a:pt x="197" y="676"/>
                </a:lnTo>
                <a:lnTo>
                  <a:pt x="194" y="677"/>
                </a:lnTo>
                <a:lnTo>
                  <a:pt x="194" y="677"/>
                </a:lnTo>
                <a:lnTo>
                  <a:pt x="193" y="677"/>
                </a:lnTo>
                <a:lnTo>
                  <a:pt x="193" y="677"/>
                </a:lnTo>
                <a:lnTo>
                  <a:pt x="193" y="676"/>
                </a:lnTo>
                <a:lnTo>
                  <a:pt x="194" y="673"/>
                </a:lnTo>
                <a:lnTo>
                  <a:pt x="196" y="672"/>
                </a:lnTo>
                <a:lnTo>
                  <a:pt x="196" y="671"/>
                </a:lnTo>
                <a:lnTo>
                  <a:pt x="196" y="671"/>
                </a:lnTo>
                <a:lnTo>
                  <a:pt x="198" y="671"/>
                </a:lnTo>
                <a:lnTo>
                  <a:pt x="202" y="669"/>
                </a:lnTo>
                <a:lnTo>
                  <a:pt x="202" y="669"/>
                </a:lnTo>
                <a:lnTo>
                  <a:pt x="201" y="671"/>
                </a:lnTo>
                <a:lnTo>
                  <a:pt x="202" y="672"/>
                </a:lnTo>
                <a:lnTo>
                  <a:pt x="202" y="672"/>
                </a:lnTo>
                <a:lnTo>
                  <a:pt x="203" y="671"/>
                </a:lnTo>
                <a:lnTo>
                  <a:pt x="203" y="669"/>
                </a:lnTo>
                <a:lnTo>
                  <a:pt x="204" y="668"/>
                </a:lnTo>
                <a:lnTo>
                  <a:pt x="205" y="668"/>
                </a:lnTo>
                <a:lnTo>
                  <a:pt x="205" y="668"/>
                </a:lnTo>
                <a:lnTo>
                  <a:pt x="207" y="668"/>
                </a:lnTo>
                <a:lnTo>
                  <a:pt x="205" y="669"/>
                </a:lnTo>
                <a:lnTo>
                  <a:pt x="205" y="669"/>
                </a:lnTo>
                <a:lnTo>
                  <a:pt x="207" y="668"/>
                </a:lnTo>
                <a:lnTo>
                  <a:pt x="208" y="667"/>
                </a:lnTo>
                <a:lnTo>
                  <a:pt x="208" y="667"/>
                </a:lnTo>
                <a:lnTo>
                  <a:pt x="209" y="667"/>
                </a:lnTo>
                <a:lnTo>
                  <a:pt x="210" y="668"/>
                </a:lnTo>
                <a:lnTo>
                  <a:pt x="211" y="668"/>
                </a:lnTo>
                <a:lnTo>
                  <a:pt x="213" y="668"/>
                </a:lnTo>
                <a:lnTo>
                  <a:pt x="213" y="668"/>
                </a:lnTo>
                <a:lnTo>
                  <a:pt x="213" y="667"/>
                </a:lnTo>
                <a:lnTo>
                  <a:pt x="213" y="667"/>
                </a:lnTo>
                <a:lnTo>
                  <a:pt x="211" y="666"/>
                </a:lnTo>
                <a:lnTo>
                  <a:pt x="211" y="666"/>
                </a:lnTo>
                <a:lnTo>
                  <a:pt x="211" y="666"/>
                </a:lnTo>
                <a:lnTo>
                  <a:pt x="213" y="666"/>
                </a:lnTo>
                <a:lnTo>
                  <a:pt x="214" y="666"/>
                </a:lnTo>
                <a:lnTo>
                  <a:pt x="214" y="666"/>
                </a:lnTo>
                <a:lnTo>
                  <a:pt x="214" y="666"/>
                </a:lnTo>
                <a:lnTo>
                  <a:pt x="215" y="666"/>
                </a:lnTo>
                <a:lnTo>
                  <a:pt x="214" y="664"/>
                </a:lnTo>
                <a:lnTo>
                  <a:pt x="213" y="664"/>
                </a:lnTo>
                <a:lnTo>
                  <a:pt x="213" y="664"/>
                </a:lnTo>
                <a:lnTo>
                  <a:pt x="216" y="663"/>
                </a:lnTo>
                <a:lnTo>
                  <a:pt x="217" y="663"/>
                </a:lnTo>
                <a:lnTo>
                  <a:pt x="219" y="662"/>
                </a:lnTo>
                <a:lnTo>
                  <a:pt x="219" y="662"/>
                </a:lnTo>
                <a:lnTo>
                  <a:pt x="217" y="662"/>
                </a:lnTo>
                <a:lnTo>
                  <a:pt x="217" y="662"/>
                </a:lnTo>
                <a:lnTo>
                  <a:pt x="216" y="663"/>
                </a:lnTo>
                <a:lnTo>
                  <a:pt x="215" y="663"/>
                </a:lnTo>
                <a:lnTo>
                  <a:pt x="215" y="663"/>
                </a:lnTo>
                <a:lnTo>
                  <a:pt x="214" y="662"/>
                </a:lnTo>
                <a:lnTo>
                  <a:pt x="214" y="662"/>
                </a:lnTo>
                <a:lnTo>
                  <a:pt x="214" y="661"/>
                </a:lnTo>
                <a:lnTo>
                  <a:pt x="214" y="661"/>
                </a:lnTo>
                <a:lnTo>
                  <a:pt x="213" y="661"/>
                </a:lnTo>
                <a:lnTo>
                  <a:pt x="211" y="662"/>
                </a:lnTo>
                <a:lnTo>
                  <a:pt x="210" y="662"/>
                </a:lnTo>
                <a:lnTo>
                  <a:pt x="209" y="662"/>
                </a:lnTo>
                <a:lnTo>
                  <a:pt x="209" y="662"/>
                </a:lnTo>
                <a:lnTo>
                  <a:pt x="208" y="662"/>
                </a:lnTo>
                <a:lnTo>
                  <a:pt x="207" y="662"/>
                </a:lnTo>
                <a:lnTo>
                  <a:pt x="207" y="662"/>
                </a:lnTo>
                <a:lnTo>
                  <a:pt x="203" y="663"/>
                </a:lnTo>
                <a:lnTo>
                  <a:pt x="203" y="663"/>
                </a:lnTo>
                <a:lnTo>
                  <a:pt x="199" y="662"/>
                </a:lnTo>
                <a:lnTo>
                  <a:pt x="199" y="662"/>
                </a:lnTo>
                <a:lnTo>
                  <a:pt x="199" y="663"/>
                </a:lnTo>
                <a:lnTo>
                  <a:pt x="199" y="663"/>
                </a:lnTo>
                <a:lnTo>
                  <a:pt x="201" y="663"/>
                </a:lnTo>
                <a:lnTo>
                  <a:pt x="201" y="664"/>
                </a:lnTo>
                <a:lnTo>
                  <a:pt x="201" y="664"/>
                </a:lnTo>
                <a:lnTo>
                  <a:pt x="198" y="666"/>
                </a:lnTo>
                <a:lnTo>
                  <a:pt x="196" y="666"/>
                </a:lnTo>
                <a:lnTo>
                  <a:pt x="193" y="666"/>
                </a:lnTo>
                <a:lnTo>
                  <a:pt x="192" y="666"/>
                </a:lnTo>
                <a:lnTo>
                  <a:pt x="192" y="666"/>
                </a:lnTo>
                <a:lnTo>
                  <a:pt x="191" y="666"/>
                </a:lnTo>
                <a:lnTo>
                  <a:pt x="188" y="666"/>
                </a:lnTo>
                <a:lnTo>
                  <a:pt x="188" y="666"/>
                </a:lnTo>
                <a:lnTo>
                  <a:pt x="188" y="664"/>
                </a:lnTo>
                <a:lnTo>
                  <a:pt x="190" y="664"/>
                </a:lnTo>
                <a:lnTo>
                  <a:pt x="191" y="664"/>
                </a:lnTo>
                <a:lnTo>
                  <a:pt x="192" y="664"/>
                </a:lnTo>
                <a:lnTo>
                  <a:pt x="192" y="664"/>
                </a:lnTo>
                <a:lnTo>
                  <a:pt x="185" y="659"/>
                </a:lnTo>
                <a:lnTo>
                  <a:pt x="185" y="659"/>
                </a:lnTo>
                <a:lnTo>
                  <a:pt x="185" y="661"/>
                </a:lnTo>
                <a:lnTo>
                  <a:pt x="185" y="662"/>
                </a:lnTo>
                <a:lnTo>
                  <a:pt x="188" y="662"/>
                </a:lnTo>
                <a:lnTo>
                  <a:pt x="188" y="662"/>
                </a:lnTo>
                <a:lnTo>
                  <a:pt x="187" y="663"/>
                </a:lnTo>
                <a:lnTo>
                  <a:pt x="186" y="664"/>
                </a:lnTo>
                <a:lnTo>
                  <a:pt x="185" y="664"/>
                </a:lnTo>
                <a:lnTo>
                  <a:pt x="185" y="667"/>
                </a:lnTo>
                <a:lnTo>
                  <a:pt x="185" y="667"/>
                </a:lnTo>
                <a:lnTo>
                  <a:pt x="184" y="666"/>
                </a:lnTo>
                <a:lnTo>
                  <a:pt x="184" y="666"/>
                </a:lnTo>
                <a:lnTo>
                  <a:pt x="184" y="666"/>
                </a:lnTo>
                <a:lnTo>
                  <a:pt x="182" y="667"/>
                </a:lnTo>
                <a:lnTo>
                  <a:pt x="181" y="667"/>
                </a:lnTo>
                <a:lnTo>
                  <a:pt x="178" y="667"/>
                </a:lnTo>
                <a:lnTo>
                  <a:pt x="178" y="667"/>
                </a:lnTo>
                <a:lnTo>
                  <a:pt x="178" y="667"/>
                </a:lnTo>
                <a:lnTo>
                  <a:pt x="179" y="667"/>
                </a:lnTo>
                <a:lnTo>
                  <a:pt x="179" y="666"/>
                </a:lnTo>
                <a:lnTo>
                  <a:pt x="179" y="666"/>
                </a:lnTo>
                <a:lnTo>
                  <a:pt x="179" y="666"/>
                </a:lnTo>
                <a:lnTo>
                  <a:pt x="175" y="664"/>
                </a:lnTo>
                <a:lnTo>
                  <a:pt x="175" y="664"/>
                </a:lnTo>
                <a:lnTo>
                  <a:pt x="174" y="664"/>
                </a:lnTo>
                <a:lnTo>
                  <a:pt x="174" y="666"/>
                </a:lnTo>
                <a:lnTo>
                  <a:pt x="174" y="668"/>
                </a:lnTo>
                <a:lnTo>
                  <a:pt x="174" y="668"/>
                </a:lnTo>
                <a:lnTo>
                  <a:pt x="172" y="668"/>
                </a:lnTo>
                <a:lnTo>
                  <a:pt x="170" y="668"/>
                </a:lnTo>
                <a:lnTo>
                  <a:pt x="170" y="668"/>
                </a:lnTo>
                <a:lnTo>
                  <a:pt x="170" y="668"/>
                </a:lnTo>
                <a:lnTo>
                  <a:pt x="170" y="667"/>
                </a:lnTo>
                <a:lnTo>
                  <a:pt x="172" y="667"/>
                </a:lnTo>
                <a:lnTo>
                  <a:pt x="173" y="667"/>
                </a:lnTo>
                <a:lnTo>
                  <a:pt x="173" y="667"/>
                </a:lnTo>
                <a:lnTo>
                  <a:pt x="173" y="667"/>
                </a:lnTo>
                <a:lnTo>
                  <a:pt x="172" y="666"/>
                </a:lnTo>
                <a:lnTo>
                  <a:pt x="170" y="666"/>
                </a:lnTo>
                <a:lnTo>
                  <a:pt x="169" y="667"/>
                </a:lnTo>
                <a:lnTo>
                  <a:pt x="168" y="667"/>
                </a:lnTo>
                <a:lnTo>
                  <a:pt x="168" y="667"/>
                </a:lnTo>
                <a:lnTo>
                  <a:pt x="169" y="669"/>
                </a:lnTo>
                <a:lnTo>
                  <a:pt x="164" y="669"/>
                </a:lnTo>
                <a:lnTo>
                  <a:pt x="164" y="669"/>
                </a:lnTo>
                <a:lnTo>
                  <a:pt x="163" y="669"/>
                </a:lnTo>
                <a:lnTo>
                  <a:pt x="166" y="669"/>
                </a:lnTo>
                <a:lnTo>
                  <a:pt x="167" y="668"/>
                </a:lnTo>
                <a:lnTo>
                  <a:pt x="167" y="667"/>
                </a:lnTo>
                <a:lnTo>
                  <a:pt x="167" y="667"/>
                </a:lnTo>
                <a:lnTo>
                  <a:pt x="166" y="667"/>
                </a:lnTo>
                <a:lnTo>
                  <a:pt x="164" y="668"/>
                </a:lnTo>
                <a:lnTo>
                  <a:pt x="161" y="669"/>
                </a:lnTo>
                <a:lnTo>
                  <a:pt x="161" y="669"/>
                </a:lnTo>
                <a:lnTo>
                  <a:pt x="162" y="669"/>
                </a:lnTo>
                <a:lnTo>
                  <a:pt x="161" y="671"/>
                </a:lnTo>
                <a:lnTo>
                  <a:pt x="156" y="671"/>
                </a:lnTo>
                <a:lnTo>
                  <a:pt x="156" y="671"/>
                </a:lnTo>
                <a:lnTo>
                  <a:pt x="156" y="671"/>
                </a:lnTo>
                <a:lnTo>
                  <a:pt x="157" y="671"/>
                </a:lnTo>
                <a:lnTo>
                  <a:pt x="159" y="669"/>
                </a:lnTo>
                <a:lnTo>
                  <a:pt x="159" y="669"/>
                </a:lnTo>
                <a:lnTo>
                  <a:pt x="158" y="668"/>
                </a:lnTo>
                <a:lnTo>
                  <a:pt x="157" y="669"/>
                </a:lnTo>
                <a:lnTo>
                  <a:pt x="153" y="671"/>
                </a:lnTo>
                <a:lnTo>
                  <a:pt x="153" y="671"/>
                </a:lnTo>
                <a:lnTo>
                  <a:pt x="150" y="669"/>
                </a:lnTo>
                <a:lnTo>
                  <a:pt x="147" y="671"/>
                </a:lnTo>
                <a:lnTo>
                  <a:pt x="146" y="672"/>
                </a:lnTo>
                <a:lnTo>
                  <a:pt x="146" y="672"/>
                </a:lnTo>
                <a:lnTo>
                  <a:pt x="147" y="672"/>
                </a:lnTo>
                <a:lnTo>
                  <a:pt x="149" y="672"/>
                </a:lnTo>
                <a:lnTo>
                  <a:pt x="152" y="671"/>
                </a:lnTo>
                <a:lnTo>
                  <a:pt x="152" y="671"/>
                </a:lnTo>
                <a:lnTo>
                  <a:pt x="152" y="672"/>
                </a:lnTo>
                <a:lnTo>
                  <a:pt x="151" y="672"/>
                </a:lnTo>
                <a:lnTo>
                  <a:pt x="150" y="672"/>
                </a:lnTo>
                <a:lnTo>
                  <a:pt x="150" y="672"/>
                </a:lnTo>
                <a:lnTo>
                  <a:pt x="146" y="673"/>
                </a:lnTo>
                <a:lnTo>
                  <a:pt x="145" y="673"/>
                </a:lnTo>
                <a:lnTo>
                  <a:pt x="145" y="674"/>
                </a:lnTo>
                <a:lnTo>
                  <a:pt x="145" y="674"/>
                </a:lnTo>
                <a:lnTo>
                  <a:pt x="140" y="674"/>
                </a:lnTo>
                <a:lnTo>
                  <a:pt x="134" y="674"/>
                </a:lnTo>
                <a:lnTo>
                  <a:pt x="134" y="674"/>
                </a:lnTo>
                <a:lnTo>
                  <a:pt x="134" y="676"/>
                </a:lnTo>
                <a:lnTo>
                  <a:pt x="133" y="676"/>
                </a:lnTo>
                <a:lnTo>
                  <a:pt x="133" y="676"/>
                </a:lnTo>
                <a:lnTo>
                  <a:pt x="132" y="676"/>
                </a:lnTo>
                <a:lnTo>
                  <a:pt x="132" y="674"/>
                </a:lnTo>
                <a:lnTo>
                  <a:pt x="132" y="674"/>
                </a:lnTo>
                <a:lnTo>
                  <a:pt x="129" y="674"/>
                </a:lnTo>
                <a:lnTo>
                  <a:pt x="127" y="674"/>
                </a:lnTo>
                <a:lnTo>
                  <a:pt x="124" y="674"/>
                </a:lnTo>
                <a:lnTo>
                  <a:pt x="121" y="676"/>
                </a:lnTo>
                <a:lnTo>
                  <a:pt x="121" y="676"/>
                </a:lnTo>
                <a:lnTo>
                  <a:pt x="121" y="674"/>
                </a:lnTo>
                <a:lnTo>
                  <a:pt x="122" y="673"/>
                </a:lnTo>
                <a:lnTo>
                  <a:pt x="122" y="673"/>
                </a:lnTo>
                <a:lnTo>
                  <a:pt x="120" y="672"/>
                </a:lnTo>
                <a:lnTo>
                  <a:pt x="120" y="672"/>
                </a:lnTo>
                <a:lnTo>
                  <a:pt x="120" y="673"/>
                </a:lnTo>
                <a:lnTo>
                  <a:pt x="120" y="674"/>
                </a:lnTo>
                <a:lnTo>
                  <a:pt x="120" y="674"/>
                </a:lnTo>
                <a:lnTo>
                  <a:pt x="118" y="676"/>
                </a:lnTo>
                <a:lnTo>
                  <a:pt x="117" y="676"/>
                </a:lnTo>
                <a:lnTo>
                  <a:pt x="114" y="677"/>
                </a:lnTo>
                <a:lnTo>
                  <a:pt x="114" y="677"/>
                </a:lnTo>
                <a:lnTo>
                  <a:pt x="114" y="678"/>
                </a:lnTo>
                <a:lnTo>
                  <a:pt x="115" y="678"/>
                </a:lnTo>
                <a:lnTo>
                  <a:pt x="115" y="678"/>
                </a:lnTo>
                <a:lnTo>
                  <a:pt x="112" y="678"/>
                </a:lnTo>
                <a:lnTo>
                  <a:pt x="109" y="679"/>
                </a:lnTo>
                <a:lnTo>
                  <a:pt x="109" y="679"/>
                </a:lnTo>
                <a:lnTo>
                  <a:pt x="110" y="678"/>
                </a:lnTo>
                <a:lnTo>
                  <a:pt x="109" y="677"/>
                </a:lnTo>
                <a:lnTo>
                  <a:pt x="108" y="676"/>
                </a:lnTo>
                <a:lnTo>
                  <a:pt x="108" y="676"/>
                </a:lnTo>
                <a:lnTo>
                  <a:pt x="108" y="674"/>
                </a:lnTo>
                <a:lnTo>
                  <a:pt x="109" y="676"/>
                </a:lnTo>
                <a:lnTo>
                  <a:pt x="110" y="676"/>
                </a:lnTo>
                <a:lnTo>
                  <a:pt x="110" y="676"/>
                </a:lnTo>
                <a:lnTo>
                  <a:pt x="110" y="674"/>
                </a:lnTo>
                <a:lnTo>
                  <a:pt x="109" y="674"/>
                </a:lnTo>
                <a:lnTo>
                  <a:pt x="109" y="674"/>
                </a:lnTo>
                <a:lnTo>
                  <a:pt x="108" y="674"/>
                </a:lnTo>
                <a:lnTo>
                  <a:pt x="108" y="676"/>
                </a:lnTo>
                <a:lnTo>
                  <a:pt x="108" y="677"/>
                </a:lnTo>
                <a:lnTo>
                  <a:pt x="108" y="678"/>
                </a:lnTo>
                <a:lnTo>
                  <a:pt x="108" y="678"/>
                </a:lnTo>
                <a:lnTo>
                  <a:pt x="104" y="677"/>
                </a:lnTo>
                <a:lnTo>
                  <a:pt x="100" y="677"/>
                </a:lnTo>
                <a:lnTo>
                  <a:pt x="100" y="676"/>
                </a:lnTo>
                <a:lnTo>
                  <a:pt x="100" y="676"/>
                </a:lnTo>
                <a:lnTo>
                  <a:pt x="97" y="676"/>
                </a:lnTo>
                <a:lnTo>
                  <a:pt x="95" y="677"/>
                </a:lnTo>
                <a:lnTo>
                  <a:pt x="93" y="677"/>
                </a:lnTo>
                <a:lnTo>
                  <a:pt x="93" y="677"/>
                </a:lnTo>
                <a:lnTo>
                  <a:pt x="93" y="676"/>
                </a:lnTo>
                <a:lnTo>
                  <a:pt x="93" y="676"/>
                </a:lnTo>
                <a:lnTo>
                  <a:pt x="92" y="674"/>
                </a:lnTo>
                <a:lnTo>
                  <a:pt x="92" y="674"/>
                </a:lnTo>
                <a:lnTo>
                  <a:pt x="92" y="673"/>
                </a:lnTo>
                <a:lnTo>
                  <a:pt x="92" y="672"/>
                </a:lnTo>
                <a:lnTo>
                  <a:pt x="91" y="672"/>
                </a:lnTo>
                <a:lnTo>
                  <a:pt x="91" y="672"/>
                </a:lnTo>
                <a:lnTo>
                  <a:pt x="91" y="673"/>
                </a:lnTo>
                <a:lnTo>
                  <a:pt x="91" y="673"/>
                </a:lnTo>
                <a:lnTo>
                  <a:pt x="92" y="674"/>
                </a:lnTo>
                <a:lnTo>
                  <a:pt x="92" y="677"/>
                </a:lnTo>
                <a:lnTo>
                  <a:pt x="92" y="677"/>
                </a:lnTo>
                <a:lnTo>
                  <a:pt x="91" y="676"/>
                </a:lnTo>
                <a:lnTo>
                  <a:pt x="89" y="676"/>
                </a:lnTo>
                <a:lnTo>
                  <a:pt x="89" y="674"/>
                </a:lnTo>
                <a:lnTo>
                  <a:pt x="87" y="674"/>
                </a:lnTo>
                <a:lnTo>
                  <a:pt x="87" y="674"/>
                </a:lnTo>
                <a:lnTo>
                  <a:pt x="87" y="674"/>
                </a:lnTo>
                <a:lnTo>
                  <a:pt x="88" y="676"/>
                </a:lnTo>
                <a:lnTo>
                  <a:pt x="88" y="676"/>
                </a:lnTo>
                <a:lnTo>
                  <a:pt x="87" y="676"/>
                </a:lnTo>
                <a:lnTo>
                  <a:pt x="86" y="676"/>
                </a:lnTo>
                <a:lnTo>
                  <a:pt x="83" y="673"/>
                </a:lnTo>
                <a:lnTo>
                  <a:pt x="83" y="673"/>
                </a:lnTo>
                <a:lnTo>
                  <a:pt x="79" y="673"/>
                </a:lnTo>
                <a:lnTo>
                  <a:pt x="79" y="673"/>
                </a:lnTo>
                <a:lnTo>
                  <a:pt x="76" y="672"/>
                </a:lnTo>
                <a:lnTo>
                  <a:pt x="74" y="672"/>
                </a:lnTo>
                <a:lnTo>
                  <a:pt x="74" y="672"/>
                </a:lnTo>
                <a:lnTo>
                  <a:pt x="75" y="671"/>
                </a:lnTo>
                <a:lnTo>
                  <a:pt x="75" y="671"/>
                </a:lnTo>
                <a:lnTo>
                  <a:pt x="74" y="671"/>
                </a:lnTo>
                <a:lnTo>
                  <a:pt x="72" y="671"/>
                </a:lnTo>
                <a:lnTo>
                  <a:pt x="71" y="669"/>
                </a:lnTo>
                <a:lnTo>
                  <a:pt x="71" y="669"/>
                </a:lnTo>
                <a:lnTo>
                  <a:pt x="72" y="668"/>
                </a:lnTo>
                <a:lnTo>
                  <a:pt x="72" y="669"/>
                </a:lnTo>
                <a:lnTo>
                  <a:pt x="74" y="668"/>
                </a:lnTo>
                <a:lnTo>
                  <a:pt x="74" y="668"/>
                </a:lnTo>
                <a:lnTo>
                  <a:pt x="72" y="668"/>
                </a:lnTo>
                <a:lnTo>
                  <a:pt x="72" y="668"/>
                </a:lnTo>
                <a:lnTo>
                  <a:pt x="71" y="668"/>
                </a:lnTo>
                <a:lnTo>
                  <a:pt x="70" y="668"/>
                </a:lnTo>
                <a:lnTo>
                  <a:pt x="70" y="668"/>
                </a:lnTo>
                <a:lnTo>
                  <a:pt x="71" y="669"/>
                </a:lnTo>
                <a:lnTo>
                  <a:pt x="71" y="671"/>
                </a:lnTo>
                <a:lnTo>
                  <a:pt x="71" y="672"/>
                </a:lnTo>
                <a:lnTo>
                  <a:pt x="71" y="672"/>
                </a:lnTo>
                <a:lnTo>
                  <a:pt x="69" y="671"/>
                </a:lnTo>
                <a:lnTo>
                  <a:pt x="69" y="671"/>
                </a:lnTo>
                <a:lnTo>
                  <a:pt x="70" y="671"/>
                </a:lnTo>
                <a:lnTo>
                  <a:pt x="70" y="671"/>
                </a:lnTo>
                <a:lnTo>
                  <a:pt x="69" y="667"/>
                </a:lnTo>
                <a:lnTo>
                  <a:pt x="66" y="664"/>
                </a:lnTo>
                <a:lnTo>
                  <a:pt x="66" y="664"/>
                </a:lnTo>
                <a:lnTo>
                  <a:pt x="65" y="664"/>
                </a:lnTo>
                <a:lnTo>
                  <a:pt x="65" y="666"/>
                </a:lnTo>
                <a:lnTo>
                  <a:pt x="65" y="666"/>
                </a:lnTo>
                <a:lnTo>
                  <a:pt x="64" y="666"/>
                </a:lnTo>
                <a:lnTo>
                  <a:pt x="64" y="666"/>
                </a:lnTo>
                <a:lnTo>
                  <a:pt x="62" y="662"/>
                </a:lnTo>
                <a:lnTo>
                  <a:pt x="63" y="661"/>
                </a:lnTo>
                <a:lnTo>
                  <a:pt x="63" y="661"/>
                </a:lnTo>
                <a:lnTo>
                  <a:pt x="62" y="659"/>
                </a:lnTo>
                <a:lnTo>
                  <a:pt x="60" y="659"/>
                </a:lnTo>
                <a:lnTo>
                  <a:pt x="60" y="659"/>
                </a:lnTo>
                <a:lnTo>
                  <a:pt x="60" y="657"/>
                </a:lnTo>
                <a:lnTo>
                  <a:pt x="59" y="656"/>
                </a:lnTo>
                <a:lnTo>
                  <a:pt x="58" y="657"/>
                </a:lnTo>
                <a:lnTo>
                  <a:pt x="58" y="657"/>
                </a:lnTo>
                <a:lnTo>
                  <a:pt x="58" y="659"/>
                </a:lnTo>
                <a:lnTo>
                  <a:pt x="58" y="659"/>
                </a:lnTo>
                <a:lnTo>
                  <a:pt x="57" y="658"/>
                </a:lnTo>
                <a:lnTo>
                  <a:pt x="57" y="658"/>
                </a:lnTo>
                <a:lnTo>
                  <a:pt x="57" y="659"/>
                </a:lnTo>
                <a:lnTo>
                  <a:pt x="58" y="662"/>
                </a:lnTo>
                <a:lnTo>
                  <a:pt x="58" y="662"/>
                </a:lnTo>
                <a:lnTo>
                  <a:pt x="62" y="664"/>
                </a:lnTo>
                <a:lnTo>
                  <a:pt x="62" y="664"/>
                </a:lnTo>
                <a:lnTo>
                  <a:pt x="60" y="664"/>
                </a:lnTo>
                <a:lnTo>
                  <a:pt x="59" y="664"/>
                </a:lnTo>
                <a:lnTo>
                  <a:pt x="57" y="662"/>
                </a:lnTo>
                <a:lnTo>
                  <a:pt x="57" y="662"/>
                </a:lnTo>
                <a:lnTo>
                  <a:pt x="53" y="657"/>
                </a:lnTo>
                <a:lnTo>
                  <a:pt x="56" y="656"/>
                </a:lnTo>
                <a:lnTo>
                  <a:pt x="56" y="656"/>
                </a:lnTo>
                <a:lnTo>
                  <a:pt x="53" y="653"/>
                </a:lnTo>
                <a:lnTo>
                  <a:pt x="52" y="654"/>
                </a:lnTo>
                <a:lnTo>
                  <a:pt x="52" y="654"/>
                </a:lnTo>
                <a:lnTo>
                  <a:pt x="50" y="652"/>
                </a:lnTo>
                <a:lnTo>
                  <a:pt x="50" y="652"/>
                </a:lnTo>
                <a:lnTo>
                  <a:pt x="52" y="652"/>
                </a:lnTo>
                <a:lnTo>
                  <a:pt x="52" y="652"/>
                </a:lnTo>
                <a:lnTo>
                  <a:pt x="50" y="648"/>
                </a:lnTo>
                <a:lnTo>
                  <a:pt x="48" y="644"/>
                </a:lnTo>
                <a:lnTo>
                  <a:pt x="48" y="644"/>
                </a:lnTo>
                <a:lnTo>
                  <a:pt x="50" y="644"/>
                </a:lnTo>
                <a:lnTo>
                  <a:pt x="50" y="644"/>
                </a:lnTo>
                <a:lnTo>
                  <a:pt x="48" y="639"/>
                </a:lnTo>
                <a:lnTo>
                  <a:pt x="48" y="639"/>
                </a:lnTo>
                <a:lnTo>
                  <a:pt x="46" y="633"/>
                </a:lnTo>
                <a:lnTo>
                  <a:pt x="46" y="633"/>
                </a:lnTo>
                <a:lnTo>
                  <a:pt x="43" y="632"/>
                </a:lnTo>
                <a:lnTo>
                  <a:pt x="42" y="628"/>
                </a:lnTo>
                <a:lnTo>
                  <a:pt x="42" y="628"/>
                </a:lnTo>
                <a:lnTo>
                  <a:pt x="42" y="629"/>
                </a:lnTo>
                <a:lnTo>
                  <a:pt x="42" y="631"/>
                </a:lnTo>
                <a:lnTo>
                  <a:pt x="43" y="632"/>
                </a:lnTo>
                <a:lnTo>
                  <a:pt x="42" y="633"/>
                </a:lnTo>
                <a:lnTo>
                  <a:pt x="42" y="633"/>
                </a:lnTo>
                <a:lnTo>
                  <a:pt x="42" y="633"/>
                </a:lnTo>
                <a:lnTo>
                  <a:pt x="41" y="631"/>
                </a:lnTo>
                <a:lnTo>
                  <a:pt x="41" y="627"/>
                </a:lnTo>
                <a:lnTo>
                  <a:pt x="41" y="627"/>
                </a:lnTo>
                <a:lnTo>
                  <a:pt x="42" y="627"/>
                </a:lnTo>
                <a:lnTo>
                  <a:pt x="42" y="628"/>
                </a:lnTo>
                <a:lnTo>
                  <a:pt x="42" y="628"/>
                </a:lnTo>
                <a:lnTo>
                  <a:pt x="42" y="627"/>
                </a:lnTo>
                <a:lnTo>
                  <a:pt x="43" y="627"/>
                </a:lnTo>
                <a:lnTo>
                  <a:pt x="45" y="627"/>
                </a:lnTo>
                <a:lnTo>
                  <a:pt x="45" y="626"/>
                </a:lnTo>
                <a:lnTo>
                  <a:pt x="45" y="626"/>
                </a:lnTo>
                <a:lnTo>
                  <a:pt x="45" y="626"/>
                </a:lnTo>
                <a:lnTo>
                  <a:pt x="43" y="626"/>
                </a:lnTo>
                <a:lnTo>
                  <a:pt x="43" y="626"/>
                </a:lnTo>
                <a:lnTo>
                  <a:pt x="42" y="626"/>
                </a:lnTo>
                <a:lnTo>
                  <a:pt x="42" y="626"/>
                </a:lnTo>
                <a:lnTo>
                  <a:pt x="42" y="623"/>
                </a:lnTo>
                <a:lnTo>
                  <a:pt x="43" y="623"/>
                </a:lnTo>
                <a:lnTo>
                  <a:pt x="43" y="622"/>
                </a:lnTo>
                <a:lnTo>
                  <a:pt x="43" y="621"/>
                </a:lnTo>
                <a:lnTo>
                  <a:pt x="43" y="621"/>
                </a:lnTo>
                <a:lnTo>
                  <a:pt x="43" y="621"/>
                </a:lnTo>
                <a:lnTo>
                  <a:pt x="42" y="621"/>
                </a:lnTo>
                <a:lnTo>
                  <a:pt x="42" y="621"/>
                </a:lnTo>
                <a:lnTo>
                  <a:pt x="41" y="621"/>
                </a:lnTo>
                <a:lnTo>
                  <a:pt x="41" y="621"/>
                </a:lnTo>
                <a:lnTo>
                  <a:pt x="41" y="619"/>
                </a:lnTo>
                <a:lnTo>
                  <a:pt x="41" y="617"/>
                </a:lnTo>
                <a:lnTo>
                  <a:pt x="41" y="617"/>
                </a:lnTo>
                <a:lnTo>
                  <a:pt x="42" y="617"/>
                </a:lnTo>
                <a:lnTo>
                  <a:pt x="42" y="617"/>
                </a:lnTo>
                <a:lnTo>
                  <a:pt x="41" y="612"/>
                </a:lnTo>
                <a:lnTo>
                  <a:pt x="41" y="608"/>
                </a:lnTo>
                <a:lnTo>
                  <a:pt x="41" y="608"/>
                </a:lnTo>
                <a:lnTo>
                  <a:pt x="40" y="608"/>
                </a:lnTo>
                <a:lnTo>
                  <a:pt x="39" y="609"/>
                </a:lnTo>
                <a:lnTo>
                  <a:pt x="39" y="612"/>
                </a:lnTo>
                <a:lnTo>
                  <a:pt x="39" y="612"/>
                </a:lnTo>
                <a:lnTo>
                  <a:pt x="39" y="612"/>
                </a:lnTo>
                <a:lnTo>
                  <a:pt x="37" y="611"/>
                </a:lnTo>
                <a:lnTo>
                  <a:pt x="39" y="608"/>
                </a:lnTo>
                <a:lnTo>
                  <a:pt x="39" y="608"/>
                </a:lnTo>
                <a:lnTo>
                  <a:pt x="37" y="606"/>
                </a:lnTo>
                <a:lnTo>
                  <a:pt x="37" y="604"/>
                </a:lnTo>
                <a:lnTo>
                  <a:pt x="37" y="604"/>
                </a:lnTo>
                <a:lnTo>
                  <a:pt x="39" y="604"/>
                </a:lnTo>
                <a:lnTo>
                  <a:pt x="39" y="604"/>
                </a:lnTo>
                <a:lnTo>
                  <a:pt x="39" y="607"/>
                </a:lnTo>
                <a:lnTo>
                  <a:pt x="39" y="607"/>
                </a:lnTo>
                <a:lnTo>
                  <a:pt x="40" y="606"/>
                </a:lnTo>
                <a:lnTo>
                  <a:pt x="40" y="603"/>
                </a:lnTo>
                <a:lnTo>
                  <a:pt x="40" y="603"/>
                </a:lnTo>
                <a:lnTo>
                  <a:pt x="42" y="604"/>
                </a:lnTo>
                <a:lnTo>
                  <a:pt x="43" y="603"/>
                </a:lnTo>
                <a:lnTo>
                  <a:pt x="43" y="603"/>
                </a:lnTo>
                <a:lnTo>
                  <a:pt x="41" y="603"/>
                </a:lnTo>
                <a:lnTo>
                  <a:pt x="41" y="603"/>
                </a:lnTo>
                <a:lnTo>
                  <a:pt x="40" y="602"/>
                </a:lnTo>
                <a:lnTo>
                  <a:pt x="40" y="602"/>
                </a:lnTo>
                <a:lnTo>
                  <a:pt x="39" y="602"/>
                </a:lnTo>
                <a:lnTo>
                  <a:pt x="39" y="602"/>
                </a:lnTo>
                <a:lnTo>
                  <a:pt x="37" y="603"/>
                </a:lnTo>
                <a:lnTo>
                  <a:pt x="37" y="602"/>
                </a:lnTo>
                <a:lnTo>
                  <a:pt x="37" y="602"/>
                </a:lnTo>
                <a:lnTo>
                  <a:pt x="37" y="602"/>
                </a:lnTo>
                <a:lnTo>
                  <a:pt x="39" y="602"/>
                </a:lnTo>
                <a:lnTo>
                  <a:pt x="39" y="602"/>
                </a:lnTo>
                <a:lnTo>
                  <a:pt x="39" y="598"/>
                </a:lnTo>
                <a:lnTo>
                  <a:pt x="39" y="594"/>
                </a:lnTo>
                <a:lnTo>
                  <a:pt x="39" y="594"/>
                </a:lnTo>
                <a:lnTo>
                  <a:pt x="40" y="594"/>
                </a:lnTo>
                <a:lnTo>
                  <a:pt x="40" y="596"/>
                </a:lnTo>
                <a:lnTo>
                  <a:pt x="40" y="597"/>
                </a:lnTo>
                <a:lnTo>
                  <a:pt x="40" y="597"/>
                </a:lnTo>
                <a:lnTo>
                  <a:pt x="40" y="597"/>
                </a:lnTo>
                <a:lnTo>
                  <a:pt x="41" y="596"/>
                </a:lnTo>
                <a:lnTo>
                  <a:pt x="41" y="593"/>
                </a:lnTo>
                <a:lnTo>
                  <a:pt x="41" y="593"/>
                </a:lnTo>
                <a:lnTo>
                  <a:pt x="41" y="593"/>
                </a:lnTo>
                <a:lnTo>
                  <a:pt x="41" y="593"/>
                </a:lnTo>
                <a:lnTo>
                  <a:pt x="40" y="593"/>
                </a:lnTo>
                <a:lnTo>
                  <a:pt x="40" y="593"/>
                </a:lnTo>
                <a:lnTo>
                  <a:pt x="39" y="593"/>
                </a:lnTo>
                <a:lnTo>
                  <a:pt x="39" y="592"/>
                </a:lnTo>
                <a:lnTo>
                  <a:pt x="39" y="592"/>
                </a:lnTo>
                <a:lnTo>
                  <a:pt x="37" y="592"/>
                </a:lnTo>
                <a:lnTo>
                  <a:pt x="37" y="592"/>
                </a:lnTo>
                <a:lnTo>
                  <a:pt x="37" y="588"/>
                </a:lnTo>
                <a:lnTo>
                  <a:pt x="37" y="587"/>
                </a:lnTo>
                <a:lnTo>
                  <a:pt x="37" y="586"/>
                </a:lnTo>
                <a:lnTo>
                  <a:pt x="37" y="586"/>
                </a:lnTo>
                <a:lnTo>
                  <a:pt x="37" y="584"/>
                </a:lnTo>
                <a:lnTo>
                  <a:pt x="37" y="582"/>
                </a:lnTo>
                <a:lnTo>
                  <a:pt x="37" y="574"/>
                </a:lnTo>
                <a:lnTo>
                  <a:pt x="37" y="574"/>
                </a:lnTo>
                <a:lnTo>
                  <a:pt x="37" y="572"/>
                </a:lnTo>
                <a:lnTo>
                  <a:pt x="39" y="569"/>
                </a:lnTo>
                <a:lnTo>
                  <a:pt x="39" y="569"/>
                </a:lnTo>
                <a:lnTo>
                  <a:pt x="39" y="569"/>
                </a:lnTo>
                <a:lnTo>
                  <a:pt x="37" y="568"/>
                </a:lnTo>
                <a:lnTo>
                  <a:pt x="37" y="568"/>
                </a:lnTo>
                <a:lnTo>
                  <a:pt x="39" y="558"/>
                </a:lnTo>
                <a:lnTo>
                  <a:pt x="39" y="554"/>
                </a:lnTo>
                <a:lnTo>
                  <a:pt x="40" y="549"/>
                </a:lnTo>
                <a:lnTo>
                  <a:pt x="40" y="549"/>
                </a:lnTo>
                <a:lnTo>
                  <a:pt x="40" y="549"/>
                </a:lnTo>
                <a:lnTo>
                  <a:pt x="39" y="548"/>
                </a:lnTo>
                <a:lnTo>
                  <a:pt x="39" y="548"/>
                </a:lnTo>
                <a:lnTo>
                  <a:pt x="40" y="547"/>
                </a:lnTo>
                <a:lnTo>
                  <a:pt x="40" y="546"/>
                </a:lnTo>
                <a:lnTo>
                  <a:pt x="40" y="546"/>
                </a:lnTo>
                <a:lnTo>
                  <a:pt x="41" y="546"/>
                </a:lnTo>
                <a:lnTo>
                  <a:pt x="41" y="547"/>
                </a:lnTo>
                <a:lnTo>
                  <a:pt x="42" y="548"/>
                </a:lnTo>
                <a:lnTo>
                  <a:pt x="42" y="548"/>
                </a:lnTo>
                <a:lnTo>
                  <a:pt x="41" y="549"/>
                </a:lnTo>
                <a:lnTo>
                  <a:pt x="40" y="552"/>
                </a:lnTo>
                <a:lnTo>
                  <a:pt x="41" y="553"/>
                </a:lnTo>
                <a:lnTo>
                  <a:pt x="41" y="553"/>
                </a:lnTo>
                <a:lnTo>
                  <a:pt x="41" y="553"/>
                </a:lnTo>
                <a:lnTo>
                  <a:pt x="42" y="552"/>
                </a:lnTo>
                <a:lnTo>
                  <a:pt x="42" y="549"/>
                </a:lnTo>
                <a:lnTo>
                  <a:pt x="42" y="549"/>
                </a:lnTo>
                <a:lnTo>
                  <a:pt x="45" y="549"/>
                </a:lnTo>
                <a:lnTo>
                  <a:pt x="45" y="549"/>
                </a:lnTo>
                <a:lnTo>
                  <a:pt x="45" y="546"/>
                </a:lnTo>
                <a:lnTo>
                  <a:pt x="45" y="546"/>
                </a:lnTo>
                <a:lnTo>
                  <a:pt x="45" y="546"/>
                </a:lnTo>
                <a:lnTo>
                  <a:pt x="43" y="546"/>
                </a:lnTo>
                <a:lnTo>
                  <a:pt x="43" y="547"/>
                </a:lnTo>
                <a:lnTo>
                  <a:pt x="42" y="547"/>
                </a:lnTo>
                <a:lnTo>
                  <a:pt x="42" y="547"/>
                </a:lnTo>
                <a:lnTo>
                  <a:pt x="41" y="544"/>
                </a:lnTo>
                <a:lnTo>
                  <a:pt x="41" y="543"/>
                </a:lnTo>
                <a:lnTo>
                  <a:pt x="40" y="544"/>
                </a:lnTo>
                <a:lnTo>
                  <a:pt x="40" y="544"/>
                </a:lnTo>
                <a:lnTo>
                  <a:pt x="40" y="542"/>
                </a:lnTo>
                <a:lnTo>
                  <a:pt x="40" y="541"/>
                </a:lnTo>
                <a:lnTo>
                  <a:pt x="41" y="539"/>
                </a:lnTo>
                <a:lnTo>
                  <a:pt x="41" y="539"/>
                </a:lnTo>
                <a:lnTo>
                  <a:pt x="40" y="537"/>
                </a:lnTo>
                <a:lnTo>
                  <a:pt x="40" y="534"/>
                </a:lnTo>
                <a:lnTo>
                  <a:pt x="41" y="528"/>
                </a:lnTo>
                <a:lnTo>
                  <a:pt x="41" y="528"/>
                </a:lnTo>
                <a:lnTo>
                  <a:pt x="40" y="511"/>
                </a:lnTo>
                <a:lnTo>
                  <a:pt x="40" y="511"/>
                </a:lnTo>
                <a:lnTo>
                  <a:pt x="40" y="509"/>
                </a:lnTo>
                <a:lnTo>
                  <a:pt x="41" y="508"/>
                </a:lnTo>
                <a:lnTo>
                  <a:pt x="41" y="508"/>
                </a:lnTo>
                <a:lnTo>
                  <a:pt x="41" y="507"/>
                </a:lnTo>
                <a:lnTo>
                  <a:pt x="41" y="506"/>
                </a:lnTo>
                <a:lnTo>
                  <a:pt x="41" y="506"/>
                </a:lnTo>
                <a:lnTo>
                  <a:pt x="40" y="504"/>
                </a:lnTo>
                <a:lnTo>
                  <a:pt x="40" y="504"/>
                </a:lnTo>
                <a:lnTo>
                  <a:pt x="40" y="503"/>
                </a:lnTo>
                <a:lnTo>
                  <a:pt x="40" y="503"/>
                </a:lnTo>
                <a:lnTo>
                  <a:pt x="41" y="502"/>
                </a:lnTo>
                <a:lnTo>
                  <a:pt x="41" y="503"/>
                </a:lnTo>
                <a:lnTo>
                  <a:pt x="42" y="504"/>
                </a:lnTo>
                <a:lnTo>
                  <a:pt x="42" y="504"/>
                </a:lnTo>
                <a:lnTo>
                  <a:pt x="43" y="506"/>
                </a:lnTo>
                <a:lnTo>
                  <a:pt x="43" y="506"/>
                </a:lnTo>
                <a:lnTo>
                  <a:pt x="43" y="508"/>
                </a:lnTo>
                <a:lnTo>
                  <a:pt x="43" y="508"/>
                </a:lnTo>
                <a:lnTo>
                  <a:pt x="45" y="508"/>
                </a:lnTo>
                <a:lnTo>
                  <a:pt x="45" y="508"/>
                </a:lnTo>
                <a:lnTo>
                  <a:pt x="45" y="508"/>
                </a:lnTo>
                <a:lnTo>
                  <a:pt x="45" y="507"/>
                </a:lnTo>
                <a:lnTo>
                  <a:pt x="45" y="507"/>
                </a:lnTo>
                <a:lnTo>
                  <a:pt x="46" y="507"/>
                </a:lnTo>
                <a:lnTo>
                  <a:pt x="46" y="506"/>
                </a:lnTo>
                <a:lnTo>
                  <a:pt x="46" y="504"/>
                </a:lnTo>
                <a:lnTo>
                  <a:pt x="46" y="504"/>
                </a:lnTo>
                <a:lnTo>
                  <a:pt x="46" y="504"/>
                </a:lnTo>
                <a:lnTo>
                  <a:pt x="45" y="506"/>
                </a:lnTo>
                <a:lnTo>
                  <a:pt x="45" y="507"/>
                </a:lnTo>
                <a:lnTo>
                  <a:pt x="45" y="507"/>
                </a:lnTo>
                <a:lnTo>
                  <a:pt x="45" y="507"/>
                </a:lnTo>
                <a:lnTo>
                  <a:pt x="45" y="502"/>
                </a:lnTo>
                <a:lnTo>
                  <a:pt x="46" y="497"/>
                </a:lnTo>
                <a:lnTo>
                  <a:pt x="46" y="497"/>
                </a:lnTo>
                <a:lnTo>
                  <a:pt x="45" y="498"/>
                </a:lnTo>
                <a:lnTo>
                  <a:pt x="45" y="499"/>
                </a:lnTo>
                <a:lnTo>
                  <a:pt x="45" y="501"/>
                </a:lnTo>
                <a:lnTo>
                  <a:pt x="43" y="502"/>
                </a:lnTo>
                <a:lnTo>
                  <a:pt x="43" y="502"/>
                </a:lnTo>
                <a:lnTo>
                  <a:pt x="42" y="502"/>
                </a:lnTo>
                <a:lnTo>
                  <a:pt x="41" y="502"/>
                </a:lnTo>
                <a:lnTo>
                  <a:pt x="40" y="501"/>
                </a:lnTo>
                <a:lnTo>
                  <a:pt x="40" y="501"/>
                </a:lnTo>
                <a:lnTo>
                  <a:pt x="40" y="493"/>
                </a:lnTo>
                <a:lnTo>
                  <a:pt x="41" y="486"/>
                </a:lnTo>
                <a:lnTo>
                  <a:pt x="41" y="486"/>
                </a:lnTo>
                <a:lnTo>
                  <a:pt x="40" y="479"/>
                </a:lnTo>
                <a:lnTo>
                  <a:pt x="41" y="474"/>
                </a:lnTo>
                <a:lnTo>
                  <a:pt x="41" y="474"/>
                </a:lnTo>
                <a:lnTo>
                  <a:pt x="39" y="474"/>
                </a:lnTo>
                <a:lnTo>
                  <a:pt x="37" y="476"/>
                </a:lnTo>
                <a:lnTo>
                  <a:pt x="37" y="476"/>
                </a:lnTo>
                <a:lnTo>
                  <a:pt x="37" y="476"/>
                </a:lnTo>
                <a:lnTo>
                  <a:pt x="36" y="474"/>
                </a:lnTo>
                <a:lnTo>
                  <a:pt x="36" y="473"/>
                </a:lnTo>
                <a:lnTo>
                  <a:pt x="36" y="473"/>
                </a:lnTo>
                <a:lnTo>
                  <a:pt x="35" y="473"/>
                </a:lnTo>
                <a:lnTo>
                  <a:pt x="35" y="474"/>
                </a:lnTo>
                <a:lnTo>
                  <a:pt x="36" y="476"/>
                </a:lnTo>
                <a:lnTo>
                  <a:pt x="36" y="476"/>
                </a:lnTo>
                <a:lnTo>
                  <a:pt x="35" y="482"/>
                </a:lnTo>
                <a:lnTo>
                  <a:pt x="35" y="482"/>
                </a:lnTo>
                <a:lnTo>
                  <a:pt x="36" y="483"/>
                </a:lnTo>
                <a:lnTo>
                  <a:pt x="36" y="483"/>
                </a:lnTo>
                <a:lnTo>
                  <a:pt x="36" y="483"/>
                </a:lnTo>
                <a:lnTo>
                  <a:pt x="36" y="486"/>
                </a:lnTo>
                <a:lnTo>
                  <a:pt x="35" y="488"/>
                </a:lnTo>
                <a:lnTo>
                  <a:pt x="35" y="488"/>
                </a:lnTo>
                <a:lnTo>
                  <a:pt x="35" y="488"/>
                </a:lnTo>
                <a:lnTo>
                  <a:pt x="36" y="488"/>
                </a:lnTo>
                <a:lnTo>
                  <a:pt x="36" y="488"/>
                </a:lnTo>
                <a:lnTo>
                  <a:pt x="37" y="488"/>
                </a:lnTo>
                <a:lnTo>
                  <a:pt x="37" y="488"/>
                </a:lnTo>
                <a:lnTo>
                  <a:pt x="36" y="492"/>
                </a:lnTo>
                <a:lnTo>
                  <a:pt x="36" y="494"/>
                </a:lnTo>
                <a:lnTo>
                  <a:pt x="36" y="498"/>
                </a:lnTo>
                <a:lnTo>
                  <a:pt x="36" y="501"/>
                </a:lnTo>
                <a:lnTo>
                  <a:pt x="36" y="501"/>
                </a:lnTo>
                <a:lnTo>
                  <a:pt x="35" y="501"/>
                </a:lnTo>
                <a:lnTo>
                  <a:pt x="34" y="502"/>
                </a:lnTo>
                <a:lnTo>
                  <a:pt x="34" y="503"/>
                </a:lnTo>
                <a:lnTo>
                  <a:pt x="33" y="504"/>
                </a:lnTo>
                <a:lnTo>
                  <a:pt x="33" y="504"/>
                </a:lnTo>
                <a:lnTo>
                  <a:pt x="33" y="504"/>
                </a:lnTo>
                <a:lnTo>
                  <a:pt x="34" y="504"/>
                </a:lnTo>
                <a:lnTo>
                  <a:pt x="35" y="506"/>
                </a:lnTo>
                <a:lnTo>
                  <a:pt x="35" y="506"/>
                </a:lnTo>
                <a:lnTo>
                  <a:pt x="35" y="506"/>
                </a:lnTo>
                <a:lnTo>
                  <a:pt x="35" y="506"/>
                </a:lnTo>
                <a:lnTo>
                  <a:pt x="35" y="504"/>
                </a:lnTo>
                <a:lnTo>
                  <a:pt x="35" y="504"/>
                </a:lnTo>
                <a:lnTo>
                  <a:pt x="36" y="503"/>
                </a:lnTo>
                <a:lnTo>
                  <a:pt x="36" y="504"/>
                </a:lnTo>
                <a:lnTo>
                  <a:pt x="36" y="506"/>
                </a:lnTo>
                <a:lnTo>
                  <a:pt x="36" y="506"/>
                </a:lnTo>
                <a:lnTo>
                  <a:pt x="35" y="508"/>
                </a:lnTo>
                <a:lnTo>
                  <a:pt x="34" y="511"/>
                </a:lnTo>
                <a:lnTo>
                  <a:pt x="34" y="511"/>
                </a:lnTo>
                <a:lnTo>
                  <a:pt x="35" y="511"/>
                </a:lnTo>
                <a:lnTo>
                  <a:pt x="35" y="509"/>
                </a:lnTo>
                <a:lnTo>
                  <a:pt x="35" y="508"/>
                </a:lnTo>
                <a:lnTo>
                  <a:pt x="35" y="508"/>
                </a:lnTo>
                <a:lnTo>
                  <a:pt x="36" y="508"/>
                </a:lnTo>
                <a:lnTo>
                  <a:pt x="36" y="509"/>
                </a:lnTo>
                <a:lnTo>
                  <a:pt x="36" y="511"/>
                </a:lnTo>
                <a:lnTo>
                  <a:pt x="36" y="511"/>
                </a:lnTo>
                <a:lnTo>
                  <a:pt x="36" y="516"/>
                </a:lnTo>
                <a:lnTo>
                  <a:pt x="36" y="521"/>
                </a:lnTo>
                <a:lnTo>
                  <a:pt x="36" y="521"/>
                </a:lnTo>
                <a:lnTo>
                  <a:pt x="35" y="521"/>
                </a:lnTo>
                <a:lnTo>
                  <a:pt x="35" y="519"/>
                </a:lnTo>
                <a:lnTo>
                  <a:pt x="35" y="519"/>
                </a:lnTo>
                <a:lnTo>
                  <a:pt x="34" y="519"/>
                </a:lnTo>
                <a:lnTo>
                  <a:pt x="34" y="521"/>
                </a:lnTo>
                <a:lnTo>
                  <a:pt x="36" y="523"/>
                </a:lnTo>
                <a:lnTo>
                  <a:pt x="36" y="523"/>
                </a:lnTo>
                <a:lnTo>
                  <a:pt x="36" y="526"/>
                </a:lnTo>
                <a:lnTo>
                  <a:pt x="35" y="528"/>
                </a:lnTo>
                <a:lnTo>
                  <a:pt x="34" y="529"/>
                </a:lnTo>
                <a:lnTo>
                  <a:pt x="34" y="532"/>
                </a:lnTo>
                <a:lnTo>
                  <a:pt x="34" y="532"/>
                </a:lnTo>
                <a:lnTo>
                  <a:pt x="35" y="532"/>
                </a:lnTo>
                <a:lnTo>
                  <a:pt x="35" y="531"/>
                </a:lnTo>
                <a:lnTo>
                  <a:pt x="35" y="528"/>
                </a:lnTo>
                <a:lnTo>
                  <a:pt x="35" y="528"/>
                </a:lnTo>
                <a:lnTo>
                  <a:pt x="36" y="532"/>
                </a:lnTo>
                <a:lnTo>
                  <a:pt x="36" y="536"/>
                </a:lnTo>
                <a:lnTo>
                  <a:pt x="36" y="536"/>
                </a:lnTo>
                <a:lnTo>
                  <a:pt x="35" y="542"/>
                </a:lnTo>
                <a:lnTo>
                  <a:pt x="35" y="542"/>
                </a:lnTo>
                <a:lnTo>
                  <a:pt x="36" y="543"/>
                </a:lnTo>
                <a:lnTo>
                  <a:pt x="36" y="543"/>
                </a:lnTo>
                <a:lnTo>
                  <a:pt x="35" y="543"/>
                </a:lnTo>
                <a:lnTo>
                  <a:pt x="35" y="543"/>
                </a:lnTo>
                <a:lnTo>
                  <a:pt x="35" y="543"/>
                </a:lnTo>
                <a:lnTo>
                  <a:pt x="36" y="547"/>
                </a:lnTo>
                <a:lnTo>
                  <a:pt x="36" y="547"/>
                </a:lnTo>
                <a:lnTo>
                  <a:pt x="35" y="549"/>
                </a:lnTo>
                <a:lnTo>
                  <a:pt x="34" y="551"/>
                </a:lnTo>
                <a:lnTo>
                  <a:pt x="34" y="551"/>
                </a:lnTo>
                <a:lnTo>
                  <a:pt x="34" y="552"/>
                </a:lnTo>
                <a:lnTo>
                  <a:pt x="35" y="552"/>
                </a:lnTo>
                <a:lnTo>
                  <a:pt x="35" y="552"/>
                </a:lnTo>
                <a:lnTo>
                  <a:pt x="35" y="559"/>
                </a:lnTo>
                <a:lnTo>
                  <a:pt x="34" y="563"/>
                </a:lnTo>
                <a:lnTo>
                  <a:pt x="33" y="566"/>
                </a:lnTo>
                <a:lnTo>
                  <a:pt x="33" y="566"/>
                </a:lnTo>
                <a:lnTo>
                  <a:pt x="34" y="567"/>
                </a:lnTo>
                <a:lnTo>
                  <a:pt x="34" y="566"/>
                </a:lnTo>
                <a:lnTo>
                  <a:pt x="34" y="566"/>
                </a:lnTo>
                <a:lnTo>
                  <a:pt x="34" y="571"/>
                </a:lnTo>
                <a:lnTo>
                  <a:pt x="31" y="574"/>
                </a:lnTo>
                <a:lnTo>
                  <a:pt x="31" y="574"/>
                </a:lnTo>
                <a:lnTo>
                  <a:pt x="34" y="579"/>
                </a:lnTo>
                <a:lnTo>
                  <a:pt x="34" y="579"/>
                </a:lnTo>
                <a:lnTo>
                  <a:pt x="29" y="596"/>
                </a:lnTo>
                <a:lnTo>
                  <a:pt x="29" y="596"/>
                </a:lnTo>
                <a:lnTo>
                  <a:pt x="27" y="598"/>
                </a:lnTo>
                <a:lnTo>
                  <a:pt x="23" y="598"/>
                </a:lnTo>
                <a:lnTo>
                  <a:pt x="23" y="598"/>
                </a:lnTo>
                <a:lnTo>
                  <a:pt x="24" y="606"/>
                </a:lnTo>
                <a:lnTo>
                  <a:pt x="23" y="613"/>
                </a:lnTo>
                <a:lnTo>
                  <a:pt x="23" y="613"/>
                </a:lnTo>
                <a:lnTo>
                  <a:pt x="25" y="614"/>
                </a:lnTo>
                <a:lnTo>
                  <a:pt x="25" y="614"/>
                </a:lnTo>
                <a:lnTo>
                  <a:pt x="25" y="618"/>
                </a:lnTo>
                <a:lnTo>
                  <a:pt x="25" y="618"/>
                </a:lnTo>
                <a:lnTo>
                  <a:pt x="25" y="618"/>
                </a:lnTo>
                <a:lnTo>
                  <a:pt x="25" y="618"/>
                </a:lnTo>
                <a:lnTo>
                  <a:pt x="27" y="617"/>
                </a:lnTo>
                <a:lnTo>
                  <a:pt x="27" y="617"/>
                </a:lnTo>
                <a:lnTo>
                  <a:pt x="27" y="614"/>
                </a:lnTo>
                <a:lnTo>
                  <a:pt x="25" y="613"/>
                </a:lnTo>
                <a:lnTo>
                  <a:pt x="25" y="612"/>
                </a:lnTo>
                <a:lnTo>
                  <a:pt x="25" y="611"/>
                </a:lnTo>
                <a:lnTo>
                  <a:pt x="25" y="611"/>
                </a:lnTo>
                <a:lnTo>
                  <a:pt x="27" y="613"/>
                </a:lnTo>
                <a:lnTo>
                  <a:pt x="28" y="617"/>
                </a:lnTo>
                <a:lnTo>
                  <a:pt x="28" y="617"/>
                </a:lnTo>
                <a:lnTo>
                  <a:pt x="29" y="614"/>
                </a:lnTo>
                <a:lnTo>
                  <a:pt x="29" y="614"/>
                </a:lnTo>
                <a:lnTo>
                  <a:pt x="29" y="616"/>
                </a:lnTo>
                <a:lnTo>
                  <a:pt x="29" y="616"/>
                </a:lnTo>
                <a:lnTo>
                  <a:pt x="29" y="616"/>
                </a:lnTo>
                <a:lnTo>
                  <a:pt x="28" y="617"/>
                </a:lnTo>
                <a:lnTo>
                  <a:pt x="27" y="618"/>
                </a:lnTo>
                <a:lnTo>
                  <a:pt x="27" y="618"/>
                </a:lnTo>
                <a:lnTo>
                  <a:pt x="27" y="621"/>
                </a:lnTo>
                <a:lnTo>
                  <a:pt x="27" y="621"/>
                </a:lnTo>
                <a:lnTo>
                  <a:pt x="27" y="623"/>
                </a:lnTo>
                <a:lnTo>
                  <a:pt x="27" y="623"/>
                </a:lnTo>
                <a:lnTo>
                  <a:pt x="27" y="624"/>
                </a:lnTo>
                <a:lnTo>
                  <a:pt x="28" y="624"/>
                </a:lnTo>
                <a:lnTo>
                  <a:pt x="28" y="627"/>
                </a:lnTo>
                <a:lnTo>
                  <a:pt x="28" y="627"/>
                </a:lnTo>
                <a:lnTo>
                  <a:pt x="27" y="627"/>
                </a:lnTo>
                <a:lnTo>
                  <a:pt x="27" y="628"/>
                </a:lnTo>
                <a:lnTo>
                  <a:pt x="27" y="631"/>
                </a:lnTo>
                <a:lnTo>
                  <a:pt x="25" y="632"/>
                </a:lnTo>
                <a:lnTo>
                  <a:pt x="25" y="632"/>
                </a:lnTo>
                <a:lnTo>
                  <a:pt x="25" y="632"/>
                </a:lnTo>
                <a:lnTo>
                  <a:pt x="27" y="632"/>
                </a:lnTo>
                <a:lnTo>
                  <a:pt x="28" y="631"/>
                </a:lnTo>
                <a:lnTo>
                  <a:pt x="28" y="632"/>
                </a:lnTo>
                <a:lnTo>
                  <a:pt x="28" y="632"/>
                </a:lnTo>
                <a:lnTo>
                  <a:pt x="28" y="634"/>
                </a:lnTo>
                <a:lnTo>
                  <a:pt x="28" y="634"/>
                </a:lnTo>
                <a:lnTo>
                  <a:pt x="27" y="634"/>
                </a:lnTo>
                <a:lnTo>
                  <a:pt x="27" y="634"/>
                </a:lnTo>
                <a:lnTo>
                  <a:pt x="28" y="636"/>
                </a:lnTo>
                <a:lnTo>
                  <a:pt x="28" y="638"/>
                </a:lnTo>
                <a:lnTo>
                  <a:pt x="29" y="639"/>
                </a:lnTo>
                <a:lnTo>
                  <a:pt x="30" y="639"/>
                </a:lnTo>
                <a:lnTo>
                  <a:pt x="30" y="639"/>
                </a:lnTo>
                <a:lnTo>
                  <a:pt x="30" y="638"/>
                </a:lnTo>
                <a:lnTo>
                  <a:pt x="29" y="637"/>
                </a:lnTo>
                <a:lnTo>
                  <a:pt x="29" y="636"/>
                </a:lnTo>
                <a:lnTo>
                  <a:pt x="29" y="636"/>
                </a:lnTo>
                <a:lnTo>
                  <a:pt x="29" y="636"/>
                </a:lnTo>
                <a:lnTo>
                  <a:pt x="30" y="636"/>
                </a:lnTo>
                <a:lnTo>
                  <a:pt x="30" y="637"/>
                </a:lnTo>
                <a:lnTo>
                  <a:pt x="31" y="639"/>
                </a:lnTo>
                <a:lnTo>
                  <a:pt x="31" y="639"/>
                </a:lnTo>
                <a:lnTo>
                  <a:pt x="33" y="642"/>
                </a:lnTo>
                <a:lnTo>
                  <a:pt x="33" y="642"/>
                </a:lnTo>
                <a:lnTo>
                  <a:pt x="35" y="648"/>
                </a:lnTo>
                <a:lnTo>
                  <a:pt x="35" y="648"/>
                </a:lnTo>
                <a:lnTo>
                  <a:pt x="36" y="651"/>
                </a:lnTo>
                <a:lnTo>
                  <a:pt x="36" y="653"/>
                </a:lnTo>
                <a:lnTo>
                  <a:pt x="36" y="653"/>
                </a:lnTo>
                <a:lnTo>
                  <a:pt x="39" y="657"/>
                </a:lnTo>
                <a:lnTo>
                  <a:pt x="41" y="662"/>
                </a:lnTo>
                <a:lnTo>
                  <a:pt x="41" y="662"/>
                </a:lnTo>
                <a:lnTo>
                  <a:pt x="46" y="664"/>
                </a:lnTo>
                <a:lnTo>
                  <a:pt x="46" y="664"/>
                </a:lnTo>
                <a:lnTo>
                  <a:pt x="45" y="662"/>
                </a:lnTo>
                <a:lnTo>
                  <a:pt x="42" y="661"/>
                </a:lnTo>
                <a:lnTo>
                  <a:pt x="41" y="658"/>
                </a:lnTo>
                <a:lnTo>
                  <a:pt x="40" y="657"/>
                </a:lnTo>
                <a:lnTo>
                  <a:pt x="40" y="657"/>
                </a:lnTo>
                <a:lnTo>
                  <a:pt x="42" y="657"/>
                </a:lnTo>
                <a:lnTo>
                  <a:pt x="43" y="658"/>
                </a:lnTo>
                <a:lnTo>
                  <a:pt x="46" y="662"/>
                </a:lnTo>
                <a:lnTo>
                  <a:pt x="46" y="662"/>
                </a:lnTo>
                <a:lnTo>
                  <a:pt x="47" y="666"/>
                </a:lnTo>
                <a:lnTo>
                  <a:pt x="51" y="669"/>
                </a:lnTo>
                <a:lnTo>
                  <a:pt x="51" y="669"/>
                </a:lnTo>
                <a:lnTo>
                  <a:pt x="51" y="669"/>
                </a:lnTo>
                <a:lnTo>
                  <a:pt x="50" y="669"/>
                </a:lnTo>
                <a:lnTo>
                  <a:pt x="47" y="669"/>
                </a:lnTo>
                <a:lnTo>
                  <a:pt x="47" y="669"/>
                </a:lnTo>
                <a:lnTo>
                  <a:pt x="51" y="671"/>
                </a:lnTo>
                <a:lnTo>
                  <a:pt x="53" y="672"/>
                </a:lnTo>
                <a:lnTo>
                  <a:pt x="53" y="672"/>
                </a:lnTo>
                <a:lnTo>
                  <a:pt x="54" y="673"/>
                </a:lnTo>
                <a:lnTo>
                  <a:pt x="56" y="674"/>
                </a:lnTo>
                <a:lnTo>
                  <a:pt x="58" y="677"/>
                </a:lnTo>
                <a:lnTo>
                  <a:pt x="58" y="677"/>
                </a:lnTo>
                <a:lnTo>
                  <a:pt x="58" y="677"/>
                </a:lnTo>
                <a:lnTo>
                  <a:pt x="57" y="676"/>
                </a:lnTo>
                <a:lnTo>
                  <a:pt x="57" y="674"/>
                </a:lnTo>
                <a:lnTo>
                  <a:pt x="57" y="674"/>
                </a:lnTo>
                <a:lnTo>
                  <a:pt x="57" y="674"/>
                </a:lnTo>
                <a:lnTo>
                  <a:pt x="60" y="676"/>
                </a:lnTo>
                <a:lnTo>
                  <a:pt x="62" y="677"/>
                </a:lnTo>
                <a:lnTo>
                  <a:pt x="63" y="677"/>
                </a:lnTo>
                <a:lnTo>
                  <a:pt x="63" y="677"/>
                </a:lnTo>
                <a:lnTo>
                  <a:pt x="65" y="679"/>
                </a:lnTo>
                <a:lnTo>
                  <a:pt x="66" y="682"/>
                </a:lnTo>
                <a:lnTo>
                  <a:pt x="66" y="682"/>
                </a:lnTo>
                <a:lnTo>
                  <a:pt x="68" y="682"/>
                </a:lnTo>
                <a:lnTo>
                  <a:pt x="69" y="682"/>
                </a:lnTo>
                <a:lnTo>
                  <a:pt x="69" y="681"/>
                </a:lnTo>
                <a:lnTo>
                  <a:pt x="69" y="681"/>
                </a:lnTo>
                <a:lnTo>
                  <a:pt x="71" y="682"/>
                </a:lnTo>
                <a:lnTo>
                  <a:pt x="71" y="682"/>
                </a:lnTo>
                <a:lnTo>
                  <a:pt x="72" y="682"/>
                </a:lnTo>
                <a:lnTo>
                  <a:pt x="72" y="682"/>
                </a:lnTo>
                <a:lnTo>
                  <a:pt x="74" y="682"/>
                </a:lnTo>
                <a:lnTo>
                  <a:pt x="75" y="683"/>
                </a:lnTo>
                <a:lnTo>
                  <a:pt x="76" y="686"/>
                </a:lnTo>
                <a:lnTo>
                  <a:pt x="76" y="686"/>
                </a:lnTo>
                <a:lnTo>
                  <a:pt x="76" y="686"/>
                </a:lnTo>
                <a:lnTo>
                  <a:pt x="76" y="684"/>
                </a:lnTo>
                <a:lnTo>
                  <a:pt x="75" y="683"/>
                </a:lnTo>
                <a:lnTo>
                  <a:pt x="76" y="683"/>
                </a:lnTo>
                <a:lnTo>
                  <a:pt x="76" y="683"/>
                </a:lnTo>
                <a:lnTo>
                  <a:pt x="80" y="684"/>
                </a:lnTo>
                <a:lnTo>
                  <a:pt x="83" y="686"/>
                </a:lnTo>
                <a:lnTo>
                  <a:pt x="89" y="687"/>
                </a:lnTo>
                <a:lnTo>
                  <a:pt x="89" y="687"/>
                </a:lnTo>
                <a:lnTo>
                  <a:pt x="91" y="686"/>
                </a:lnTo>
                <a:lnTo>
                  <a:pt x="92" y="686"/>
                </a:lnTo>
                <a:lnTo>
                  <a:pt x="92" y="686"/>
                </a:lnTo>
                <a:lnTo>
                  <a:pt x="92" y="687"/>
                </a:lnTo>
                <a:lnTo>
                  <a:pt x="92" y="687"/>
                </a:lnTo>
                <a:lnTo>
                  <a:pt x="93" y="688"/>
                </a:lnTo>
                <a:lnTo>
                  <a:pt x="94" y="688"/>
                </a:lnTo>
                <a:lnTo>
                  <a:pt x="94" y="688"/>
                </a:lnTo>
                <a:lnTo>
                  <a:pt x="97" y="687"/>
                </a:lnTo>
                <a:lnTo>
                  <a:pt x="98" y="687"/>
                </a:lnTo>
                <a:lnTo>
                  <a:pt x="98" y="686"/>
                </a:lnTo>
                <a:lnTo>
                  <a:pt x="98" y="686"/>
                </a:lnTo>
                <a:lnTo>
                  <a:pt x="99" y="686"/>
                </a:lnTo>
                <a:lnTo>
                  <a:pt x="99" y="686"/>
                </a:lnTo>
                <a:lnTo>
                  <a:pt x="100" y="687"/>
                </a:lnTo>
                <a:lnTo>
                  <a:pt x="100" y="687"/>
                </a:lnTo>
                <a:lnTo>
                  <a:pt x="100" y="686"/>
                </a:lnTo>
                <a:lnTo>
                  <a:pt x="100" y="686"/>
                </a:lnTo>
                <a:lnTo>
                  <a:pt x="100" y="684"/>
                </a:lnTo>
                <a:lnTo>
                  <a:pt x="100" y="684"/>
                </a:lnTo>
                <a:lnTo>
                  <a:pt x="100" y="684"/>
                </a:lnTo>
                <a:lnTo>
                  <a:pt x="110" y="684"/>
                </a:lnTo>
                <a:lnTo>
                  <a:pt x="117" y="683"/>
                </a:lnTo>
                <a:lnTo>
                  <a:pt x="117" y="683"/>
                </a:lnTo>
                <a:lnTo>
                  <a:pt x="120" y="683"/>
                </a:lnTo>
                <a:lnTo>
                  <a:pt x="120" y="683"/>
                </a:lnTo>
                <a:lnTo>
                  <a:pt x="121" y="682"/>
                </a:lnTo>
                <a:lnTo>
                  <a:pt x="124" y="682"/>
                </a:lnTo>
                <a:lnTo>
                  <a:pt x="124" y="682"/>
                </a:lnTo>
                <a:lnTo>
                  <a:pt x="126" y="682"/>
                </a:lnTo>
                <a:lnTo>
                  <a:pt x="127" y="682"/>
                </a:lnTo>
                <a:lnTo>
                  <a:pt x="127" y="682"/>
                </a:lnTo>
                <a:lnTo>
                  <a:pt x="134" y="681"/>
                </a:lnTo>
                <a:lnTo>
                  <a:pt x="134" y="681"/>
                </a:lnTo>
                <a:lnTo>
                  <a:pt x="138" y="679"/>
                </a:lnTo>
                <a:lnTo>
                  <a:pt x="143" y="679"/>
                </a:lnTo>
                <a:lnTo>
                  <a:pt x="146" y="681"/>
                </a:lnTo>
                <a:lnTo>
                  <a:pt x="149" y="683"/>
                </a:lnTo>
                <a:lnTo>
                  <a:pt x="149" y="683"/>
                </a:lnTo>
                <a:lnTo>
                  <a:pt x="150" y="686"/>
                </a:lnTo>
                <a:lnTo>
                  <a:pt x="151" y="687"/>
                </a:lnTo>
                <a:lnTo>
                  <a:pt x="151" y="687"/>
                </a:lnTo>
                <a:lnTo>
                  <a:pt x="151" y="688"/>
                </a:lnTo>
                <a:lnTo>
                  <a:pt x="149" y="688"/>
                </a:lnTo>
                <a:lnTo>
                  <a:pt x="149" y="688"/>
                </a:lnTo>
                <a:lnTo>
                  <a:pt x="150" y="689"/>
                </a:lnTo>
                <a:lnTo>
                  <a:pt x="150" y="691"/>
                </a:lnTo>
                <a:lnTo>
                  <a:pt x="150" y="693"/>
                </a:lnTo>
                <a:lnTo>
                  <a:pt x="152" y="693"/>
                </a:lnTo>
                <a:lnTo>
                  <a:pt x="152" y="693"/>
                </a:lnTo>
                <a:lnTo>
                  <a:pt x="151" y="694"/>
                </a:lnTo>
                <a:lnTo>
                  <a:pt x="150" y="696"/>
                </a:lnTo>
                <a:lnTo>
                  <a:pt x="150" y="698"/>
                </a:lnTo>
                <a:lnTo>
                  <a:pt x="150" y="698"/>
                </a:lnTo>
                <a:lnTo>
                  <a:pt x="149" y="698"/>
                </a:lnTo>
                <a:lnTo>
                  <a:pt x="147" y="698"/>
                </a:lnTo>
                <a:lnTo>
                  <a:pt x="147" y="699"/>
                </a:lnTo>
                <a:lnTo>
                  <a:pt x="147" y="699"/>
                </a:lnTo>
                <a:lnTo>
                  <a:pt x="138" y="699"/>
                </a:lnTo>
                <a:lnTo>
                  <a:pt x="128" y="701"/>
                </a:lnTo>
                <a:lnTo>
                  <a:pt x="128" y="701"/>
                </a:lnTo>
                <a:lnTo>
                  <a:pt x="124" y="699"/>
                </a:lnTo>
                <a:lnTo>
                  <a:pt x="124" y="699"/>
                </a:lnTo>
                <a:lnTo>
                  <a:pt x="120" y="701"/>
                </a:lnTo>
                <a:lnTo>
                  <a:pt x="120" y="701"/>
                </a:lnTo>
                <a:lnTo>
                  <a:pt x="117" y="701"/>
                </a:lnTo>
                <a:lnTo>
                  <a:pt x="117" y="701"/>
                </a:lnTo>
                <a:lnTo>
                  <a:pt x="114" y="702"/>
                </a:lnTo>
                <a:lnTo>
                  <a:pt x="112" y="702"/>
                </a:lnTo>
                <a:lnTo>
                  <a:pt x="111" y="701"/>
                </a:lnTo>
                <a:lnTo>
                  <a:pt x="111" y="701"/>
                </a:lnTo>
                <a:lnTo>
                  <a:pt x="111" y="702"/>
                </a:lnTo>
                <a:lnTo>
                  <a:pt x="110" y="702"/>
                </a:lnTo>
                <a:lnTo>
                  <a:pt x="110" y="702"/>
                </a:lnTo>
                <a:lnTo>
                  <a:pt x="104" y="702"/>
                </a:lnTo>
                <a:lnTo>
                  <a:pt x="104" y="702"/>
                </a:lnTo>
                <a:lnTo>
                  <a:pt x="101" y="701"/>
                </a:lnTo>
                <a:lnTo>
                  <a:pt x="101" y="701"/>
                </a:lnTo>
                <a:lnTo>
                  <a:pt x="99" y="702"/>
                </a:lnTo>
                <a:lnTo>
                  <a:pt x="99" y="702"/>
                </a:lnTo>
                <a:lnTo>
                  <a:pt x="97" y="702"/>
                </a:lnTo>
                <a:lnTo>
                  <a:pt x="94" y="701"/>
                </a:lnTo>
                <a:lnTo>
                  <a:pt x="94" y="701"/>
                </a:lnTo>
                <a:lnTo>
                  <a:pt x="91" y="702"/>
                </a:lnTo>
                <a:lnTo>
                  <a:pt x="91" y="702"/>
                </a:lnTo>
                <a:lnTo>
                  <a:pt x="87" y="702"/>
                </a:lnTo>
                <a:lnTo>
                  <a:pt x="82" y="701"/>
                </a:lnTo>
                <a:lnTo>
                  <a:pt x="82" y="701"/>
                </a:lnTo>
                <a:lnTo>
                  <a:pt x="81" y="701"/>
                </a:lnTo>
                <a:lnTo>
                  <a:pt x="80" y="701"/>
                </a:lnTo>
                <a:lnTo>
                  <a:pt x="80" y="701"/>
                </a:lnTo>
                <a:lnTo>
                  <a:pt x="71" y="698"/>
                </a:lnTo>
                <a:lnTo>
                  <a:pt x="59" y="694"/>
                </a:lnTo>
                <a:lnTo>
                  <a:pt x="59" y="694"/>
                </a:lnTo>
                <a:lnTo>
                  <a:pt x="59" y="693"/>
                </a:lnTo>
                <a:lnTo>
                  <a:pt x="60" y="692"/>
                </a:lnTo>
                <a:lnTo>
                  <a:pt x="60" y="692"/>
                </a:lnTo>
                <a:lnTo>
                  <a:pt x="59" y="691"/>
                </a:lnTo>
                <a:lnTo>
                  <a:pt x="59" y="691"/>
                </a:lnTo>
                <a:lnTo>
                  <a:pt x="58" y="691"/>
                </a:lnTo>
                <a:lnTo>
                  <a:pt x="58" y="692"/>
                </a:lnTo>
                <a:lnTo>
                  <a:pt x="58" y="692"/>
                </a:lnTo>
                <a:lnTo>
                  <a:pt x="57" y="693"/>
                </a:lnTo>
                <a:lnTo>
                  <a:pt x="57" y="693"/>
                </a:lnTo>
                <a:lnTo>
                  <a:pt x="43" y="682"/>
                </a:lnTo>
                <a:lnTo>
                  <a:pt x="43" y="682"/>
                </a:lnTo>
                <a:lnTo>
                  <a:pt x="45" y="682"/>
                </a:lnTo>
                <a:lnTo>
                  <a:pt x="46" y="683"/>
                </a:lnTo>
                <a:lnTo>
                  <a:pt x="46" y="683"/>
                </a:lnTo>
                <a:lnTo>
                  <a:pt x="45" y="682"/>
                </a:lnTo>
                <a:lnTo>
                  <a:pt x="43" y="681"/>
                </a:lnTo>
                <a:lnTo>
                  <a:pt x="41" y="682"/>
                </a:lnTo>
                <a:lnTo>
                  <a:pt x="41" y="682"/>
                </a:lnTo>
                <a:lnTo>
                  <a:pt x="40" y="681"/>
                </a:lnTo>
                <a:lnTo>
                  <a:pt x="41" y="679"/>
                </a:lnTo>
                <a:lnTo>
                  <a:pt x="42" y="679"/>
                </a:lnTo>
                <a:lnTo>
                  <a:pt x="41" y="679"/>
                </a:lnTo>
                <a:lnTo>
                  <a:pt x="41" y="679"/>
                </a:lnTo>
                <a:lnTo>
                  <a:pt x="40" y="678"/>
                </a:lnTo>
                <a:lnTo>
                  <a:pt x="39" y="678"/>
                </a:lnTo>
                <a:lnTo>
                  <a:pt x="39" y="678"/>
                </a:lnTo>
                <a:lnTo>
                  <a:pt x="35" y="673"/>
                </a:lnTo>
                <a:lnTo>
                  <a:pt x="35" y="673"/>
                </a:lnTo>
                <a:lnTo>
                  <a:pt x="35" y="672"/>
                </a:lnTo>
                <a:lnTo>
                  <a:pt x="36" y="672"/>
                </a:lnTo>
                <a:lnTo>
                  <a:pt x="35" y="669"/>
                </a:lnTo>
                <a:lnTo>
                  <a:pt x="35" y="669"/>
                </a:lnTo>
                <a:lnTo>
                  <a:pt x="34" y="669"/>
                </a:lnTo>
                <a:lnTo>
                  <a:pt x="34" y="671"/>
                </a:lnTo>
                <a:lnTo>
                  <a:pt x="34" y="671"/>
                </a:lnTo>
                <a:lnTo>
                  <a:pt x="31" y="669"/>
                </a:lnTo>
                <a:lnTo>
                  <a:pt x="31" y="669"/>
                </a:lnTo>
                <a:lnTo>
                  <a:pt x="31" y="668"/>
                </a:lnTo>
                <a:lnTo>
                  <a:pt x="31" y="668"/>
                </a:lnTo>
                <a:lnTo>
                  <a:pt x="33" y="668"/>
                </a:lnTo>
                <a:lnTo>
                  <a:pt x="33" y="667"/>
                </a:lnTo>
                <a:lnTo>
                  <a:pt x="33" y="667"/>
                </a:lnTo>
                <a:lnTo>
                  <a:pt x="33" y="666"/>
                </a:lnTo>
                <a:lnTo>
                  <a:pt x="31" y="664"/>
                </a:lnTo>
                <a:lnTo>
                  <a:pt x="31" y="664"/>
                </a:lnTo>
                <a:lnTo>
                  <a:pt x="30" y="663"/>
                </a:lnTo>
                <a:lnTo>
                  <a:pt x="29" y="664"/>
                </a:lnTo>
                <a:lnTo>
                  <a:pt x="28" y="666"/>
                </a:lnTo>
                <a:lnTo>
                  <a:pt x="28" y="666"/>
                </a:lnTo>
                <a:lnTo>
                  <a:pt x="24" y="659"/>
                </a:lnTo>
                <a:lnTo>
                  <a:pt x="24" y="659"/>
                </a:lnTo>
                <a:lnTo>
                  <a:pt x="25" y="659"/>
                </a:lnTo>
                <a:lnTo>
                  <a:pt x="27" y="659"/>
                </a:lnTo>
                <a:lnTo>
                  <a:pt x="27" y="659"/>
                </a:lnTo>
                <a:lnTo>
                  <a:pt x="25" y="657"/>
                </a:lnTo>
                <a:lnTo>
                  <a:pt x="24" y="656"/>
                </a:lnTo>
                <a:lnTo>
                  <a:pt x="23" y="657"/>
                </a:lnTo>
                <a:lnTo>
                  <a:pt x="23" y="657"/>
                </a:lnTo>
                <a:lnTo>
                  <a:pt x="21" y="651"/>
                </a:lnTo>
                <a:lnTo>
                  <a:pt x="22" y="647"/>
                </a:lnTo>
                <a:lnTo>
                  <a:pt x="22" y="647"/>
                </a:lnTo>
                <a:lnTo>
                  <a:pt x="21" y="644"/>
                </a:lnTo>
                <a:lnTo>
                  <a:pt x="19" y="643"/>
                </a:lnTo>
                <a:lnTo>
                  <a:pt x="21" y="643"/>
                </a:lnTo>
                <a:lnTo>
                  <a:pt x="21" y="643"/>
                </a:lnTo>
                <a:lnTo>
                  <a:pt x="19" y="642"/>
                </a:lnTo>
                <a:lnTo>
                  <a:pt x="19" y="643"/>
                </a:lnTo>
                <a:lnTo>
                  <a:pt x="18" y="643"/>
                </a:lnTo>
                <a:lnTo>
                  <a:pt x="18" y="641"/>
                </a:lnTo>
                <a:lnTo>
                  <a:pt x="18" y="641"/>
                </a:lnTo>
                <a:lnTo>
                  <a:pt x="18" y="643"/>
                </a:lnTo>
                <a:lnTo>
                  <a:pt x="18" y="643"/>
                </a:lnTo>
                <a:lnTo>
                  <a:pt x="16" y="639"/>
                </a:lnTo>
                <a:lnTo>
                  <a:pt x="16" y="639"/>
                </a:lnTo>
                <a:lnTo>
                  <a:pt x="16" y="637"/>
                </a:lnTo>
                <a:lnTo>
                  <a:pt x="17" y="637"/>
                </a:lnTo>
                <a:lnTo>
                  <a:pt x="17" y="637"/>
                </a:lnTo>
                <a:lnTo>
                  <a:pt x="17" y="634"/>
                </a:lnTo>
                <a:lnTo>
                  <a:pt x="16" y="634"/>
                </a:lnTo>
                <a:lnTo>
                  <a:pt x="14" y="633"/>
                </a:lnTo>
                <a:lnTo>
                  <a:pt x="14" y="632"/>
                </a:lnTo>
                <a:lnTo>
                  <a:pt x="16" y="632"/>
                </a:lnTo>
                <a:lnTo>
                  <a:pt x="16" y="632"/>
                </a:lnTo>
                <a:lnTo>
                  <a:pt x="14" y="629"/>
                </a:lnTo>
                <a:lnTo>
                  <a:pt x="14" y="628"/>
                </a:lnTo>
                <a:lnTo>
                  <a:pt x="14" y="628"/>
                </a:lnTo>
                <a:lnTo>
                  <a:pt x="14" y="626"/>
                </a:lnTo>
                <a:lnTo>
                  <a:pt x="16" y="624"/>
                </a:lnTo>
                <a:lnTo>
                  <a:pt x="16" y="624"/>
                </a:lnTo>
                <a:lnTo>
                  <a:pt x="14" y="623"/>
                </a:lnTo>
                <a:lnTo>
                  <a:pt x="13" y="621"/>
                </a:lnTo>
                <a:lnTo>
                  <a:pt x="13" y="621"/>
                </a:lnTo>
                <a:lnTo>
                  <a:pt x="13" y="617"/>
                </a:lnTo>
                <a:lnTo>
                  <a:pt x="13" y="617"/>
                </a:lnTo>
                <a:lnTo>
                  <a:pt x="13" y="618"/>
                </a:lnTo>
                <a:lnTo>
                  <a:pt x="13" y="619"/>
                </a:lnTo>
                <a:lnTo>
                  <a:pt x="13" y="619"/>
                </a:lnTo>
                <a:lnTo>
                  <a:pt x="12" y="617"/>
                </a:lnTo>
                <a:lnTo>
                  <a:pt x="12" y="613"/>
                </a:lnTo>
                <a:lnTo>
                  <a:pt x="12" y="613"/>
                </a:lnTo>
                <a:lnTo>
                  <a:pt x="12" y="606"/>
                </a:lnTo>
                <a:lnTo>
                  <a:pt x="12" y="606"/>
                </a:lnTo>
                <a:lnTo>
                  <a:pt x="14" y="603"/>
                </a:lnTo>
                <a:lnTo>
                  <a:pt x="18" y="601"/>
                </a:lnTo>
                <a:lnTo>
                  <a:pt x="18" y="601"/>
                </a:lnTo>
                <a:lnTo>
                  <a:pt x="17" y="599"/>
                </a:lnTo>
                <a:lnTo>
                  <a:pt x="17" y="599"/>
                </a:lnTo>
                <a:lnTo>
                  <a:pt x="17" y="598"/>
                </a:lnTo>
                <a:lnTo>
                  <a:pt x="17" y="597"/>
                </a:lnTo>
                <a:lnTo>
                  <a:pt x="17" y="597"/>
                </a:lnTo>
                <a:lnTo>
                  <a:pt x="16" y="598"/>
                </a:lnTo>
                <a:lnTo>
                  <a:pt x="14" y="597"/>
                </a:lnTo>
                <a:lnTo>
                  <a:pt x="13" y="597"/>
                </a:lnTo>
                <a:lnTo>
                  <a:pt x="13" y="598"/>
                </a:lnTo>
                <a:lnTo>
                  <a:pt x="13" y="598"/>
                </a:lnTo>
                <a:lnTo>
                  <a:pt x="12" y="597"/>
                </a:lnTo>
                <a:lnTo>
                  <a:pt x="12" y="594"/>
                </a:lnTo>
                <a:lnTo>
                  <a:pt x="12" y="594"/>
                </a:lnTo>
                <a:lnTo>
                  <a:pt x="10" y="594"/>
                </a:lnTo>
                <a:lnTo>
                  <a:pt x="10" y="594"/>
                </a:lnTo>
                <a:lnTo>
                  <a:pt x="10" y="588"/>
                </a:lnTo>
                <a:lnTo>
                  <a:pt x="11" y="581"/>
                </a:lnTo>
                <a:lnTo>
                  <a:pt x="12" y="569"/>
                </a:lnTo>
                <a:lnTo>
                  <a:pt x="12" y="569"/>
                </a:lnTo>
                <a:lnTo>
                  <a:pt x="12" y="569"/>
                </a:lnTo>
                <a:lnTo>
                  <a:pt x="13" y="572"/>
                </a:lnTo>
                <a:lnTo>
                  <a:pt x="12" y="576"/>
                </a:lnTo>
                <a:lnTo>
                  <a:pt x="12" y="576"/>
                </a:lnTo>
                <a:lnTo>
                  <a:pt x="12" y="579"/>
                </a:lnTo>
                <a:lnTo>
                  <a:pt x="12" y="582"/>
                </a:lnTo>
                <a:lnTo>
                  <a:pt x="12" y="582"/>
                </a:lnTo>
                <a:lnTo>
                  <a:pt x="13" y="579"/>
                </a:lnTo>
                <a:lnTo>
                  <a:pt x="14" y="578"/>
                </a:lnTo>
                <a:lnTo>
                  <a:pt x="14" y="578"/>
                </a:lnTo>
                <a:lnTo>
                  <a:pt x="14" y="577"/>
                </a:lnTo>
                <a:lnTo>
                  <a:pt x="14" y="576"/>
                </a:lnTo>
                <a:lnTo>
                  <a:pt x="13" y="576"/>
                </a:lnTo>
                <a:lnTo>
                  <a:pt x="13" y="574"/>
                </a:lnTo>
                <a:lnTo>
                  <a:pt x="14" y="574"/>
                </a:lnTo>
                <a:lnTo>
                  <a:pt x="14" y="574"/>
                </a:lnTo>
                <a:lnTo>
                  <a:pt x="14" y="571"/>
                </a:lnTo>
                <a:lnTo>
                  <a:pt x="17" y="568"/>
                </a:lnTo>
                <a:lnTo>
                  <a:pt x="17" y="568"/>
                </a:lnTo>
                <a:lnTo>
                  <a:pt x="16" y="568"/>
                </a:lnTo>
                <a:lnTo>
                  <a:pt x="16" y="567"/>
                </a:lnTo>
                <a:lnTo>
                  <a:pt x="16" y="563"/>
                </a:lnTo>
                <a:lnTo>
                  <a:pt x="16" y="563"/>
                </a:lnTo>
                <a:lnTo>
                  <a:pt x="17" y="562"/>
                </a:lnTo>
                <a:lnTo>
                  <a:pt x="18" y="562"/>
                </a:lnTo>
                <a:lnTo>
                  <a:pt x="18" y="562"/>
                </a:lnTo>
                <a:lnTo>
                  <a:pt x="18" y="561"/>
                </a:lnTo>
                <a:lnTo>
                  <a:pt x="17" y="561"/>
                </a:lnTo>
                <a:lnTo>
                  <a:pt x="17" y="561"/>
                </a:lnTo>
                <a:lnTo>
                  <a:pt x="16" y="561"/>
                </a:lnTo>
                <a:lnTo>
                  <a:pt x="16" y="561"/>
                </a:lnTo>
                <a:lnTo>
                  <a:pt x="17" y="558"/>
                </a:lnTo>
                <a:lnTo>
                  <a:pt x="16" y="557"/>
                </a:lnTo>
                <a:lnTo>
                  <a:pt x="14" y="557"/>
                </a:lnTo>
                <a:lnTo>
                  <a:pt x="14" y="557"/>
                </a:lnTo>
                <a:lnTo>
                  <a:pt x="16" y="551"/>
                </a:lnTo>
                <a:lnTo>
                  <a:pt x="17" y="546"/>
                </a:lnTo>
                <a:lnTo>
                  <a:pt x="17" y="546"/>
                </a:lnTo>
                <a:lnTo>
                  <a:pt x="17" y="547"/>
                </a:lnTo>
                <a:lnTo>
                  <a:pt x="17" y="549"/>
                </a:lnTo>
                <a:lnTo>
                  <a:pt x="16" y="554"/>
                </a:lnTo>
                <a:lnTo>
                  <a:pt x="16" y="554"/>
                </a:lnTo>
                <a:lnTo>
                  <a:pt x="17" y="556"/>
                </a:lnTo>
                <a:lnTo>
                  <a:pt x="19" y="557"/>
                </a:lnTo>
                <a:lnTo>
                  <a:pt x="19" y="557"/>
                </a:lnTo>
                <a:lnTo>
                  <a:pt x="19" y="556"/>
                </a:lnTo>
                <a:lnTo>
                  <a:pt x="17" y="554"/>
                </a:lnTo>
                <a:lnTo>
                  <a:pt x="17" y="554"/>
                </a:lnTo>
                <a:lnTo>
                  <a:pt x="18" y="553"/>
                </a:lnTo>
                <a:lnTo>
                  <a:pt x="18" y="552"/>
                </a:lnTo>
                <a:lnTo>
                  <a:pt x="18" y="547"/>
                </a:lnTo>
                <a:lnTo>
                  <a:pt x="18" y="547"/>
                </a:lnTo>
                <a:lnTo>
                  <a:pt x="19" y="548"/>
                </a:lnTo>
                <a:lnTo>
                  <a:pt x="19" y="548"/>
                </a:lnTo>
                <a:lnTo>
                  <a:pt x="19" y="548"/>
                </a:lnTo>
                <a:lnTo>
                  <a:pt x="19" y="533"/>
                </a:lnTo>
                <a:lnTo>
                  <a:pt x="19" y="533"/>
                </a:lnTo>
                <a:lnTo>
                  <a:pt x="21" y="532"/>
                </a:lnTo>
                <a:lnTo>
                  <a:pt x="21" y="533"/>
                </a:lnTo>
                <a:lnTo>
                  <a:pt x="22" y="533"/>
                </a:lnTo>
                <a:lnTo>
                  <a:pt x="22" y="532"/>
                </a:lnTo>
                <a:lnTo>
                  <a:pt x="22" y="532"/>
                </a:lnTo>
                <a:lnTo>
                  <a:pt x="22" y="532"/>
                </a:lnTo>
                <a:lnTo>
                  <a:pt x="21" y="532"/>
                </a:lnTo>
                <a:lnTo>
                  <a:pt x="21" y="532"/>
                </a:lnTo>
                <a:lnTo>
                  <a:pt x="21" y="529"/>
                </a:lnTo>
                <a:lnTo>
                  <a:pt x="21" y="529"/>
                </a:lnTo>
                <a:lnTo>
                  <a:pt x="21" y="529"/>
                </a:lnTo>
                <a:lnTo>
                  <a:pt x="22" y="531"/>
                </a:lnTo>
                <a:lnTo>
                  <a:pt x="23" y="532"/>
                </a:lnTo>
                <a:lnTo>
                  <a:pt x="23" y="532"/>
                </a:lnTo>
                <a:lnTo>
                  <a:pt x="24" y="532"/>
                </a:lnTo>
                <a:lnTo>
                  <a:pt x="24" y="531"/>
                </a:lnTo>
                <a:lnTo>
                  <a:pt x="23" y="529"/>
                </a:lnTo>
                <a:lnTo>
                  <a:pt x="22" y="529"/>
                </a:lnTo>
                <a:lnTo>
                  <a:pt x="22" y="529"/>
                </a:lnTo>
                <a:lnTo>
                  <a:pt x="22" y="528"/>
                </a:lnTo>
                <a:lnTo>
                  <a:pt x="21" y="528"/>
                </a:lnTo>
                <a:lnTo>
                  <a:pt x="21" y="528"/>
                </a:lnTo>
                <a:lnTo>
                  <a:pt x="22" y="508"/>
                </a:lnTo>
                <a:lnTo>
                  <a:pt x="22" y="497"/>
                </a:lnTo>
                <a:lnTo>
                  <a:pt x="22" y="488"/>
                </a:lnTo>
                <a:lnTo>
                  <a:pt x="22" y="488"/>
                </a:lnTo>
                <a:lnTo>
                  <a:pt x="21" y="488"/>
                </a:lnTo>
                <a:lnTo>
                  <a:pt x="21" y="488"/>
                </a:lnTo>
                <a:lnTo>
                  <a:pt x="21" y="488"/>
                </a:lnTo>
                <a:lnTo>
                  <a:pt x="21" y="482"/>
                </a:lnTo>
                <a:lnTo>
                  <a:pt x="21" y="482"/>
                </a:lnTo>
                <a:lnTo>
                  <a:pt x="22" y="482"/>
                </a:lnTo>
                <a:lnTo>
                  <a:pt x="22" y="482"/>
                </a:lnTo>
                <a:lnTo>
                  <a:pt x="22" y="482"/>
                </a:lnTo>
                <a:lnTo>
                  <a:pt x="23" y="482"/>
                </a:lnTo>
                <a:lnTo>
                  <a:pt x="23" y="482"/>
                </a:lnTo>
                <a:lnTo>
                  <a:pt x="23" y="479"/>
                </a:lnTo>
                <a:lnTo>
                  <a:pt x="23" y="479"/>
                </a:lnTo>
                <a:lnTo>
                  <a:pt x="23" y="479"/>
                </a:lnTo>
                <a:lnTo>
                  <a:pt x="23" y="478"/>
                </a:lnTo>
                <a:lnTo>
                  <a:pt x="24" y="479"/>
                </a:lnTo>
                <a:lnTo>
                  <a:pt x="24" y="482"/>
                </a:lnTo>
                <a:lnTo>
                  <a:pt x="24" y="482"/>
                </a:lnTo>
                <a:lnTo>
                  <a:pt x="27" y="476"/>
                </a:lnTo>
                <a:lnTo>
                  <a:pt x="27" y="476"/>
                </a:lnTo>
                <a:lnTo>
                  <a:pt x="24" y="473"/>
                </a:lnTo>
                <a:lnTo>
                  <a:pt x="22" y="471"/>
                </a:lnTo>
                <a:lnTo>
                  <a:pt x="22" y="471"/>
                </a:lnTo>
                <a:lnTo>
                  <a:pt x="22" y="468"/>
                </a:lnTo>
                <a:lnTo>
                  <a:pt x="24" y="468"/>
                </a:lnTo>
                <a:lnTo>
                  <a:pt x="24" y="468"/>
                </a:lnTo>
                <a:lnTo>
                  <a:pt x="23" y="465"/>
                </a:lnTo>
                <a:lnTo>
                  <a:pt x="23" y="463"/>
                </a:lnTo>
                <a:lnTo>
                  <a:pt x="24" y="455"/>
                </a:lnTo>
                <a:lnTo>
                  <a:pt x="24" y="455"/>
                </a:lnTo>
                <a:lnTo>
                  <a:pt x="25" y="454"/>
                </a:lnTo>
                <a:lnTo>
                  <a:pt x="25" y="454"/>
                </a:lnTo>
                <a:lnTo>
                  <a:pt x="25" y="454"/>
                </a:lnTo>
                <a:lnTo>
                  <a:pt x="24" y="453"/>
                </a:lnTo>
                <a:lnTo>
                  <a:pt x="24" y="453"/>
                </a:lnTo>
                <a:lnTo>
                  <a:pt x="24" y="449"/>
                </a:lnTo>
                <a:lnTo>
                  <a:pt x="24" y="444"/>
                </a:lnTo>
                <a:lnTo>
                  <a:pt x="24" y="444"/>
                </a:lnTo>
                <a:lnTo>
                  <a:pt x="25" y="437"/>
                </a:lnTo>
                <a:lnTo>
                  <a:pt x="27" y="429"/>
                </a:lnTo>
                <a:lnTo>
                  <a:pt x="27" y="429"/>
                </a:lnTo>
                <a:lnTo>
                  <a:pt x="27" y="425"/>
                </a:lnTo>
                <a:lnTo>
                  <a:pt x="27" y="424"/>
                </a:lnTo>
                <a:lnTo>
                  <a:pt x="27" y="423"/>
                </a:lnTo>
                <a:lnTo>
                  <a:pt x="27" y="423"/>
                </a:lnTo>
                <a:lnTo>
                  <a:pt x="25" y="422"/>
                </a:lnTo>
                <a:lnTo>
                  <a:pt x="25" y="422"/>
                </a:lnTo>
                <a:lnTo>
                  <a:pt x="27" y="420"/>
                </a:lnTo>
                <a:lnTo>
                  <a:pt x="28" y="419"/>
                </a:lnTo>
                <a:lnTo>
                  <a:pt x="28" y="419"/>
                </a:lnTo>
                <a:lnTo>
                  <a:pt x="27" y="415"/>
                </a:lnTo>
                <a:lnTo>
                  <a:pt x="27" y="410"/>
                </a:lnTo>
                <a:lnTo>
                  <a:pt x="28" y="400"/>
                </a:lnTo>
                <a:lnTo>
                  <a:pt x="28" y="400"/>
                </a:lnTo>
                <a:lnTo>
                  <a:pt x="28" y="399"/>
                </a:lnTo>
                <a:lnTo>
                  <a:pt x="29" y="400"/>
                </a:lnTo>
                <a:lnTo>
                  <a:pt x="29" y="400"/>
                </a:lnTo>
                <a:lnTo>
                  <a:pt x="30" y="400"/>
                </a:lnTo>
                <a:lnTo>
                  <a:pt x="30" y="400"/>
                </a:lnTo>
                <a:lnTo>
                  <a:pt x="30" y="399"/>
                </a:lnTo>
                <a:lnTo>
                  <a:pt x="29" y="398"/>
                </a:lnTo>
                <a:lnTo>
                  <a:pt x="28" y="397"/>
                </a:lnTo>
                <a:lnTo>
                  <a:pt x="28" y="394"/>
                </a:lnTo>
                <a:lnTo>
                  <a:pt x="28" y="394"/>
                </a:lnTo>
                <a:lnTo>
                  <a:pt x="29" y="395"/>
                </a:lnTo>
                <a:lnTo>
                  <a:pt x="31" y="395"/>
                </a:lnTo>
                <a:lnTo>
                  <a:pt x="31" y="395"/>
                </a:lnTo>
                <a:lnTo>
                  <a:pt x="31" y="394"/>
                </a:lnTo>
                <a:lnTo>
                  <a:pt x="30" y="394"/>
                </a:lnTo>
                <a:lnTo>
                  <a:pt x="30" y="393"/>
                </a:lnTo>
                <a:lnTo>
                  <a:pt x="30" y="392"/>
                </a:lnTo>
                <a:lnTo>
                  <a:pt x="30" y="392"/>
                </a:lnTo>
                <a:lnTo>
                  <a:pt x="31" y="393"/>
                </a:lnTo>
                <a:lnTo>
                  <a:pt x="31" y="394"/>
                </a:lnTo>
                <a:lnTo>
                  <a:pt x="33" y="395"/>
                </a:lnTo>
                <a:lnTo>
                  <a:pt x="33" y="395"/>
                </a:lnTo>
                <a:lnTo>
                  <a:pt x="33" y="394"/>
                </a:lnTo>
                <a:lnTo>
                  <a:pt x="31" y="393"/>
                </a:lnTo>
                <a:lnTo>
                  <a:pt x="31" y="390"/>
                </a:lnTo>
                <a:lnTo>
                  <a:pt x="31" y="389"/>
                </a:lnTo>
                <a:lnTo>
                  <a:pt x="31" y="389"/>
                </a:lnTo>
                <a:lnTo>
                  <a:pt x="33" y="389"/>
                </a:lnTo>
                <a:lnTo>
                  <a:pt x="33" y="392"/>
                </a:lnTo>
                <a:lnTo>
                  <a:pt x="33" y="392"/>
                </a:lnTo>
                <a:lnTo>
                  <a:pt x="34" y="390"/>
                </a:lnTo>
                <a:lnTo>
                  <a:pt x="33" y="389"/>
                </a:lnTo>
                <a:lnTo>
                  <a:pt x="33" y="389"/>
                </a:lnTo>
                <a:lnTo>
                  <a:pt x="33" y="388"/>
                </a:lnTo>
                <a:lnTo>
                  <a:pt x="33" y="388"/>
                </a:lnTo>
                <a:lnTo>
                  <a:pt x="33" y="387"/>
                </a:lnTo>
                <a:lnTo>
                  <a:pt x="33" y="387"/>
                </a:lnTo>
                <a:lnTo>
                  <a:pt x="34" y="384"/>
                </a:lnTo>
                <a:lnTo>
                  <a:pt x="34" y="384"/>
                </a:lnTo>
                <a:lnTo>
                  <a:pt x="31" y="382"/>
                </a:lnTo>
                <a:lnTo>
                  <a:pt x="30" y="380"/>
                </a:lnTo>
                <a:lnTo>
                  <a:pt x="30" y="379"/>
                </a:lnTo>
                <a:lnTo>
                  <a:pt x="30" y="379"/>
                </a:lnTo>
                <a:lnTo>
                  <a:pt x="34" y="380"/>
                </a:lnTo>
                <a:lnTo>
                  <a:pt x="34" y="380"/>
                </a:lnTo>
                <a:lnTo>
                  <a:pt x="33" y="383"/>
                </a:lnTo>
                <a:lnTo>
                  <a:pt x="33" y="383"/>
                </a:lnTo>
                <a:lnTo>
                  <a:pt x="34" y="383"/>
                </a:lnTo>
                <a:lnTo>
                  <a:pt x="35" y="382"/>
                </a:lnTo>
                <a:lnTo>
                  <a:pt x="34" y="378"/>
                </a:lnTo>
                <a:lnTo>
                  <a:pt x="34" y="378"/>
                </a:lnTo>
                <a:lnTo>
                  <a:pt x="36" y="379"/>
                </a:lnTo>
                <a:lnTo>
                  <a:pt x="37" y="379"/>
                </a:lnTo>
                <a:lnTo>
                  <a:pt x="37" y="379"/>
                </a:lnTo>
                <a:lnTo>
                  <a:pt x="35" y="377"/>
                </a:lnTo>
                <a:lnTo>
                  <a:pt x="35" y="377"/>
                </a:lnTo>
                <a:lnTo>
                  <a:pt x="35" y="375"/>
                </a:lnTo>
                <a:lnTo>
                  <a:pt x="36" y="375"/>
                </a:lnTo>
                <a:lnTo>
                  <a:pt x="37" y="374"/>
                </a:lnTo>
                <a:lnTo>
                  <a:pt x="37" y="374"/>
                </a:lnTo>
                <a:lnTo>
                  <a:pt x="39" y="380"/>
                </a:lnTo>
                <a:lnTo>
                  <a:pt x="39" y="383"/>
                </a:lnTo>
                <a:lnTo>
                  <a:pt x="37" y="385"/>
                </a:lnTo>
                <a:lnTo>
                  <a:pt x="37" y="385"/>
                </a:lnTo>
                <a:lnTo>
                  <a:pt x="37" y="387"/>
                </a:lnTo>
                <a:lnTo>
                  <a:pt x="37" y="387"/>
                </a:lnTo>
                <a:lnTo>
                  <a:pt x="39" y="387"/>
                </a:lnTo>
                <a:lnTo>
                  <a:pt x="39" y="387"/>
                </a:lnTo>
                <a:lnTo>
                  <a:pt x="39" y="387"/>
                </a:lnTo>
                <a:lnTo>
                  <a:pt x="39" y="390"/>
                </a:lnTo>
                <a:lnTo>
                  <a:pt x="37" y="394"/>
                </a:lnTo>
                <a:lnTo>
                  <a:pt x="37" y="394"/>
                </a:lnTo>
                <a:lnTo>
                  <a:pt x="39" y="394"/>
                </a:lnTo>
                <a:lnTo>
                  <a:pt x="39" y="395"/>
                </a:lnTo>
                <a:lnTo>
                  <a:pt x="39" y="395"/>
                </a:lnTo>
                <a:lnTo>
                  <a:pt x="39" y="399"/>
                </a:lnTo>
                <a:lnTo>
                  <a:pt x="39" y="402"/>
                </a:lnTo>
                <a:lnTo>
                  <a:pt x="40" y="403"/>
                </a:lnTo>
                <a:lnTo>
                  <a:pt x="40" y="403"/>
                </a:lnTo>
                <a:lnTo>
                  <a:pt x="39" y="405"/>
                </a:lnTo>
                <a:lnTo>
                  <a:pt x="39" y="408"/>
                </a:lnTo>
                <a:lnTo>
                  <a:pt x="40" y="414"/>
                </a:lnTo>
                <a:lnTo>
                  <a:pt x="40" y="414"/>
                </a:lnTo>
                <a:lnTo>
                  <a:pt x="39" y="415"/>
                </a:lnTo>
                <a:lnTo>
                  <a:pt x="39" y="419"/>
                </a:lnTo>
                <a:lnTo>
                  <a:pt x="39" y="419"/>
                </a:lnTo>
                <a:lnTo>
                  <a:pt x="40" y="419"/>
                </a:lnTo>
                <a:lnTo>
                  <a:pt x="40" y="418"/>
                </a:lnTo>
                <a:lnTo>
                  <a:pt x="41" y="415"/>
                </a:lnTo>
                <a:lnTo>
                  <a:pt x="41" y="415"/>
                </a:lnTo>
                <a:lnTo>
                  <a:pt x="42" y="415"/>
                </a:lnTo>
                <a:lnTo>
                  <a:pt x="42" y="417"/>
                </a:lnTo>
                <a:lnTo>
                  <a:pt x="41" y="418"/>
                </a:lnTo>
                <a:lnTo>
                  <a:pt x="41" y="418"/>
                </a:lnTo>
                <a:lnTo>
                  <a:pt x="41" y="419"/>
                </a:lnTo>
                <a:lnTo>
                  <a:pt x="42" y="419"/>
                </a:lnTo>
                <a:lnTo>
                  <a:pt x="43" y="419"/>
                </a:lnTo>
                <a:lnTo>
                  <a:pt x="43" y="419"/>
                </a:lnTo>
                <a:lnTo>
                  <a:pt x="43" y="417"/>
                </a:lnTo>
                <a:lnTo>
                  <a:pt x="43" y="415"/>
                </a:lnTo>
                <a:lnTo>
                  <a:pt x="41" y="413"/>
                </a:lnTo>
                <a:lnTo>
                  <a:pt x="41" y="413"/>
                </a:lnTo>
                <a:lnTo>
                  <a:pt x="41" y="403"/>
                </a:lnTo>
                <a:lnTo>
                  <a:pt x="42" y="395"/>
                </a:lnTo>
                <a:lnTo>
                  <a:pt x="42" y="395"/>
                </a:lnTo>
                <a:lnTo>
                  <a:pt x="43" y="397"/>
                </a:lnTo>
                <a:lnTo>
                  <a:pt x="45" y="397"/>
                </a:lnTo>
                <a:lnTo>
                  <a:pt x="46" y="398"/>
                </a:lnTo>
                <a:lnTo>
                  <a:pt x="46" y="398"/>
                </a:lnTo>
                <a:lnTo>
                  <a:pt x="46" y="398"/>
                </a:lnTo>
                <a:lnTo>
                  <a:pt x="46" y="397"/>
                </a:lnTo>
                <a:lnTo>
                  <a:pt x="46" y="395"/>
                </a:lnTo>
                <a:lnTo>
                  <a:pt x="47" y="394"/>
                </a:lnTo>
                <a:lnTo>
                  <a:pt x="47" y="394"/>
                </a:lnTo>
                <a:lnTo>
                  <a:pt x="46" y="394"/>
                </a:lnTo>
                <a:lnTo>
                  <a:pt x="45" y="395"/>
                </a:lnTo>
                <a:lnTo>
                  <a:pt x="45" y="395"/>
                </a:lnTo>
                <a:lnTo>
                  <a:pt x="43" y="395"/>
                </a:lnTo>
                <a:lnTo>
                  <a:pt x="43" y="394"/>
                </a:lnTo>
                <a:lnTo>
                  <a:pt x="43" y="390"/>
                </a:lnTo>
                <a:lnTo>
                  <a:pt x="43" y="390"/>
                </a:lnTo>
                <a:lnTo>
                  <a:pt x="45" y="390"/>
                </a:lnTo>
                <a:lnTo>
                  <a:pt x="46" y="390"/>
                </a:lnTo>
                <a:lnTo>
                  <a:pt x="46" y="390"/>
                </a:lnTo>
                <a:lnTo>
                  <a:pt x="46" y="389"/>
                </a:lnTo>
                <a:lnTo>
                  <a:pt x="45" y="389"/>
                </a:lnTo>
                <a:lnTo>
                  <a:pt x="45" y="388"/>
                </a:lnTo>
                <a:lnTo>
                  <a:pt x="45" y="387"/>
                </a:lnTo>
                <a:lnTo>
                  <a:pt x="45" y="387"/>
                </a:lnTo>
                <a:lnTo>
                  <a:pt x="46" y="388"/>
                </a:lnTo>
                <a:lnTo>
                  <a:pt x="47" y="387"/>
                </a:lnTo>
                <a:lnTo>
                  <a:pt x="47" y="387"/>
                </a:lnTo>
                <a:lnTo>
                  <a:pt x="47" y="387"/>
                </a:lnTo>
                <a:lnTo>
                  <a:pt x="46" y="387"/>
                </a:lnTo>
                <a:lnTo>
                  <a:pt x="46" y="387"/>
                </a:lnTo>
                <a:lnTo>
                  <a:pt x="46" y="387"/>
                </a:lnTo>
                <a:lnTo>
                  <a:pt x="45" y="385"/>
                </a:lnTo>
                <a:lnTo>
                  <a:pt x="45" y="385"/>
                </a:lnTo>
                <a:lnTo>
                  <a:pt x="46" y="384"/>
                </a:lnTo>
                <a:lnTo>
                  <a:pt x="47" y="383"/>
                </a:lnTo>
                <a:lnTo>
                  <a:pt x="48" y="384"/>
                </a:lnTo>
                <a:lnTo>
                  <a:pt x="48" y="384"/>
                </a:lnTo>
                <a:lnTo>
                  <a:pt x="48" y="382"/>
                </a:lnTo>
                <a:lnTo>
                  <a:pt x="47" y="380"/>
                </a:lnTo>
                <a:lnTo>
                  <a:pt x="47" y="378"/>
                </a:lnTo>
                <a:lnTo>
                  <a:pt x="47" y="378"/>
                </a:lnTo>
                <a:lnTo>
                  <a:pt x="48" y="377"/>
                </a:lnTo>
                <a:lnTo>
                  <a:pt x="48" y="377"/>
                </a:lnTo>
                <a:lnTo>
                  <a:pt x="50" y="375"/>
                </a:lnTo>
                <a:lnTo>
                  <a:pt x="50" y="374"/>
                </a:lnTo>
                <a:lnTo>
                  <a:pt x="50" y="374"/>
                </a:lnTo>
                <a:lnTo>
                  <a:pt x="48" y="372"/>
                </a:lnTo>
                <a:lnTo>
                  <a:pt x="48" y="372"/>
                </a:lnTo>
                <a:lnTo>
                  <a:pt x="46" y="372"/>
                </a:lnTo>
                <a:lnTo>
                  <a:pt x="46" y="372"/>
                </a:lnTo>
                <a:lnTo>
                  <a:pt x="46" y="368"/>
                </a:lnTo>
                <a:lnTo>
                  <a:pt x="45" y="367"/>
                </a:lnTo>
                <a:lnTo>
                  <a:pt x="43" y="367"/>
                </a:lnTo>
                <a:lnTo>
                  <a:pt x="43" y="367"/>
                </a:lnTo>
                <a:lnTo>
                  <a:pt x="43" y="365"/>
                </a:lnTo>
                <a:lnTo>
                  <a:pt x="45" y="364"/>
                </a:lnTo>
                <a:lnTo>
                  <a:pt x="45" y="364"/>
                </a:lnTo>
                <a:lnTo>
                  <a:pt x="46" y="364"/>
                </a:lnTo>
                <a:lnTo>
                  <a:pt x="46" y="365"/>
                </a:lnTo>
                <a:lnTo>
                  <a:pt x="46" y="365"/>
                </a:lnTo>
                <a:lnTo>
                  <a:pt x="47" y="365"/>
                </a:lnTo>
                <a:lnTo>
                  <a:pt x="48" y="363"/>
                </a:lnTo>
                <a:lnTo>
                  <a:pt x="48" y="363"/>
                </a:lnTo>
                <a:lnTo>
                  <a:pt x="47" y="362"/>
                </a:lnTo>
                <a:lnTo>
                  <a:pt x="48" y="359"/>
                </a:lnTo>
                <a:lnTo>
                  <a:pt x="48" y="359"/>
                </a:lnTo>
                <a:lnTo>
                  <a:pt x="50" y="359"/>
                </a:lnTo>
                <a:lnTo>
                  <a:pt x="50" y="359"/>
                </a:lnTo>
                <a:lnTo>
                  <a:pt x="50" y="360"/>
                </a:lnTo>
                <a:lnTo>
                  <a:pt x="51" y="360"/>
                </a:lnTo>
                <a:lnTo>
                  <a:pt x="51" y="360"/>
                </a:lnTo>
                <a:lnTo>
                  <a:pt x="51" y="360"/>
                </a:lnTo>
                <a:lnTo>
                  <a:pt x="51" y="359"/>
                </a:lnTo>
                <a:lnTo>
                  <a:pt x="50" y="359"/>
                </a:lnTo>
                <a:lnTo>
                  <a:pt x="50" y="359"/>
                </a:lnTo>
                <a:lnTo>
                  <a:pt x="50" y="357"/>
                </a:lnTo>
                <a:lnTo>
                  <a:pt x="50" y="354"/>
                </a:lnTo>
                <a:lnTo>
                  <a:pt x="50" y="354"/>
                </a:lnTo>
                <a:lnTo>
                  <a:pt x="46" y="354"/>
                </a:lnTo>
                <a:lnTo>
                  <a:pt x="46" y="354"/>
                </a:lnTo>
                <a:lnTo>
                  <a:pt x="47" y="355"/>
                </a:lnTo>
                <a:lnTo>
                  <a:pt x="47" y="358"/>
                </a:lnTo>
                <a:lnTo>
                  <a:pt x="47" y="358"/>
                </a:lnTo>
                <a:lnTo>
                  <a:pt x="45" y="359"/>
                </a:lnTo>
                <a:lnTo>
                  <a:pt x="45" y="360"/>
                </a:lnTo>
                <a:lnTo>
                  <a:pt x="43" y="360"/>
                </a:lnTo>
                <a:lnTo>
                  <a:pt x="42" y="362"/>
                </a:lnTo>
                <a:lnTo>
                  <a:pt x="42" y="362"/>
                </a:lnTo>
                <a:lnTo>
                  <a:pt x="42" y="348"/>
                </a:lnTo>
                <a:lnTo>
                  <a:pt x="42" y="342"/>
                </a:lnTo>
                <a:lnTo>
                  <a:pt x="43" y="337"/>
                </a:lnTo>
                <a:lnTo>
                  <a:pt x="43" y="337"/>
                </a:lnTo>
                <a:lnTo>
                  <a:pt x="45" y="337"/>
                </a:lnTo>
                <a:lnTo>
                  <a:pt x="45" y="337"/>
                </a:lnTo>
                <a:lnTo>
                  <a:pt x="43" y="339"/>
                </a:lnTo>
                <a:lnTo>
                  <a:pt x="43" y="339"/>
                </a:lnTo>
                <a:lnTo>
                  <a:pt x="43" y="357"/>
                </a:lnTo>
                <a:lnTo>
                  <a:pt x="43" y="357"/>
                </a:lnTo>
                <a:lnTo>
                  <a:pt x="45" y="353"/>
                </a:lnTo>
                <a:lnTo>
                  <a:pt x="45" y="352"/>
                </a:lnTo>
                <a:lnTo>
                  <a:pt x="46" y="352"/>
                </a:lnTo>
                <a:lnTo>
                  <a:pt x="46" y="352"/>
                </a:lnTo>
                <a:lnTo>
                  <a:pt x="46" y="350"/>
                </a:lnTo>
                <a:lnTo>
                  <a:pt x="46" y="349"/>
                </a:lnTo>
                <a:lnTo>
                  <a:pt x="45" y="349"/>
                </a:lnTo>
                <a:lnTo>
                  <a:pt x="45" y="348"/>
                </a:lnTo>
                <a:lnTo>
                  <a:pt x="45" y="348"/>
                </a:lnTo>
                <a:lnTo>
                  <a:pt x="45" y="347"/>
                </a:lnTo>
                <a:lnTo>
                  <a:pt x="46" y="347"/>
                </a:lnTo>
                <a:lnTo>
                  <a:pt x="46" y="347"/>
                </a:lnTo>
                <a:lnTo>
                  <a:pt x="46" y="345"/>
                </a:lnTo>
                <a:lnTo>
                  <a:pt x="46" y="345"/>
                </a:lnTo>
                <a:lnTo>
                  <a:pt x="45" y="344"/>
                </a:lnTo>
                <a:lnTo>
                  <a:pt x="45" y="344"/>
                </a:lnTo>
                <a:lnTo>
                  <a:pt x="45" y="343"/>
                </a:lnTo>
                <a:lnTo>
                  <a:pt x="45" y="343"/>
                </a:lnTo>
                <a:lnTo>
                  <a:pt x="45" y="342"/>
                </a:lnTo>
                <a:lnTo>
                  <a:pt x="45" y="342"/>
                </a:lnTo>
                <a:lnTo>
                  <a:pt x="45" y="338"/>
                </a:lnTo>
                <a:lnTo>
                  <a:pt x="45" y="334"/>
                </a:lnTo>
                <a:lnTo>
                  <a:pt x="45" y="334"/>
                </a:lnTo>
                <a:lnTo>
                  <a:pt x="45" y="333"/>
                </a:lnTo>
                <a:lnTo>
                  <a:pt x="46" y="333"/>
                </a:lnTo>
                <a:lnTo>
                  <a:pt x="46" y="333"/>
                </a:lnTo>
                <a:lnTo>
                  <a:pt x="46" y="333"/>
                </a:lnTo>
                <a:lnTo>
                  <a:pt x="45" y="333"/>
                </a:lnTo>
                <a:lnTo>
                  <a:pt x="43" y="333"/>
                </a:lnTo>
                <a:lnTo>
                  <a:pt x="43" y="333"/>
                </a:lnTo>
                <a:lnTo>
                  <a:pt x="45" y="332"/>
                </a:lnTo>
                <a:lnTo>
                  <a:pt x="46" y="330"/>
                </a:lnTo>
                <a:lnTo>
                  <a:pt x="46" y="330"/>
                </a:lnTo>
                <a:lnTo>
                  <a:pt x="45" y="330"/>
                </a:lnTo>
                <a:lnTo>
                  <a:pt x="45" y="330"/>
                </a:lnTo>
                <a:lnTo>
                  <a:pt x="42" y="330"/>
                </a:lnTo>
                <a:lnTo>
                  <a:pt x="42" y="330"/>
                </a:lnTo>
                <a:lnTo>
                  <a:pt x="41" y="317"/>
                </a:lnTo>
                <a:lnTo>
                  <a:pt x="41" y="317"/>
                </a:lnTo>
                <a:lnTo>
                  <a:pt x="42" y="315"/>
                </a:lnTo>
                <a:lnTo>
                  <a:pt x="42" y="315"/>
                </a:lnTo>
                <a:lnTo>
                  <a:pt x="42" y="312"/>
                </a:lnTo>
                <a:lnTo>
                  <a:pt x="42" y="312"/>
                </a:lnTo>
                <a:lnTo>
                  <a:pt x="42" y="310"/>
                </a:lnTo>
                <a:lnTo>
                  <a:pt x="42" y="308"/>
                </a:lnTo>
                <a:lnTo>
                  <a:pt x="42" y="308"/>
                </a:lnTo>
                <a:lnTo>
                  <a:pt x="42" y="308"/>
                </a:lnTo>
                <a:lnTo>
                  <a:pt x="43" y="307"/>
                </a:lnTo>
                <a:lnTo>
                  <a:pt x="43" y="307"/>
                </a:lnTo>
                <a:lnTo>
                  <a:pt x="42" y="304"/>
                </a:lnTo>
                <a:lnTo>
                  <a:pt x="42" y="300"/>
                </a:lnTo>
                <a:lnTo>
                  <a:pt x="42" y="297"/>
                </a:lnTo>
                <a:lnTo>
                  <a:pt x="42" y="293"/>
                </a:lnTo>
                <a:lnTo>
                  <a:pt x="42" y="293"/>
                </a:lnTo>
                <a:lnTo>
                  <a:pt x="43" y="293"/>
                </a:lnTo>
                <a:lnTo>
                  <a:pt x="43" y="293"/>
                </a:lnTo>
                <a:lnTo>
                  <a:pt x="45" y="294"/>
                </a:lnTo>
                <a:lnTo>
                  <a:pt x="45" y="294"/>
                </a:lnTo>
                <a:lnTo>
                  <a:pt x="43" y="297"/>
                </a:lnTo>
                <a:lnTo>
                  <a:pt x="45" y="300"/>
                </a:lnTo>
                <a:lnTo>
                  <a:pt x="45" y="300"/>
                </a:lnTo>
                <a:lnTo>
                  <a:pt x="46" y="302"/>
                </a:lnTo>
                <a:lnTo>
                  <a:pt x="46" y="302"/>
                </a:lnTo>
                <a:lnTo>
                  <a:pt x="46" y="303"/>
                </a:lnTo>
                <a:lnTo>
                  <a:pt x="46" y="303"/>
                </a:lnTo>
                <a:lnTo>
                  <a:pt x="47" y="302"/>
                </a:lnTo>
                <a:lnTo>
                  <a:pt x="46" y="300"/>
                </a:lnTo>
                <a:lnTo>
                  <a:pt x="45" y="297"/>
                </a:lnTo>
                <a:lnTo>
                  <a:pt x="45" y="297"/>
                </a:lnTo>
                <a:lnTo>
                  <a:pt x="46" y="297"/>
                </a:lnTo>
                <a:lnTo>
                  <a:pt x="46" y="295"/>
                </a:lnTo>
                <a:lnTo>
                  <a:pt x="46" y="294"/>
                </a:lnTo>
                <a:lnTo>
                  <a:pt x="47" y="294"/>
                </a:lnTo>
                <a:lnTo>
                  <a:pt x="47" y="294"/>
                </a:lnTo>
                <a:lnTo>
                  <a:pt x="46" y="293"/>
                </a:lnTo>
                <a:lnTo>
                  <a:pt x="45" y="293"/>
                </a:lnTo>
                <a:lnTo>
                  <a:pt x="43" y="293"/>
                </a:lnTo>
                <a:lnTo>
                  <a:pt x="43" y="293"/>
                </a:lnTo>
                <a:lnTo>
                  <a:pt x="43" y="290"/>
                </a:lnTo>
                <a:lnTo>
                  <a:pt x="45" y="289"/>
                </a:lnTo>
                <a:lnTo>
                  <a:pt x="45" y="289"/>
                </a:lnTo>
                <a:lnTo>
                  <a:pt x="43" y="289"/>
                </a:lnTo>
                <a:lnTo>
                  <a:pt x="43" y="290"/>
                </a:lnTo>
                <a:lnTo>
                  <a:pt x="43" y="292"/>
                </a:lnTo>
                <a:lnTo>
                  <a:pt x="43" y="292"/>
                </a:lnTo>
                <a:lnTo>
                  <a:pt x="42" y="289"/>
                </a:lnTo>
                <a:lnTo>
                  <a:pt x="41" y="285"/>
                </a:lnTo>
                <a:lnTo>
                  <a:pt x="41" y="285"/>
                </a:lnTo>
                <a:lnTo>
                  <a:pt x="42" y="280"/>
                </a:lnTo>
                <a:lnTo>
                  <a:pt x="42" y="280"/>
                </a:lnTo>
                <a:lnTo>
                  <a:pt x="42" y="279"/>
                </a:lnTo>
                <a:lnTo>
                  <a:pt x="42" y="279"/>
                </a:lnTo>
                <a:lnTo>
                  <a:pt x="42" y="278"/>
                </a:lnTo>
                <a:lnTo>
                  <a:pt x="42" y="278"/>
                </a:lnTo>
                <a:lnTo>
                  <a:pt x="42" y="277"/>
                </a:lnTo>
                <a:lnTo>
                  <a:pt x="42" y="275"/>
                </a:lnTo>
                <a:lnTo>
                  <a:pt x="41" y="274"/>
                </a:lnTo>
                <a:lnTo>
                  <a:pt x="41" y="274"/>
                </a:lnTo>
                <a:lnTo>
                  <a:pt x="41" y="273"/>
                </a:lnTo>
                <a:lnTo>
                  <a:pt x="42" y="273"/>
                </a:lnTo>
                <a:lnTo>
                  <a:pt x="42" y="273"/>
                </a:lnTo>
                <a:lnTo>
                  <a:pt x="42" y="272"/>
                </a:lnTo>
                <a:lnTo>
                  <a:pt x="41" y="269"/>
                </a:lnTo>
                <a:lnTo>
                  <a:pt x="41" y="269"/>
                </a:lnTo>
                <a:lnTo>
                  <a:pt x="42" y="270"/>
                </a:lnTo>
                <a:lnTo>
                  <a:pt x="42" y="272"/>
                </a:lnTo>
                <a:lnTo>
                  <a:pt x="42" y="272"/>
                </a:lnTo>
                <a:lnTo>
                  <a:pt x="43" y="270"/>
                </a:lnTo>
                <a:lnTo>
                  <a:pt x="45" y="269"/>
                </a:lnTo>
                <a:lnTo>
                  <a:pt x="45" y="269"/>
                </a:lnTo>
                <a:lnTo>
                  <a:pt x="45" y="268"/>
                </a:lnTo>
                <a:lnTo>
                  <a:pt x="42" y="267"/>
                </a:lnTo>
                <a:lnTo>
                  <a:pt x="42" y="267"/>
                </a:lnTo>
                <a:lnTo>
                  <a:pt x="43" y="265"/>
                </a:lnTo>
                <a:lnTo>
                  <a:pt x="43" y="264"/>
                </a:lnTo>
                <a:lnTo>
                  <a:pt x="42" y="264"/>
                </a:lnTo>
                <a:lnTo>
                  <a:pt x="42" y="264"/>
                </a:lnTo>
                <a:lnTo>
                  <a:pt x="41" y="264"/>
                </a:lnTo>
                <a:lnTo>
                  <a:pt x="42" y="265"/>
                </a:lnTo>
                <a:lnTo>
                  <a:pt x="42" y="267"/>
                </a:lnTo>
                <a:lnTo>
                  <a:pt x="42" y="268"/>
                </a:lnTo>
                <a:lnTo>
                  <a:pt x="42" y="268"/>
                </a:lnTo>
                <a:lnTo>
                  <a:pt x="41" y="267"/>
                </a:lnTo>
                <a:lnTo>
                  <a:pt x="41" y="265"/>
                </a:lnTo>
                <a:lnTo>
                  <a:pt x="41" y="265"/>
                </a:lnTo>
                <a:lnTo>
                  <a:pt x="40" y="265"/>
                </a:lnTo>
                <a:lnTo>
                  <a:pt x="40" y="267"/>
                </a:lnTo>
                <a:lnTo>
                  <a:pt x="39" y="268"/>
                </a:lnTo>
                <a:lnTo>
                  <a:pt x="37" y="269"/>
                </a:lnTo>
                <a:lnTo>
                  <a:pt x="37" y="269"/>
                </a:lnTo>
                <a:lnTo>
                  <a:pt x="37" y="272"/>
                </a:lnTo>
                <a:lnTo>
                  <a:pt x="36" y="274"/>
                </a:lnTo>
                <a:lnTo>
                  <a:pt x="36" y="274"/>
                </a:lnTo>
                <a:lnTo>
                  <a:pt x="36" y="273"/>
                </a:lnTo>
                <a:lnTo>
                  <a:pt x="37" y="272"/>
                </a:lnTo>
                <a:lnTo>
                  <a:pt x="37" y="272"/>
                </a:lnTo>
                <a:lnTo>
                  <a:pt x="36" y="270"/>
                </a:lnTo>
                <a:lnTo>
                  <a:pt x="36" y="270"/>
                </a:lnTo>
                <a:lnTo>
                  <a:pt x="35" y="272"/>
                </a:lnTo>
                <a:lnTo>
                  <a:pt x="36" y="272"/>
                </a:lnTo>
                <a:lnTo>
                  <a:pt x="36" y="272"/>
                </a:lnTo>
                <a:lnTo>
                  <a:pt x="35" y="272"/>
                </a:lnTo>
                <a:lnTo>
                  <a:pt x="34" y="272"/>
                </a:lnTo>
                <a:lnTo>
                  <a:pt x="33" y="272"/>
                </a:lnTo>
                <a:lnTo>
                  <a:pt x="33" y="273"/>
                </a:lnTo>
                <a:lnTo>
                  <a:pt x="33" y="273"/>
                </a:lnTo>
                <a:lnTo>
                  <a:pt x="31" y="273"/>
                </a:lnTo>
                <a:lnTo>
                  <a:pt x="31" y="270"/>
                </a:lnTo>
                <a:lnTo>
                  <a:pt x="33" y="269"/>
                </a:lnTo>
                <a:lnTo>
                  <a:pt x="31" y="268"/>
                </a:lnTo>
                <a:lnTo>
                  <a:pt x="31" y="268"/>
                </a:lnTo>
                <a:lnTo>
                  <a:pt x="30" y="272"/>
                </a:lnTo>
                <a:lnTo>
                  <a:pt x="29" y="274"/>
                </a:lnTo>
                <a:lnTo>
                  <a:pt x="29" y="274"/>
                </a:lnTo>
                <a:lnTo>
                  <a:pt x="29" y="275"/>
                </a:lnTo>
                <a:lnTo>
                  <a:pt x="30" y="275"/>
                </a:lnTo>
                <a:lnTo>
                  <a:pt x="31" y="274"/>
                </a:lnTo>
                <a:lnTo>
                  <a:pt x="31" y="274"/>
                </a:lnTo>
                <a:lnTo>
                  <a:pt x="31" y="274"/>
                </a:lnTo>
                <a:lnTo>
                  <a:pt x="30" y="277"/>
                </a:lnTo>
                <a:lnTo>
                  <a:pt x="29" y="277"/>
                </a:lnTo>
                <a:lnTo>
                  <a:pt x="29" y="277"/>
                </a:lnTo>
                <a:lnTo>
                  <a:pt x="29" y="279"/>
                </a:lnTo>
                <a:lnTo>
                  <a:pt x="28" y="280"/>
                </a:lnTo>
                <a:lnTo>
                  <a:pt x="28" y="280"/>
                </a:lnTo>
                <a:lnTo>
                  <a:pt x="27" y="279"/>
                </a:lnTo>
                <a:lnTo>
                  <a:pt x="27" y="277"/>
                </a:lnTo>
                <a:lnTo>
                  <a:pt x="27" y="273"/>
                </a:lnTo>
                <a:lnTo>
                  <a:pt x="27" y="270"/>
                </a:lnTo>
                <a:lnTo>
                  <a:pt x="27" y="270"/>
                </a:lnTo>
                <a:lnTo>
                  <a:pt x="28" y="272"/>
                </a:lnTo>
                <a:lnTo>
                  <a:pt x="29" y="272"/>
                </a:lnTo>
                <a:lnTo>
                  <a:pt x="29" y="272"/>
                </a:lnTo>
                <a:lnTo>
                  <a:pt x="29" y="270"/>
                </a:lnTo>
                <a:lnTo>
                  <a:pt x="28" y="270"/>
                </a:lnTo>
                <a:lnTo>
                  <a:pt x="28" y="269"/>
                </a:lnTo>
                <a:lnTo>
                  <a:pt x="28" y="268"/>
                </a:lnTo>
                <a:lnTo>
                  <a:pt x="28" y="268"/>
                </a:lnTo>
                <a:lnTo>
                  <a:pt x="27" y="269"/>
                </a:lnTo>
                <a:lnTo>
                  <a:pt x="27" y="269"/>
                </a:lnTo>
                <a:lnTo>
                  <a:pt x="24" y="265"/>
                </a:lnTo>
                <a:lnTo>
                  <a:pt x="23" y="264"/>
                </a:lnTo>
                <a:lnTo>
                  <a:pt x="22" y="264"/>
                </a:lnTo>
                <a:lnTo>
                  <a:pt x="22" y="264"/>
                </a:lnTo>
                <a:lnTo>
                  <a:pt x="22" y="262"/>
                </a:lnTo>
                <a:lnTo>
                  <a:pt x="23" y="260"/>
                </a:lnTo>
                <a:lnTo>
                  <a:pt x="23" y="260"/>
                </a:lnTo>
                <a:lnTo>
                  <a:pt x="23" y="258"/>
                </a:lnTo>
                <a:lnTo>
                  <a:pt x="23" y="254"/>
                </a:lnTo>
                <a:lnTo>
                  <a:pt x="23" y="254"/>
                </a:lnTo>
                <a:lnTo>
                  <a:pt x="24" y="255"/>
                </a:lnTo>
                <a:lnTo>
                  <a:pt x="24" y="257"/>
                </a:lnTo>
                <a:lnTo>
                  <a:pt x="24" y="257"/>
                </a:lnTo>
                <a:lnTo>
                  <a:pt x="25" y="255"/>
                </a:lnTo>
                <a:lnTo>
                  <a:pt x="25" y="253"/>
                </a:lnTo>
                <a:lnTo>
                  <a:pt x="27" y="250"/>
                </a:lnTo>
                <a:lnTo>
                  <a:pt x="28" y="250"/>
                </a:lnTo>
                <a:lnTo>
                  <a:pt x="28" y="250"/>
                </a:lnTo>
                <a:lnTo>
                  <a:pt x="27" y="249"/>
                </a:lnTo>
                <a:lnTo>
                  <a:pt x="25" y="249"/>
                </a:lnTo>
                <a:lnTo>
                  <a:pt x="24" y="252"/>
                </a:lnTo>
                <a:lnTo>
                  <a:pt x="24" y="252"/>
                </a:lnTo>
                <a:lnTo>
                  <a:pt x="23" y="250"/>
                </a:lnTo>
                <a:lnTo>
                  <a:pt x="23" y="250"/>
                </a:lnTo>
                <a:lnTo>
                  <a:pt x="23" y="248"/>
                </a:lnTo>
                <a:lnTo>
                  <a:pt x="23" y="248"/>
                </a:lnTo>
                <a:lnTo>
                  <a:pt x="24" y="249"/>
                </a:lnTo>
                <a:lnTo>
                  <a:pt x="25" y="248"/>
                </a:lnTo>
                <a:lnTo>
                  <a:pt x="28" y="247"/>
                </a:lnTo>
                <a:lnTo>
                  <a:pt x="28" y="247"/>
                </a:lnTo>
                <a:lnTo>
                  <a:pt x="25" y="243"/>
                </a:lnTo>
                <a:lnTo>
                  <a:pt x="24" y="242"/>
                </a:lnTo>
                <a:lnTo>
                  <a:pt x="24" y="238"/>
                </a:lnTo>
                <a:lnTo>
                  <a:pt x="24" y="238"/>
                </a:lnTo>
                <a:lnTo>
                  <a:pt x="24" y="238"/>
                </a:lnTo>
                <a:lnTo>
                  <a:pt x="24" y="237"/>
                </a:lnTo>
                <a:lnTo>
                  <a:pt x="25" y="237"/>
                </a:lnTo>
                <a:lnTo>
                  <a:pt x="25" y="237"/>
                </a:lnTo>
                <a:lnTo>
                  <a:pt x="25" y="235"/>
                </a:lnTo>
                <a:lnTo>
                  <a:pt x="25" y="235"/>
                </a:lnTo>
                <a:lnTo>
                  <a:pt x="24" y="235"/>
                </a:lnTo>
                <a:lnTo>
                  <a:pt x="24" y="235"/>
                </a:lnTo>
                <a:lnTo>
                  <a:pt x="23" y="235"/>
                </a:lnTo>
                <a:lnTo>
                  <a:pt x="23" y="235"/>
                </a:lnTo>
                <a:lnTo>
                  <a:pt x="23" y="235"/>
                </a:lnTo>
                <a:lnTo>
                  <a:pt x="23" y="234"/>
                </a:lnTo>
                <a:lnTo>
                  <a:pt x="24" y="234"/>
                </a:lnTo>
                <a:lnTo>
                  <a:pt x="24" y="234"/>
                </a:lnTo>
                <a:lnTo>
                  <a:pt x="23" y="230"/>
                </a:lnTo>
                <a:lnTo>
                  <a:pt x="23" y="228"/>
                </a:lnTo>
                <a:lnTo>
                  <a:pt x="23" y="228"/>
                </a:lnTo>
                <a:lnTo>
                  <a:pt x="24" y="225"/>
                </a:lnTo>
                <a:lnTo>
                  <a:pt x="24" y="223"/>
                </a:lnTo>
                <a:lnTo>
                  <a:pt x="24" y="223"/>
                </a:lnTo>
                <a:lnTo>
                  <a:pt x="24" y="224"/>
                </a:lnTo>
                <a:lnTo>
                  <a:pt x="23" y="225"/>
                </a:lnTo>
                <a:lnTo>
                  <a:pt x="23" y="225"/>
                </a:lnTo>
                <a:lnTo>
                  <a:pt x="23" y="223"/>
                </a:lnTo>
                <a:lnTo>
                  <a:pt x="23" y="220"/>
                </a:lnTo>
                <a:lnTo>
                  <a:pt x="23" y="216"/>
                </a:lnTo>
                <a:lnTo>
                  <a:pt x="23" y="213"/>
                </a:lnTo>
                <a:lnTo>
                  <a:pt x="23" y="213"/>
                </a:lnTo>
                <a:lnTo>
                  <a:pt x="24" y="213"/>
                </a:lnTo>
                <a:lnTo>
                  <a:pt x="25" y="211"/>
                </a:lnTo>
                <a:lnTo>
                  <a:pt x="25" y="210"/>
                </a:lnTo>
                <a:lnTo>
                  <a:pt x="25" y="210"/>
                </a:lnTo>
                <a:lnTo>
                  <a:pt x="25" y="210"/>
                </a:lnTo>
                <a:lnTo>
                  <a:pt x="24" y="210"/>
                </a:lnTo>
                <a:lnTo>
                  <a:pt x="24" y="210"/>
                </a:lnTo>
                <a:lnTo>
                  <a:pt x="24" y="205"/>
                </a:lnTo>
                <a:lnTo>
                  <a:pt x="23" y="201"/>
                </a:lnTo>
                <a:lnTo>
                  <a:pt x="23" y="201"/>
                </a:lnTo>
                <a:lnTo>
                  <a:pt x="25" y="200"/>
                </a:lnTo>
                <a:lnTo>
                  <a:pt x="25" y="198"/>
                </a:lnTo>
                <a:lnTo>
                  <a:pt x="25" y="198"/>
                </a:lnTo>
                <a:lnTo>
                  <a:pt x="25" y="199"/>
                </a:lnTo>
                <a:lnTo>
                  <a:pt x="24" y="199"/>
                </a:lnTo>
                <a:lnTo>
                  <a:pt x="24" y="199"/>
                </a:lnTo>
                <a:lnTo>
                  <a:pt x="24" y="199"/>
                </a:lnTo>
                <a:lnTo>
                  <a:pt x="24" y="199"/>
                </a:lnTo>
                <a:lnTo>
                  <a:pt x="25" y="198"/>
                </a:lnTo>
                <a:lnTo>
                  <a:pt x="25" y="198"/>
                </a:lnTo>
                <a:lnTo>
                  <a:pt x="24" y="196"/>
                </a:lnTo>
                <a:lnTo>
                  <a:pt x="24" y="195"/>
                </a:lnTo>
                <a:lnTo>
                  <a:pt x="25" y="194"/>
                </a:lnTo>
                <a:lnTo>
                  <a:pt x="25" y="194"/>
                </a:lnTo>
                <a:lnTo>
                  <a:pt x="27" y="195"/>
                </a:lnTo>
                <a:lnTo>
                  <a:pt x="27" y="196"/>
                </a:lnTo>
                <a:lnTo>
                  <a:pt x="27" y="201"/>
                </a:lnTo>
                <a:lnTo>
                  <a:pt x="27" y="201"/>
                </a:lnTo>
                <a:lnTo>
                  <a:pt x="28" y="203"/>
                </a:lnTo>
                <a:lnTo>
                  <a:pt x="28" y="203"/>
                </a:lnTo>
                <a:lnTo>
                  <a:pt x="28" y="204"/>
                </a:lnTo>
                <a:lnTo>
                  <a:pt x="28" y="204"/>
                </a:lnTo>
                <a:lnTo>
                  <a:pt x="27" y="204"/>
                </a:lnTo>
                <a:lnTo>
                  <a:pt x="27" y="205"/>
                </a:lnTo>
                <a:lnTo>
                  <a:pt x="27" y="208"/>
                </a:lnTo>
                <a:lnTo>
                  <a:pt x="27" y="209"/>
                </a:lnTo>
                <a:lnTo>
                  <a:pt x="27" y="209"/>
                </a:lnTo>
                <a:lnTo>
                  <a:pt x="28" y="211"/>
                </a:lnTo>
                <a:lnTo>
                  <a:pt x="28" y="211"/>
                </a:lnTo>
                <a:lnTo>
                  <a:pt x="27" y="213"/>
                </a:lnTo>
                <a:lnTo>
                  <a:pt x="24" y="214"/>
                </a:lnTo>
                <a:lnTo>
                  <a:pt x="24" y="214"/>
                </a:lnTo>
                <a:lnTo>
                  <a:pt x="25" y="215"/>
                </a:lnTo>
                <a:lnTo>
                  <a:pt x="24" y="215"/>
                </a:lnTo>
                <a:lnTo>
                  <a:pt x="24" y="216"/>
                </a:lnTo>
                <a:lnTo>
                  <a:pt x="24" y="219"/>
                </a:lnTo>
                <a:lnTo>
                  <a:pt x="24" y="219"/>
                </a:lnTo>
                <a:lnTo>
                  <a:pt x="25" y="218"/>
                </a:lnTo>
                <a:lnTo>
                  <a:pt x="27" y="218"/>
                </a:lnTo>
                <a:lnTo>
                  <a:pt x="28" y="216"/>
                </a:lnTo>
                <a:lnTo>
                  <a:pt x="29" y="216"/>
                </a:lnTo>
                <a:lnTo>
                  <a:pt x="29" y="216"/>
                </a:lnTo>
                <a:lnTo>
                  <a:pt x="27" y="219"/>
                </a:lnTo>
                <a:lnTo>
                  <a:pt x="24" y="220"/>
                </a:lnTo>
                <a:lnTo>
                  <a:pt x="24" y="220"/>
                </a:lnTo>
                <a:lnTo>
                  <a:pt x="24" y="221"/>
                </a:lnTo>
                <a:lnTo>
                  <a:pt x="25" y="221"/>
                </a:lnTo>
                <a:lnTo>
                  <a:pt x="27" y="221"/>
                </a:lnTo>
                <a:lnTo>
                  <a:pt x="27" y="221"/>
                </a:lnTo>
                <a:lnTo>
                  <a:pt x="27" y="221"/>
                </a:lnTo>
                <a:lnTo>
                  <a:pt x="25" y="223"/>
                </a:lnTo>
                <a:lnTo>
                  <a:pt x="25" y="223"/>
                </a:lnTo>
                <a:lnTo>
                  <a:pt x="25" y="224"/>
                </a:lnTo>
                <a:lnTo>
                  <a:pt x="24" y="226"/>
                </a:lnTo>
                <a:lnTo>
                  <a:pt x="24" y="226"/>
                </a:lnTo>
                <a:lnTo>
                  <a:pt x="25" y="226"/>
                </a:lnTo>
                <a:lnTo>
                  <a:pt x="25" y="226"/>
                </a:lnTo>
                <a:lnTo>
                  <a:pt x="27" y="226"/>
                </a:lnTo>
                <a:lnTo>
                  <a:pt x="27" y="225"/>
                </a:lnTo>
                <a:lnTo>
                  <a:pt x="27" y="225"/>
                </a:lnTo>
                <a:lnTo>
                  <a:pt x="27" y="226"/>
                </a:lnTo>
                <a:lnTo>
                  <a:pt x="27" y="228"/>
                </a:lnTo>
                <a:lnTo>
                  <a:pt x="27" y="229"/>
                </a:lnTo>
                <a:lnTo>
                  <a:pt x="27" y="229"/>
                </a:lnTo>
                <a:lnTo>
                  <a:pt x="27" y="229"/>
                </a:lnTo>
                <a:lnTo>
                  <a:pt x="29" y="229"/>
                </a:lnTo>
                <a:lnTo>
                  <a:pt x="29" y="229"/>
                </a:lnTo>
                <a:lnTo>
                  <a:pt x="28" y="226"/>
                </a:lnTo>
                <a:lnTo>
                  <a:pt x="28" y="225"/>
                </a:lnTo>
                <a:lnTo>
                  <a:pt x="27" y="225"/>
                </a:lnTo>
                <a:lnTo>
                  <a:pt x="27" y="225"/>
                </a:lnTo>
                <a:lnTo>
                  <a:pt x="27" y="224"/>
                </a:lnTo>
                <a:lnTo>
                  <a:pt x="28" y="223"/>
                </a:lnTo>
                <a:lnTo>
                  <a:pt x="28" y="223"/>
                </a:lnTo>
                <a:lnTo>
                  <a:pt x="28" y="221"/>
                </a:lnTo>
                <a:lnTo>
                  <a:pt x="28" y="221"/>
                </a:lnTo>
                <a:lnTo>
                  <a:pt x="29" y="221"/>
                </a:lnTo>
                <a:lnTo>
                  <a:pt x="30" y="223"/>
                </a:lnTo>
                <a:lnTo>
                  <a:pt x="30" y="223"/>
                </a:lnTo>
                <a:lnTo>
                  <a:pt x="30" y="221"/>
                </a:lnTo>
                <a:lnTo>
                  <a:pt x="30" y="221"/>
                </a:lnTo>
                <a:lnTo>
                  <a:pt x="29" y="221"/>
                </a:lnTo>
                <a:lnTo>
                  <a:pt x="29" y="221"/>
                </a:lnTo>
                <a:lnTo>
                  <a:pt x="30" y="220"/>
                </a:lnTo>
                <a:lnTo>
                  <a:pt x="30" y="219"/>
                </a:lnTo>
                <a:lnTo>
                  <a:pt x="30" y="219"/>
                </a:lnTo>
                <a:lnTo>
                  <a:pt x="30" y="218"/>
                </a:lnTo>
                <a:lnTo>
                  <a:pt x="29" y="216"/>
                </a:lnTo>
                <a:lnTo>
                  <a:pt x="29" y="216"/>
                </a:lnTo>
                <a:lnTo>
                  <a:pt x="29" y="215"/>
                </a:lnTo>
                <a:lnTo>
                  <a:pt x="27" y="215"/>
                </a:lnTo>
                <a:lnTo>
                  <a:pt x="27" y="215"/>
                </a:lnTo>
                <a:lnTo>
                  <a:pt x="28" y="213"/>
                </a:lnTo>
                <a:lnTo>
                  <a:pt x="29" y="211"/>
                </a:lnTo>
                <a:lnTo>
                  <a:pt x="29" y="211"/>
                </a:lnTo>
                <a:lnTo>
                  <a:pt x="29" y="210"/>
                </a:lnTo>
                <a:lnTo>
                  <a:pt x="29" y="210"/>
                </a:lnTo>
                <a:lnTo>
                  <a:pt x="28" y="209"/>
                </a:lnTo>
                <a:lnTo>
                  <a:pt x="28" y="209"/>
                </a:lnTo>
                <a:lnTo>
                  <a:pt x="29" y="208"/>
                </a:lnTo>
                <a:lnTo>
                  <a:pt x="31" y="206"/>
                </a:lnTo>
                <a:lnTo>
                  <a:pt x="31" y="206"/>
                </a:lnTo>
                <a:lnTo>
                  <a:pt x="29" y="205"/>
                </a:lnTo>
                <a:lnTo>
                  <a:pt x="29" y="203"/>
                </a:lnTo>
                <a:lnTo>
                  <a:pt x="28" y="198"/>
                </a:lnTo>
                <a:lnTo>
                  <a:pt x="28" y="198"/>
                </a:lnTo>
                <a:lnTo>
                  <a:pt x="29" y="198"/>
                </a:lnTo>
                <a:lnTo>
                  <a:pt x="29" y="196"/>
                </a:lnTo>
                <a:lnTo>
                  <a:pt x="29" y="194"/>
                </a:lnTo>
                <a:lnTo>
                  <a:pt x="29" y="194"/>
                </a:lnTo>
                <a:lnTo>
                  <a:pt x="29" y="194"/>
                </a:lnTo>
                <a:lnTo>
                  <a:pt x="28" y="193"/>
                </a:lnTo>
                <a:lnTo>
                  <a:pt x="27" y="191"/>
                </a:lnTo>
                <a:lnTo>
                  <a:pt x="27" y="190"/>
                </a:lnTo>
                <a:lnTo>
                  <a:pt x="27" y="190"/>
                </a:lnTo>
                <a:lnTo>
                  <a:pt x="28" y="193"/>
                </a:lnTo>
                <a:lnTo>
                  <a:pt x="28" y="193"/>
                </a:lnTo>
                <a:lnTo>
                  <a:pt x="29" y="191"/>
                </a:lnTo>
                <a:lnTo>
                  <a:pt x="29" y="190"/>
                </a:lnTo>
                <a:lnTo>
                  <a:pt x="28" y="189"/>
                </a:lnTo>
                <a:lnTo>
                  <a:pt x="28" y="189"/>
                </a:lnTo>
                <a:lnTo>
                  <a:pt x="27" y="190"/>
                </a:lnTo>
                <a:lnTo>
                  <a:pt x="27" y="190"/>
                </a:lnTo>
                <a:lnTo>
                  <a:pt x="25" y="193"/>
                </a:lnTo>
                <a:lnTo>
                  <a:pt x="24" y="191"/>
                </a:lnTo>
                <a:lnTo>
                  <a:pt x="24" y="198"/>
                </a:lnTo>
                <a:lnTo>
                  <a:pt x="24" y="198"/>
                </a:lnTo>
                <a:lnTo>
                  <a:pt x="23" y="196"/>
                </a:lnTo>
                <a:lnTo>
                  <a:pt x="23" y="195"/>
                </a:lnTo>
                <a:lnTo>
                  <a:pt x="23" y="191"/>
                </a:lnTo>
                <a:lnTo>
                  <a:pt x="23" y="191"/>
                </a:lnTo>
                <a:lnTo>
                  <a:pt x="24" y="181"/>
                </a:lnTo>
                <a:lnTo>
                  <a:pt x="24" y="181"/>
                </a:lnTo>
                <a:lnTo>
                  <a:pt x="25" y="181"/>
                </a:lnTo>
                <a:lnTo>
                  <a:pt x="28" y="180"/>
                </a:lnTo>
                <a:lnTo>
                  <a:pt x="28" y="180"/>
                </a:lnTo>
                <a:lnTo>
                  <a:pt x="28" y="176"/>
                </a:lnTo>
                <a:lnTo>
                  <a:pt x="28" y="174"/>
                </a:lnTo>
                <a:lnTo>
                  <a:pt x="28" y="174"/>
                </a:lnTo>
                <a:lnTo>
                  <a:pt x="29" y="174"/>
                </a:lnTo>
                <a:lnTo>
                  <a:pt x="30" y="176"/>
                </a:lnTo>
                <a:lnTo>
                  <a:pt x="30" y="176"/>
                </a:lnTo>
                <a:lnTo>
                  <a:pt x="30" y="175"/>
                </a:lnTo>
                <a:lnTo>
                  <a:pt x="30" y="174"/>
                </a:lnTo>
                <a:lnTo>
                  <a:pt x="28" y="171"/>
                </a:lnTo>
                <a:lnTo>
                  <a:pt x="28" y="171"/>
                </a:lnTo>
                <a:lnTo>
                  <a:pt x="28" y="170"/>
                </a:lnTo>
                <a:lnTo>
                  <a:pt x="29" y="170"/>
                </a:lnTo>
                <a:lnTo>
                  <a:pt x="29" y="169"/>
                </a:lnTo>
                <a:lnTo>
                  <a:pt x="30" y="168"/>
                </a:lnTo>
                <a:lnTo>
                  <a:pt x="30" y="168"/>
                </a:lnTo>
                <a:lnTo>
                  <a:pt x="29" y="168"/>
                </a:lnTo>
                <a:lnTo>
                  <a:pt x="29" y="168"/>
                </a:lnTo>
                <a:lnTo>
                  <a:pt x="28" y="169"/>
                </a:lnTo>
                <a:lnTo>
                  <a:pt x="28" y="170"/>
                </a:lnTo>
                <a:lnTo>
                  <a:pt x="28" y="170"/>
                </a:lnTo>
                <a:lnTo>
                  <a:pt x="27" y="169"/>
                </a:lnTo>
                <a:lnTo>
                  <a:pt x="28" y="168"/>
                </a:lnTo>
                <a:lnTo>
                  <a:pt x="29" y="166"/>
                </a:lnTo>
                <a:lnTo>
                  <a:pt x="29" y="166"/>
                </a:lnTo>
                <a:lnTo>
                  <a:pt x="29" y="165"/>
                </a:lnTo>
                <a:lnTo>
                  <a:pt x="28" y="165"/>
                </a:lnTo>
                <a:lnTo>
                  <a:pt x="25" y="164"/>
                </a:lnTo>
                <a:lnTo>
                  <a:pt x="25" y="164"/>
                </a:lnTo>
                <a:lnTo>
                  <a:pt x="27" y="164"/>
                </a:lnTo>
                <a:lnTo>
                  <a:pt x="27" y="164"/>
                </a:lnTo>
                <a:lnTo>
                  <a:pt x="28" y="164"/>
                </a:lnTo>
                <a:lnTo>
                  <a:pt x="29" y="163"/>
                </a:lnTo>
                <a:lnTo>
                  <a:pt x="29" y="163"/>
                </a:lnTo>
                <a:lnTo>
                  <a:pt x="28" y="161"/>
                </a:lnTo>
                <a:lnTo>
                  <a:pt x="27" y="160"/>
                </a:lnTo>
                <a:lnTo>
                  <a:pt x="25" y="160"/>
                </a:lnTo>
                <a:lnTo>
                  <a:pt x="25" y="160"/>
                </a:lnTo>
                <a:lnTo>
                  <a:pt x="27" y="158"/>
                </a:lnTo>
                <a:lnTo>
                  <a:pt x="27" y="156"/>
                </a:lnTo>
                <a:lnTo>
                  <a:pt x="27" y="156"/>
                </a:lnTo>
                <a:lnTo>
                  <a:pt x="27" y="156"/>
                </a:lnTo>
                <a:lnTo>
                  <a:pt x="27" y="154"/>
                </a:lnTo>
                <a:lnTo>
                  <a:pt x="27" y="153"/>
                </a:lnTo>
                <a:lnTo>
                  <a:pt x="27" y="151"/>
                </a:lnTo>
                <a:lnTo>
                  <a:pt x="27" y="151"/>
                </a:lnTo>
                <a:lnTo>
                  <a:pt x="28" y="151"/>
                </a:lnTo>
                <a:lnTo>
                  <a:pt x="28" y="151"/>
                </a:lnTo>
                <a:lnTo>
                  <a:pt x="28" y="151"/>
                </a:lnTo>
                <a:lnTo>
                  <a:pt x="28" y="150"/>
                </a:lnTo>
                <a:lnTo>
                  <a:pt x="28" y="150"/>
                </a:lnTo>
                <a:lnTo>
                  <a:pt x="27" y="149"/>
                </a:lnTo>
                <a:lnTo>
                  <a:pt x="27" y="149"/>
                </a:lnTo>
                <a:lnTo>
                  <a:pt x="27" y="149"/>
                </a:lnTo>
                <a:lnTo>
                  <a:pt x="27" y="148"/>
                </a:lnTo>
                <a:lnTo>
                  <a:pt x="25" y="146"/>
                </a:lnTo>
                <a:lnTo>
                  <a:pt x="27" y="145"/>
                </a:lnTo>
                <a:lnTo>
                  <a:pt x="27" y="145"/>
                </a:lnTo>
                <a:lnTo>
                  <a:pt x="29" y="146"/>
                </a:lnTo>
                <a:lnTo>
                  <a:pt x="29" y="146"/>
                </a:lnTo>
                <a:lnTo>
                  <a:pt x="29" y="154"/>
                </a:lnTo>
                <a:lnTo>
                  <a:pt x="29" y="160"/>
                </a:lnTo>
                <a:lnTo>
                  <a:pt x="31" y="173"/>
                </a:lnTo>
                <a:lnTo>
                  <a:pt x="31" y="173"/>
                </a:lnTo>
                <a:lnTo>
                  <a:pt x="31" y="173"/>
                </a:lnTo>
                <a:lnTo>
                  <a:pt x="31" y="171"/>
                </a:lnTo>
                <a:lnTo>
                  <a:pt x="31" y="171"/>
                </a:lnTo>
                <a:lnTo>
                  <a:pt x="33" y="178"/>
                </a:lnTo>
                <a:lnTo>
                  <a:pt x="33" y="178"/>
                </a:lnTo>
                <a:lnTo>
                  <a:pt x="31" y="180"/>
                </a:lnTo>
                <a:lnTo>
                  <a:pt x="31" y="180"/>
                </a:lnTo>
                <a:lnTo>
                  <a:pt x="33" y="180"/>
                </a:lnTo>
                <a:lnTo>
                  <a:pt x="33" y="180"/>
                </a:lnTo>
                <a:lnTo>
                  <a:pt x="31" y="181"/>
                </a:lnTo>
                <a:lnTo>
                  <a:pt x="31" y="183"/>
                </a:lnTo>
                <a:lnTo>
                  <a:pt x="31" y="183"/>
                </a:lnTo>
                <a:lnTo>
                  <a:pt x="29" y="181"/>
                </a:lnTo>
                <a:lnTo>
                  <a:pt x="29" y="180"/>
                </a:lnTo>
                <a:lnTo>
                  <a:pt x="29" y="178"/>
                </a:lnTo>
                <a:lnTo>
                  <a:pt x="29" y="178"/>
                </a:lnTo>
                <a:lnTo>
                  <a:pt x="27" y="181"/>
                </a:lnTo>
                <a:lnTo>
                  <a:pt x="25" y="188"/>
                </a:lnTo>
                <a:lnTo>
                  <a:pt x="25" y="188"/>
                </a:lnTo>
                <a:lnTo>
                  <a:pt x="24" y="188"/>
                </a:lnTo>
                <a:lnTo>
                  <a:pt x="24" y="188"/>
                </a:lnTo>
                <a:lnTo>
                  <a:pt x="25" y="189"/>
                </a:lnTo>
                <a:lnTo>
                  <a:pt x="27" y="189"/>
                </a:lnTo>
                <a:lnTo>
                  <a:pt x="29" y="188"/>
                </a:lnTo>
                <a:lnTo>
                  <a:pt x="29" y="188"/>
                </a:lnTo>
                <a:lnTo>
                  <a:pt x="29" y="186"/>
                </a:lnTo>
                <a:lnTo>
                  <a:pt x="28" y="185"/>
                </a:lnTo>
                <a:lnTo>
                  <a:pt x="28" y="185"/>
                </a:lnTo>
                <a:lnTo>
                  <a:pt x="27" y="184"/>
                </a:lnTo>
                <a:lnTo>
                  <a:pt x="27" y="184"/>
                </a:lnTo>
                <a:lnTo>
                  <a:pt x="31" y="185"/>
                </a:lnTo>
                <a:lnTo>
                  <a:pt x="33" y="184"/>
                </a:lnTo>
                <a:lnTo>
                  <a:pt x="33" y="183"/>
                </a:lnTo>
                <a:lnTo>
                  <a:pt x="33" y="183"/>
                </a:lnTo>
                <a:lnTo>
                  <a:pt x="34" y="191"/>
                </a:lnTo>
                <a:lnTo>
                  <a:pt x="34" y="195"/>
                </a:lnTo>
                <a:lnTo>
                  <a:pt x="34" y="200"/>
                </a:lnTo>
                <a:lnTo>
                  <a:pt x="34" y="200"/>
                </a:lnTo>
                <a:lnTo>
                  <a:pt x="34" y="201"/>
                </a:lnTo>
                <a:lnTo>
                  <a:pt x="34" y="204"/>
                </a:lnTo>
                <a:lnTo>
                  <a:pt x="34" y="210"/>
                </a:lnTo>
                <a:lnTo>
                  <a:pt x="34" y="210"/>
                </a:lnTo>
                <a:lnTo>
                  <a:pt x="35" y="210"/>
                </a:lnTo>
                <a:lnTo>
                  <a:pt x="36" y="211"/>
                </a:lnTo>
                <a:lnTo>
                  <a:pt x="36" y="213"/>
                </a:lnTo>
                <a:lnTo>
                  <a:pt x="36" y="213"/>
                </a:lnTo>
                <a:lnTo>
                  <a:pt x="34" y="214"/>
                </a:lnTo>
                <a:lnTo>
                  <a:pt x="31" y="214"/>
                </a:lnTo>
                <a:lnTo>
                  <a:pt x="31" y="214"/>
                </a:lnTo>
                <a:lnTo>
                  <a:pt x="33" y="220"/>
                </a:lnTo>
                <a:lnTo>
                  <a:pt x="33" y="220"/>
                </a:lnTo>
                <a:lnTo>
                  <a:pt x="34" y="220"/>
                </a:lnTo>
                <a:lnTo>
                  <a:pt x="35" y="219"/>
                </a:lnTo>
                <a:lnTo>
                  <a:pt x="35" y="219"/>
                </a:lnTo>
                <a:lnTo>
                  <a:pt x="34" y="218"/>
                </a:lnTo>
                <a:lnTo>
                  <a:pt x="33" y="215"/>
                </a:lnTo>
                <a:lnTo>
                  <a:pt x="33" y="215"/>
                </a:lnTo>
                <a:lnTo>
                  <a:pt x="35" y="214"/>
                </a:lnTo>
                <a:lnTo>
                  <a:pt x="36" y="215"/>
                </a:lnTo>
                <a:lnTo>
                  <a:pt x="36" y="218"/>
                </a:lnTo>
                <a:lnTo>
                  <a:pt x="36" y="220"/>
                </a:lnTo>
                <a:lnTo>
                  <a:pt x="36" y="220"/>
                </a:lnTo>
                <a:lnTo>
                  <a:pt x="35" y="220"/>
                </a:lnTo>
                <a:lnTo>
                  <a:pt x="35" y="220"/>
                </a:lnTo>
                <a:lnTo>
                  <a:pt x="35" y="221"/>
                </a:lnTo>
                <a:lnTo>
                  <a:pt x="36" y="223"/>
                </a:lnTo>
                <a:lnTo>
                  <a:pt x="36" y="223"/>
                </a:lnTo>
                <a:lnTo>
                  <a:pt x="36" y="223"/>
                </a:lnTo>
                <a:lnTo>
                  <a:pt x="37" y="239"/>
                </a:lnTo>
                <a:lnTo>
                  <a:pt x="37" y="239"/>
                </a:lnTo>
                <a:lnTo>
                  <a:pt x="37" y="245"/>
                </a:lnTo>
                <a:lnTo>
                  <a:pt x="37" y="250"/>
                </a:lnTo>
                <a:lnTo>
                  <a:pt x="37" y="250"/>
                </a:lnTo>
                <a:lnTo>
                  <a:pt x="39" y="255"/>
                </a:lnTo>
                <a:lnTo>
                  <a:pt x="39" y="255"/>
                </a:lnTo>
                <a:lnTo>
                  <a:pt x="39" y="259"/>
                </a:lnTo>
                <a:lnTo>
                  <a:pt x="40" y="262"/>
                </a:lnTo>
                <a:lnTo>
                  <a:pt x="40" y="262"/>
                </a:lnTo>
                <a:lnTo>
                  <a:pt x="41" y="260"/>
                </a:lnTo>
                <a:lnTo>
                  <a:pt x="42" y="259"/>
                </a:lnTo>
                <a:lnTo>
                  <a:pt x="42" y="259"/>
                </a:lnTo>
                <a:lnTo>
                  <a:pt x="43" y="258"/>
                </a:lnTo>
                <a:lnTo>
                  <a:pt x="43" y="258"/>
                </a:lnTo>
                <a:lnTo>
                  <a:pt x="43" y="253"/>
                </a:lnTo>
                <a:lnTo>
                  <a:pt x="45" y="252"/>
                </a:lnTo>
                <a:lnTo>
                  <a:pt x="46" y="250"/>
                </a:lnTo>
                <a:lnTo>
                  <a:pt x="46" y="250"/>
                </a:lnTo>
                <a:lnTo>
                  <a:pt x="43" y="248"/>
                </a:lnTo>
                <a:lnTo>
                  <a:pt x="42" y="245"/>
                </a:lnTo>
                <a:lnTo>
                  <a:pt x="42" y="245"/>
                </a:lnTo>
                <a:lnTo>
                  <a:pt x="41" y="245"/>
                </a:lnTo>
                <a:lnTo>
                  <a:pt x="40" y="245"/>
                </a:lnTo>
                <a:lnTo>
                  <a:pt x="40" y="245"/>
                </a:lnTo>
                <a:lnTo>
                  <a:pt x="40" y="244"/>
                </a:lnTo>
                <a:lnTo>
                  <a:pt x="41" y="244"/>
                </a:lnTo>
                <a:lnTo>
                  <a:pt x="43" y="245"/>
                </a:lnTo>
                <a:lnTo>
                  <a:pt x="43" y="245"/>
                </a:lnTo>
                <a:lnTo>
                  <a:pt x="45" y="240"/>
                </a:lnTo>
                <a:lnTo>
                  <a:pt x="45" y="240"/>
                </a:lnTo>
                <a:lnTo>
                  <a:pt x="45" y="239"/>
                </a:lnTo>
                <a:lnTo>
                  <a:pt x="43" y="240"/>
                </a:lnTo>
                <a:lnTo>
                  <a:pt x="42" y="240"/>
                </a:lnTo>
                <a:lnTo>
                  <a:pt x="42" y="239"/>
                </a:lnTo>
                <a:lnTo>
                  <a:pt x="42" y="239"/>
                </a:lnTo>
                <a:lnTo>
                  <a:pt x="41" y="240"/>
                </a:lnTo>
                <a:lnTo>
                  <a:pt x="42" y="242"/>
                </a:lnTo>
                <a:lnTo>
                  <a:pt x="42" y="243"/>
                </a:lnTo>
                <a:lnTo>
                  <a:pt x="42" y="244"/>
                </a:lnTo>
                <a:lnTo>
                  <a:pt x="42" y="244"/>
                </a:lnTo>
                <a:lnTo>
                  <a:pt x="41" y="243"/>
                </a:lnTo>
                <a:lnTo>
                  <a:pt x="40" y="242"/>
                </a:lnTo>
                <a:lnTo>
                  <a:pt x="40" y="242"/>
                </a:lnTo>
                <a:lnTo>
                  <a:pt x="40" y="234"/>
                </a:lnTo>
                <a:lnTo>
                  <a:pt x="40" y="225"/>
                </a:lnTo>
                <a:lnTo>
                  <a:pt x="40" y="225"/>
                </a:lnTo>
                <a:lnTo>
                  <a:pt x="40" y="225"/>
                </a:lnTo>
                <a:lnTo>
                  <a:pt x="40" y="226"/>
                </a:lnTo>
                <a:lnTo>
                  <a:pt x="41" y="228"/>
                </a:lnTo>
                <a:lnTo>
                  <a:pt x="41" y="229"/>
                </a:lnTo>
                <a:lnTo>
                  <a:pt x="41" y="229"/>
                </a:lnTo>
                <a:lnTo>
                  <a:pt x="42" y="228"/>
                </a:lnTo>
                <a:lnTo>
                  <a:pt x="42" y="228"/>
                </a:lnTo>
                <a:lnTo>
                  <a:pt x="42" y="225"/>
                </a:lnTo>
                <a:lnTo>
                  <a:pt x="42" y="225"/>
                </a:lnTo>
                <a:lnTo>
                  <a:pt x="42" y="224"/>
                </a:lnTo>
                <a:lnTo>
                  <a:pt x="42" y="224"/>
                </a:lnTo>
                <a:lnTo>
                  <a:pt x="41" y="224"/>
                </a:lnTo>
                <a:lnTo>
                  <a:pt x="41" y="223"/>
                </a:lnTo>
                <a:lnTo>
                  <a:pt x="41" y="223"/>
                </a:lnTo>
                <a:lnTo>
                  <a:pt x="42" y="223"/>
                </a:lnTo>
                <a:lnTo>
                  <a:pt x="42" y="223"/>
                </a:lnTo>
                <a:lnTo>
                  <a:pt x="42" y="220"/>
                </a:lnTo>
                <a:lnTo>
                  <a:pt x="42" y="220"/>
                </a:lnTo>
                <a:lnTo>
                  <a:pt x="41" y="220"/>
                </a:lnTo>
                <a:lnTo>
                  <a:pt x="42" y="219"/>
                </a:lnTo>
                <a:lnTo>
                  <a:pt x="42" y="219"/>
                </a:lnTo>
                <a:lnTo>
                  <a:pt x="43" y="218"/>
                </a:lnTo>
                <a:lnTo>
                  <a:pt x="43" y="215"/>
                </a:lnTo>
                <a:lnTo>
                  <a:pt x="43" y="215"/>
                </a:lnTo>
                <a:lnTo>
                  <a:pt x="42" y="216"/>
                </a:lnTo>
                <a:lnTo>
                  <a:pt x="41" y="218"/>
                </a:lnTo>
                <a:lnTo>
                  <a:pt x="40" y="218"/>
                </a:lnTo>
                <a:lnTo>
                  <a:pt x="40" y="218"/>
                </a:lnTo>
                <a:lnTo>
                  <a:pt x="41" y="216"/>
                </a:lnTo>
                <a:lnTo>
                  <a:pt x="41" y="216"/>
                </a:lnTo>
                <a:lnTo>
                  <a:pt x="42" y="215"/>
                </a:lnTo>
                <a:lnTo>
                  <a:pt x="42" y="215"/>
                </a:lnTo>
                <a:lnTo>
                  <a:pt x="42" y="214"/>
                </a:lnTo>
                <a:lnTo>
                  <a:pt x="42" y="214"/>
                </a:lnTo>
                <a:lnTo>
                  <a:pt x="41" y="214"/>
                </a:lnTo>
                <a:lnTo>
                  <a:pt x="40" y="214"/>
                </a:lnTo>
                <a:lnTo>
                  <a:pt x="40" y="215"/>
                </a:lnTo>
                <a:lnTo>
                  <a:pt x="40" y="215"/>
                </a:lnTo>
                <a:lnTo>
                  <a:pt x="40" y="215"/>
                </a:lnTo>
                <a:lnTo>
                  <a:pt x="39" y="214"/>
                </a:lnTo>
                <a:lnTo>
                  <a:pt x="40" y="214"/>
                </a:lnTo>
                <a:lnTo>
                  <a:pt x="40" y="214"/>
                </a:lnTo>
                <a:lnTo>
                  <a:pt x="39" y="211"/>
                </a:lnTo>
                <a:lnTo>
                  <a:pt x="39" y="211"/>
                </a:lnTo>
                <a:lnTo>
                  <a:pt x="39" y="201"/>
                </a:lnTo>
                <a:lnTo>
                  <a:pt x="39" y="201"/>
                </a:lnTo>
                <a:lnTo>
                  <a:pt x="39" y="204"/>
                </a:lnTo>
                <a:lnTo>
                  <a:pt x="39" y="206"/>
                </a:lnTo>
                <a:lnTo>
                  <a:pt x="39" y="206"/>
                </a:lnTo>
                <a:lnTo>
                  <a:pt x="40" y="205"/>
                </a:lnTo>
                <a:lnTo>
                  <a:pt x="40" y="205"/>
                </a:lnTo>
                <a:lnTo>
                  <a:pt x="40" y="203"/>
                </a:lnTo>
                <a:lnTo>
                  <a:pt x="40" y="203"/>
                </a:lnTo>
                <a:lnTo>
                  <a:pt x="42" y="201"/>
                </a:lnTo>
                <a:lnTo>
                  <a:pt x="43" y="200"/>
                </a:lnTo>
                <a:lnTo>
                  <a:pt x="43" y="200"/>
                </a:lnTo>
                <a:lnTo>
                  <a:pt x="42" y="200"/>
                </a:lnTo>
                <a:lnTo>
                  <a:pt x="42" y="200"/>
                </a:lnTo>
                <a:lnTo>
                  <a:pt x="41" y="200"/>
                </a:lnTo>
                <a:lnTo>
                  <a:pt x="40" y="200"/>
                </a:lnTo>
                <a:lnTo>
                  <a:pt x="40" y="200"/>
                </a:lnTo>
                <a:lnTo>
                  <a:pt x="40" y="199"/>
                </a:lnTo>
                <a:lnTo>
                  <a:pt x="41" y="198"/>
                </a:lnTo>
                <a:lnTo>
                  <a:pt x="43" y="198"/>
                </a:lnTo>
                <a:lnTo>
                  <a:pt x="45" y="196"/>
                </a:lnTo>
                <a:lnTo>
                  <a:pt x="45" y="196"/>
                </a:lnTo>
                <a:lnTo>
                  <a:pt x="45" y="194"/>
                </a:lnTo>
                <a:lnTo>
                  <a:pt x="46" y="191"/>
                </a:lnTo>
                <a:lnTo>
                  <a:pt x="46" y="191"/>
                </a:lnTo>
                <a:lnTo>
                  <a:pt x="45" y="190"/>
                </a:lnTo>
                <a:lnTo>
                  <a:pt x="43" y="190"/>
                </a:lnTo>
                <a:lnTo>
                  <a:pt x="43" y="190"/>
                </a:lnTo>
                <a:lnTo>
                  <a:pt x="43" y="188"/>
                </a:lnTo>
                <a:lnTo>
                  <a:pt x="45" y="188"/>
                </a:lnTo>
                <a:lnTo>
                  <a:pt x="45" y="186"/>
                </a:lnTo>
                <a:lnTo>
                  <a:pt x="45" y="184"/>
                </a:lnTo>
                <a:lnTo>
                  <a:pt x="45" y="184"/>
                </a:lnTo>
                <a:lnTo>
                  <a:pt x="47" y="184"/>
                </a:lnTo>
                <a:lnTo>
                  <a:pt x="47" y="183"/>
                </a:lnTo>
                <a:lnTo>
                  <a:pt x="48" y="183"/>
                </a:lnTo>
                <a:lnTo>
                  <a:pt x="51" y="183"/>
                </a:lnTo>
                <a:lnTo>
                  <a:pt x="51" y="183"/>
                </a:lnTo>
                <a:lnTo>
                  <a:pt x="50" y="184"/>
                </a:lnTo>
                <a:lnTo>
                  <a:pt x="51" y="185"/>
                </a:lnTo>
                <a:lnTo>
                  <a:pt x="52" y="188"/>
                </a:lnTo>
                <a:lnTo>
                  <a:pt x="52" y="188"/>
                </a:lnTo>
                <a:lnTo>
                  <a:pt x="53" y="186"/>
                </a:lnTo>
                <a:lnTo>
                  <a:pt x="53" y="185"/>
                </a:lnTo>
                <a:lnTo>
                  <a:pt x="53" y="185"/>
                </a:lnTo>
                <a:lnTo>
                  <a:pt x="54" y="186"/>
                </a:lnTo>
                <a:lnTo>
                  <a:pt x="54" y="186"/>
                </a:lnTo>
                <a:lnTo>
                  <a:pt x="54" y="188"/>
                </a:lnTo>
                <a:lnTo>
                  <a:pt x="53" y="188"/>
                </a:lnTo>
                <a:lnTo>
                  <a:pt x="53" y="188"/>
                </a:lnTo>
                <a:lnTo>
                  <a:pt x="54" y="189"/>
                </a:lnTo>
                <a:lnTo>
                  <a:pt x="54" y="189"/>
                </a:lnTo>
                <a:lnTo>
                  <a:pt x="53" y="190"/>
                </a:lnTo>
                <a:lnTo>
                  <a:pt x="53" y="190"/>
                </a:lnTo>
                <a:lnTo>
                  <a:pt x="53" y="190"/>
                </a:lnTo>
                <a:lnTo>
                  <a:pt x="53" y="189"/>
                </a:lnTo>
                <a:lnTo>
                  <a:pt x="53" y="189"/>
                </a:lnTo>
                <a:lnTo>
                  <a:pt x="51" y="189"/>
                </a:lnTo>
                <a:lnTo>
                  <a:pt x="50" y="188"/>
                </a:lnTo>
                <a:lnTo>
                  <a:pt x="50" y="188"/>
                </a:lnTo>
                <a:lnTo>
                  <a:pt x="48" y="189"/>
                </a:lnTo>
                <a:lnTo>
                  <a:pt x="48" y="189"/>
                </a:lnTo>
                <a:lnTo>
                  <a:pt x="50" y="191"/>
                </a:lnTo>
                <a:lnTo>
                  <a:pt x="50" y="191"/>
                </a:lnTo>
                <a:lnTo>
                  <a:pt x="48" y="191"/>
                </a:lnTo>
                <a:lnTo>
                  <a:pt x="46" y="191"/>
                </a:lnTo>
                <a:lnTo>
                  <a:pt x="46" y="191"/>
                </a:lnTo>
                <a:lnTo>
                  <a:pt x="46" y="193"/>
                </a:lnTo>
                <a:lnTo>
                  <a:pt x="47" y="193"/>
                </a:lnTo>
                <a:lnTo>
                  <a:pt x="48" y="194"/>
                </a:lnTo>
                <a:lnTo>
                  <a:pt x="48" y="194"/>
                </a:lnTo>
                <a:lnTo>
                  <a:pt x="48" y="194"/>
                </a:lnTo>
                <a:lnTo>
                  <a:pt x="50" y="194"/>
                </a:lnTo>
                <a:lnTo>
                  <a:pt x="50" y="193"/>
                </a:lnTo>
                <a:lnTo>
                  <a:pt x="50" y="193"/>
                </a:lnTo>
                <a:lnTo>
                  <a:pt x="51" y="193"/>
                </a:lnTo>
                <a:lnTo>
                  <a:pt x="51" y="193"/>
                </a:lnTo>
                <a:lnTo>
                  <a:pt x="51" y="194"/>
                </a:lnTo>
                <a:lnTo>
                  <a:pt x="51" y="195"/>
                </a:lnTo>
                <a:lnTo>
                  <a:pt x="50" y="195"/>
                </a:lnTo>
                <a:lnTo>
                  <a:pt x="50" y="195"/>
                </a:lnTo>
                <a:lnTo>
                  <a:pt x="52" y="196"/>
                </a:lnTo>
                <a:lnTo>
                  <a:pt x="52" y="199"/>
                </a:lnTo>
                <a:lnTo>
                  <a:pt x="52" y="199"/>
                </a:lnTo>
                <a:lnTo>
                  <a:pt x="50" y="199"/>
                </a:lnTo>
                <a:lnTo>
                  <a:pt x="48" y="200"/>
                </a:lnTo>
                <a:lnTo>
                  <a:pt x="48" y="201"/>
                </a:lnTo>
                <a:lnTo>
                  <a:pt x="48" y="201"/>
                </a:lnTo>
                <a:lnTo>
                  <a:pt x="48" y="201"/>
                </a:lnTo>
                <a:lnTo>
                  <a:pt x="47" y="201"/>
                </a:lnTo>
                <a:lnTo>
                  <a:pt x="47" y="201"/>
                </a:lnTo>
                <a:lnTo>
                  <a:pt x="46" y="201"/>
                </a:lnTo>
                <a:lnTo>
                  <a:pt x="46" y="201"/>
                </a:lnTo>
                <a:lnTo>
                  <a:pt x="47" y="203"/>
                </a:lnTo>
                <a:lnTo>
                  <a:pt x="47" y="204"/>
                </a:lnTo>
                <a:lnTo>
                  <a:pt x="47" y="204"/>
                </a:lnTo>
                <a:lnTo>
                  <a:pt x="46" y="205"/>
                </a:lnTo>
                <a:lnTo>
                  <a:pt x="46" y="205"/>
                </a:lnTo>
                <a:lnTo>
                  <a:pt x="46" y="205"/>
                </a:lnTo>
                <a:lnTo>
                  <a:pt x="43" y="205"/>
                </a:lnTo>
                <a:lnTo>
                  <a:pt x="41" y="205"/>
                </a:lnTo>
                <a:lnTo>
                  <a:pt x="41" y="205"/>
                </a:lnTo>
                <a:lnTo>
                  <a:pt x="42" y="206"/>
                </a:lnTo>
                <a:lnTo>
                  <a:pt x="43" y="208"/>
                </a:lnTo>
                <a:lnTo>
                  <a:pt x="43" y="209"/>
                </a:lnTo>
                <a:lnTo>
                  <a:pt x="43" y="209"/>
                </a:lnTo>
                <a:lnTo>
                  <a:pt x="42" y="209"/>
                </a:lnTo>
                <a:lnTo>
                  <a:pt x="41" y="208"/>
                </a:lnTo>
                <a:lnTo>
                  <a:pt x="41" y="208"/>
                </a:lnTo>
                <a:lnTo>
                  <a:pt x="40" y="208"/>
                </a:lnTo>
                <a:lnTo>
                  <a:pt x="40" y="208"/>
                </a:lnTo>
                <a:lnTo>
                  <a:pt x="40" y="209"/>
                </a:lnTo>
                <a:lnTo>
                  <a:pt x="40" y="209"/>
                </a:lnTo>
                <a:lnTo>
                  <a:pt x="42" y="210"/>
                </a:lnTo>
                <a:lnTo>
                  <a:pt x="42" y="210"/>
                </a:lnTo>
                <a:lnTo>
                  <a:pt x="40" y="210"/>
                </a:lnTo>
                <a:lnTo>
                  <a:pt x="40" y="211"/>
                </a:lnTo>
                <a:lnTo>
                  <a:pt x="40" y="213"/>
                </a:lnTo>
                <a:lnTo>
                  <a:pt x="40" y="213"/>
                </a:lnTo>
                <a:lnTo>
                  <a:pt x="41" y="213"/>
                </a:lnTo>
                <a:lnTo>
                  <a:pt x="42" y="214"/>
                </a:lnTo>
                <a:lnTo>
                  <a:pt x="42" y="214"/>
                </a:lnTo>
                <a:lnTo>
                  <a:pt x="43" y="214"/>
                </a:lnTo>
                <a:lnTo>
                  <a:pt x="42" y="213"/>
                </a:lnTo>
                <a:lnTo>
                  <a:pt x="42" y="211"/>
                </a:lnTo>
                <a:lnTo>
                  <a:pt x="42" y="210"/>
                </a:lnTo>
                <a:lnTo>
                  <a:pt x="42" y="210"/>
                </a:lnTo>
                <a:lnTo>
                  <a:pt x="43" y="210"/>
                </a:lnTo>
                <a:lnTo>
                  <a:pt x="43" y="210"/>
                </a:lnTo>
                <a:lnTo>
                  <a:pt x="45" y="209"/>
                </a:lnTo>
                <a:lnTo>
                  <a:pt x="45" y="209"/>
                </a:lnTo>
                <a:lnTo>
                  <a:pt x="46" y="209"/>
                </a:lnTo>
                <a:lnTo>
                  <a:pt x="46" y="209"/>
                </a:lnTo>
                <a:lnTo>
                  <a:pt x="47" y="208"/>
                </a:lnTo>
                <a:lnTo>
                  <a:pt x="47" y="208"/>
                </a:lnTo>
                <a:lnTo>
                  <a:pt x="47" y="208"/>
                </a:lnTo>
                <a:lnTo>
                  <a:pt x="48" y="210"/>
                </a:lnTo>
                <a:lnTo>
                  <a:pt x="48" y="210"/>
                </a:lnTo>
                <a:lnTo>
                  <a:pt x="46" y="209"/>
                </a:lnTo>
                <a:lnTo>
                  <a:pt x="46" y="209"/>
                </a:lnTo>
                <a:lnTo>
                  <a:pt x="47" y="211"/>
                </a:lnTo>
                <a:lnTo>
                  <a:pt x="47" y="213"/>
                </a:lnTo>
                <a:lnTo>
                  <a:pt x="47" y="213"/>
                </a:lnTo>
                <a:lnTo>
                  <a:pt x="50" y="211"/>
                </a:lnTo>
                <a:lnTo>
                  <a:pt x="50" y="210"/>
                </a:lnTo>
                <a:lnTo>
                  <a:pt x="50" y="206"/>
                </a:lnTo>
                <a:lnTo>
                  <a:pt x="50" y="206"/>
                </a:lnTo>
                <a:lnTo>
                  <a:pt x="51" y="206"/>
                </a:lnTo>
                <a:lnTo>
                  <a:pt x="51" y="208"/>
                </a:lnTo>
                <a:lnTo>
                  <a:pt x="51" y="209"/>
                </a:lnTo>
                <a:lnTo>
                  <a:pt x="51" y="209"/>
                </a:lnTo>
                <a:lnTo>
                  <a:pt x="53" y="209"/>
                </a:lnTo>
                <a:lnTo>
                  <a:pt x="54" y="209"/>
                </a:lnTo>
                <a:lnTo>
                  <a:pt x="54" y="209"/>
                </a:lnTo>
                <a:lnTo>
                  <a:pt x="56" y="209"/>
                </a:lnTo>
                <a:lnTo>
                  <a:pt x="56" y="208"/>
                </a:lnTo>
                <a:lnTo>
                  <a:pt x="56" y="208"/>
                </a:lnTo>
                <a:lnTo>
                  <a:pt x="54" y="206"/>
                </a:lnTo>
                <a:lnTo>
                  <a:pt x="54" y="205"/>
                </a:lnTo>
                <a:lnTo>
                  <a:pt x="56" y="205"/>
                </a:lnTo>
                <a:lnTo>
                  <a:pt x="56" y="205"/>
                </a:lnTo>
                <a:lnTo>
                  <a:pt x="57" y="205"/>
                </a:lnTo>
                <a:lnTo>
                  <a:pt x="57" y="208"/>
                </a:lnTo>
                <a:lnTo>
                  <a:pt x="57" y="214"/>
                </a:lnTo>
                <a:lnTo>
                  <a:pt x="57" y="214"/>
                </a:lnTo>
                <a:lnTo>
                  <a:pt x="57" y="216"/>
                </a:lnTo>
                <a:lnTo>
                  <a:pt x="57" y="219"/>
                </a:lnTo>
                <a:lnTo>
                  <a:pt x="57" y="219"/>
                </a:lnTo>
                <a:lnTo>
                  <a:pt x="57" y="218"/>
                </a:lnTo>
                <a:lnTo>
                  <a:pt x="57" y="216"/>
                </a:lnTo>
                <a:lnTo>
                  <a:pt x="57" y="216"/>
                </a:lnTo>
                <a:lnTo>
                  <a:pt x="57" y="218"/>
                </a:lnTo>
                <a:lnTo>
                  <a:pt x="57" y="219"/>
                </a:lnTo>
                <a:lnTo>
                  <a:pt x="57" y="220"/>
                </a:lnTo>
                <a:lnTo>
                  <a:pt x="57" y="220"/>
                </a:lnTo>
                <a:lnTo>
                  <a:pt x="57" y="221"/>
                </a:lnTo>
                <a:lnTo>
                  <a:pt x="56" y="223"/>
                </a:lnTo>
                <a:lnTo>
                  <a:pt x="56" y="223"/>
                </a:lnTo>
                <a:lnTo>
                  <a:pt x="58" y="225"/>
                </a:lnTo>
                <a:lnTo>
                  <a:pt x="58" y="225"/>
                </a:lnTo>
                <a:lnTo>
                  <a:pt x="57" y="228"/>
                </a:lnTo>
                <a:lnTo>
                  <a:pt x="57" y="228"/>
                </a:lnTo>
                <a:lnTo>
                  <a:pt x="58" y="230"/>
                </a:lnTo>
                <a:lnTo>
                  <a:pt x="58" y="233"/>
                </a:lnTo>
                <a:lnTo>
                  <a:pt x="57" y="234"/>
                </a:lnTo>
                <a:lnTo>
                  <a:pt x="57" y="234"/>
                </a:lnTo>
                <a:lnTo>
                  <a:pt x="56" y="233"/>
                </a:lnTo>
                <a:lnTo>
                  <a:pt x="54" y="231"/>
                </a:lnTo>
                <a:lnTo>
                  <a:pt x="53" y="230"/>
                </a:lnTo>
                <a:lnTo>
                  <a:pt x="54" y="228"/>
                </a:lnTo>
                <a:lnTo>
                  <a:pt x="54" y="228"/>
                </a:lnTo>
                <a:lnTo>
                  <a:pt x="53" y="228"/>
                </a:lnTo>
                <a:lnTo>
                  <a:pt x="53" y="229"/>
                </a:lnTo>
                <a:lnTo>
                  <a:pt x="52" y="233"/>
                </a:lnTo>
                <a:lnTo>
                  <a:pt x="52" y="233"/>
                </a:lnTo>
                <a:lnTo>
                  <a:pt x="53" y="233"/>
                </a:lnTo>
                <a:lnTo>
                  <a:pt x="54" y="233"/>
                </a:lnTo>
                <a:lnTo>
                  <a:pt x="54" y="233"/>
                </a:lnTo>
                <a:lnTo>
                  <a:pt x="54" y="234"/>
                </a:lnTo>
                <a:lnTo>
                  <a:pt x="56" y="235"/>
                </a:lnTo>
                <a:lnTo>
                  <a:pt x="56" y="235"/>
                </a:lnTo>
                <a:lnTo>
                  <a:pt x="56" y="237"/>
                </a:lnTo>
                <a:lnTo>
                  <a:pt x="56" y="238"/>
                </a:lnTo>
                <a:lnTo>
                  <a:pt x="57" y="238"/>
                </a:lnTo>
                <a:lnTo>
                  <a:pt x="57" y="238"/>
                </a:lnTo>
                <a:lnTo>
                  <a:pt x="57" y="237"/>
                </a:lnTo>
                <a:lnTo>
                  <a:pt x="57" y="237"/>
                </a:lnTo>
                <a:lnTo>
                  <a:pt x="57" y="235"/>
                </a:lnTo>
                <a:lnTo>
                  <a:pt x="58" y="234"/>
                </a:lnTo>
                <a:lnTo>
                  <a:pt x="58" y="234"/>
                </a:lnTo>
                <a:lnTo>
                  <a:pt x="58" y="237"/>
                </a:lnTo>
                <a:lnTo>
                  <a:pt x="58" y="239"/>
                </a:lnTo>
                <a:lnTo>
                  <a:pt x="58" y="244"/>
                </a:lnTo>
                <a:lnTo>
                  <a:pt x="58" y="244"/>
                </a:lnTo>
                <a:lnTo>
                  <a:pt x="59" y="247"/>
                </a:lnTo>
                <a:lnTo>
                  <a:pt x="59" y="247"/>
                </a:lnTo>
                <a:lnTo>
                  <a:pt x="59" y="255"/>
                </a:lnTo>
                <a:lnTo>
                  <a:pt x="59" y="255"/>
                </a:lnTo>
                <a:lnTo>
                  <a:pt x="59" y="262"/>
                </a:lnTo>
                <a:lnTo>
                  <a:pt x="59" y="268"/>
                </a:lnTo>
                <a:lnTo>
                  <a:pt x="59" y="268"/>
                </a:lnTo>
                <a:lnTo>
                  <a:pt x="58" y="268"/>
                </a:lnTo>
                <a:lnTo>
                  <a:pt x="58" y="268"/>
                </a:lnTo>
                <a:lnTo>
                  <a:pt x="58" y="269"/>
                </a:lnTo>
                <a:lnTo>
                  <a:pt x="59" y="270"/>
                </a:lnTo>
                <a:lnTo>
                  <a:pt x="59" y="270"/>
                </a:lnTo>
                <a:lnTo>
                  <a:pt x="57" y="270"/>
                </a:lnTo>
                <a:lnTo>
                  <a:pt x="58" y="270"/>
                </a:lnTo>
                <a:lnTo>
                  <a:pt x="58" y="273"/>
                </a:lnTo>
                <a:lnTo>
                  <a:pt x="59" y="274"/>
                </a:lnTo>
                <a:lnTo>
                  <a:pt x="59" y="274"/>
                </a:lnTo>
                <a:lnTo>
                  <a:pt x="59" y="275"/>
                </a:lnTo>
                <a:lnTo>
                  <a:pt x="60" y="275"/>
                </a:lnTo>
                <a:lnTo>
                  <a:pt x="60" y="275"/>
                </a:lnTo>
                <a:lnTo>
                  <a:pt x="60" y="279"/>
                </a:lnTo>
                <a:lnTo>
                  <a:pt x="60" y="280"/>
                </a:lnTo>
                <a:lnTo>
                  <a:pt x="59" y="282"/>
                </a:lnTo>
                <a:lnTo>
                  <a:pt x="59" y="282"/>
                </a:lnTo>
                <a:lnTo>
                  <a:pt x="59" y="283"/>
                </a:lnTo>
                <a:lnTo>
                  <a:pt x="59" y="283"/>
                </a:lnTo>
                <a:lnTo>
                  <a:pt x="60" y="284"/>
                </a:lnTo>
                <a:lnTo>
                  <a:pt x="60" y="285"/>
                </a:lnTo>
                <a:lnTo>
                  <a:pt x="60" y="285"/>
                </a:lnTo>
                <a:lnTo>
                  <a:pt x="58" y="285"/>
                </a:lnTo>
                <a:lnTo>
                  <a:pt x="58" y="283"/>
                </a:lnTo>
                <a:lnTo>
                  <a:pt x="58" y="283"/>
                </a:lnTo>
                <a:lnTo>
                  <a:pt x="57" y="283"/>
                </a:lnTo>
                <a:lnTo>
                  <a:pt x="57" y="284"/>
                </a:lnTo>
                <a:lnTo>
                  <a:pt x="56" y="287"/>
                </a:lnTo>
                <a:lnTo>
                  <a:pt x="56" y="287"/>
                </a:lnTo>
                <a:lnTo>
                  <a:pt x="58" y="287"/>
                </a:lnTo>
                <a:lnTo>
                  <a:pt x="59" y="285"/>
                </a:lnTo>
                <a:lnTo>
                  <a:pt x="59" y="285"/>
                </a:lnTo>
                <a:lnTo>
                  <a:pt x="60" y="308"/>
                </a:lnTo>
                <a:lnTo>
                  <a:pt x="60" y="329"/>
                </a:lnTo>
                <a:lnTo>
                  <a:pt x="59" y="372"/>
                </a:lnTo>
                <a:lnTo>
                  <a:pt x="59" y="372"/>
                </a:lnTo>
                <a:lnTo>
                  <a:pt x="59" y="384"/>
                </a:lnTo>
                <a:lnTo>
                  <a:pt x="59" y="384"/>
                </a:lnTo>
                <a:lnTo>
                  <a:pt x="59" y="387"/>
                </a:lnTo>
                <a:lnTo>
                  <a:pt x="59" y="387"/>
                </a:lnTo>
                <a:lnTo>
                  <a:pt x="59" y="395"/>
                </a:lnTo>
                <a:lnTo>
                  <a:pt x="59" y="395"/>
                </a:lnTo>
                <a:lnTo>
                  <a:pt x="59" y="402"/>
                </a:lnTo>
                <a:lnTo>
                  <a:pt x="59" y="402"/>
                </a:lnTo>
                <a:lnTo>
                  <a:pt x="59" y="409"/>
                </a:lnTo>
                <a:lnTo>
                  <a:pt x="59" y="418"/>
                </a:lnTo>
                <a:lnTo>
                  <a:pt x="59" y="418"/>
                </a:lnTo>
                <a:lnTo>
                  <a:pt x="60" y="423"/>
                </a:lnTo>
                <a:lnTo>
                  <a:pt x="60" y="425"/>
                </a:lnTo>
                <a:lnTo>
                  <a:pt x="59" y="428"/>
                </a:lnTo>
                <a:lnTo>
                  <a:pt x="59" y="428"/>
                </a:lnTo>
                <a:lnTo>
                  <a:pt x="59" y="433"/>
                </a:lnTo>
                <a:lnTo>
                  <a:pt x="59" y="437"/>
                </a:lnTo>
                <a:lnTo>
                  <a:pt x="59" y="437"/>
                </a:lnTo>
                <a:lnTo>
                  <a:pt x="59" y="435"/>
                </a:lnTo>
                <a:lnTo>
                  <a:pt x="60" y="435"/>
                </a:lnTo>
                <a:lnTo>
                  <a:pt x="60" y="435"/>
                </a:lnTo>
                <a:lnTo>
                  <a:pt x="60" y="442"/>
                </a:lnTo>
                <a:lnTo>
                  <a:pt x="60" y="448"/>
                </a:lnTo>
                <a:lnTo>
                  <a:pt x="60" y="448"/>
                </a:lnTo>
                <a:lnTo>
                  <a:pt x="58" y="447"/>
                </a:lnTo>
                <a:lnTo>
                  <a:pt x="58" y="447"/>
                </a:lnTo>
                <a:lnTo>
                  <a:pt x="58" y="448"/>
                </a:lnTo>
                <a:lnTo>
                  <a:pt x="59" y="449"/>
                </a:lnTo>
                <a:lnTo>
                  <a:pt x="60" y="450"/>
                </a:lnTo>
                <a:lnTo>
                  <a:pt x="60" y="450"/>
                </a:lnTo>
                <a:lnTo>
                  <a:pt x="60" y="450"/>
                </a:lnTo>
                <a:lnTo>
                  <a:pt x="59" y="450"/>
                </a:lnTo>
                <a:lnTo>
                  <a:pt x="58" y="450"/>
                </a:lnTo>
                <a:lnTo>
                  <a:pt x="58" y="450"/>
                </a:lnTo>
                <a:lnTo>
                  <a:pt x="59" y="454"/>
                </a:lnTo>
                <a:lnTo>
                  <a:pt x="59" y="454"/>
                </a:lnTo>
                <a:lnTo>
                  <a:pt x="59" y="457"/>
                </a:lnTo>
                <a:lnTo>
                  <a:pt x="59" y="459"/>
                </a:lnTo>
                <a:lnTo>
                  <a:pt x="59" y="459"/>
                </a:lnTo>
                <a:lnTo>
                  <a:pt x="59" y="463"/>
                </a:lnTo>
                <a:lnTo>
                  <a:pt x="59" y="463"/>
                </a:lnTo>
                <a:lnTo>
                  <a:pt x="59" y="465"/>
                </a:lnTo>
                <a:lnTo>
                  <a:pt x="60" y="469"/>
                </a:lnTo>
                <a:lnTo>
                  <a:pt x="60" y="469"/>
                </a:lnTo>
                <a:lnTo>
                  <a:pt x="59" y="472"/>
                </a:lnTo>
                <a:lnTo>
                  <a:pt x="59" y="472"/>
                </a:lnTo>
                <a:lnTo>
                  <a:pt x="59" y="473"/>
                </a:lnTo>
                <a:lnTo>
                  <a:pt x="59" y="474"/>
                </a:lnTo>
                <a:lnTo>
                  <a:pt x="59" y="474"/>
                </a:lnTo>
                <a:lnTo>
                  <a:pt x="59" y="474"/>
                </a:lnTo>
                <a:lnTo>
                  <a:pt x="60" y="484"/>
                </a:lnTo>
                <a:lnTo>
                  <a:pt x="60" y="484"/>
                </a:lnTo>
                <a:lnTo>
                  <a:pt x="60" y="487"/>
                </a:lnTo>
                <a:lnTo>
                  <a:pt x="60" y="487"/>
                </a:lnTo>
                <a:lnTo>
                  <a:pt x="60" y="489"/>
                </a:lnTo>
                <a:lnTo>
                  <a:pt x="60" y="489"/>
                </a:lnTo>
                <a:lnTo>
                  <a:pt x="60" y="491"/>
                </a:lnTo>
                <a:lnTo>
                  <a:pt x="59" y="491"/>
                </a:lnTo>
                <a:lnTo>
                  <a:pt x="59" y="491"/>
                </a:lnTo>
                <a:lnTo>
                  <a:pt x="60" y="493"/>
                </a:lnTo>
                <a:lnTo>
                  <a:pt x="60" y="493"/>
                </a:lnTo>
                <a:lnTo>
                  <a:pt x="59" y="497"/>
                </a:lnTo>
                <a:lnTo>
                  <a:pt x="59" y="502"/>
                </a:lnTo>
                <a:lnTo>
                  <a:pt x="59" y="502"/>
                </a:lnTo>
                <a:lnTo>
                  <a:pt x="60" y="504"/>
                </a:lnTo>
                <a:lnTo>
                  <a:pt x="60" y="504"/>
                </a:lnTo>
                <a:lnTo>
                  <a:pt x="59" y="507"/>
                </a:lnTo>
                <a:lnTo>
                  <a:pt x="59" y="507"/>
                </a:lnTo>
                <a:lnTo>
                  <a:pt x="60" y="509"/>
                </a:lnTo>
                <a:lnTo>
                  <a:pt x="59" y="512"/>
                </a:lnTo>
                <a:lnTo>
                  <a:pt x="59" y="512"/>
                </a:lnTo>
                <a:lnTo>
                  <a:pt x="60" y="517"/>
                </a:lnTo>
                <a:lnTo>
                  <a:pt x="60" y="517"/>
                </a:lnTo>
                <a:lnTo>
                  <a:pt x="60" y="518"/>
                </a:lnTo>
                <a:lnTo>
                  <a:pt x="60" y="518"/>
                </a:lnTo>
                <a:lnTo>
                  <a:pt x="62" y="533"/>
                </a:lnTo>
                <a:lnTo>
                  <a:pt x="62" y="533"/>
                </a:lnTo>
                <a:lnTo>
                  <a:pt x="60" y="534"/>
                </a:lnTo>
                <a:lnTo>
                  <a:pt x="60" y="534"/>
                </a:lnTo>
                <a:lnTo>
                  <a:pt x="60" y="541"/>
                </a:lnTo>
                <a:lnTo>
                  <a:pt x="60" y="546"/>
                </a:lnTo>
                <a:lnTo>
                  <a:pt x="60" y="546"/>
                </a:lnTo>
                <a:lnTo>
                  <a:pt x="60" y="547"/>
                </a:lnTo>
                <a:lnTo>
                  <a:pt x="59" y="547"/>
                </a:lnTo>
                <a:lnTo>
                  <a:pt x="59" y="547"/>
                </a:lnTo>
                <a:lnTo>
                  <a:pt x="59" y="557"/>
                </a:lnTo>
                <a:lnTo>
                  <a:pt x="59" y="557"/>
                </a:lnTo>
                <a:lnTo>
                  <a:pt x="59" y="558"/>
                </a:lnTo>
                <a:lnTo>
                  <a:pt x="58" y="558"/>
                </a:lnTo>
                <a:lnTo>
                  <a:pt x="58" y="558"/>
                </a:lnTo>
                <a:lnTo>
                  <a:pt x="58" y="558"/>
                </a:lnTo>
                <a:lnTo>
                  <a:pt x="59" y="559"/>
                </a:lnTo>
                <a:lnTo>
                  <a:pt x="59" y="559"/>
                </a:lnTo>
                <a:lnTo>
                  <a:pt x="59" y="564"/>
                </a:lnTo>
                <a:lnTo>
                  <a:pt x="59" y="567"/>
                </a:lnTo>
                <a:lnTo>
                  <a:pt x="58" y="568"/>
                </a:lnTo>
                <a:lnTo>
                  <a:pt x="58" y="568"/>
                </a:lnTo>
                <a:lnTo>
                  <a:pt x="58" y="573"/>
                </a:lnTo>
                <a:lnTo>
                  <a:pt x="58" y="573"/>
                </a:lnTo>
                <a:lnTo>
                  <a:pt x="57" y="574"/>
                </a:lnTo>
                <a:lnTo>
                  <a:pt x="56" y="574"/>
                </a:lnTo>
                <a:lnTo>
                  <a:pt x="56" y="574"/>
                </a:lnTo>
                <a:lnTo>
                  <a:pt x="56" y="576"/>
                </a:lnTo>
                <a:lnTo>
                  <a:pt x="56" y="576"/>
                </a:lnTo>
                <a:lnTo>
                  <a:pt x="58" y="576"/>
                </a:lnTo>
                <a:lnTo>
                  <a:pt x="58" y="576"/>
                </a:lnTo>
                <a:lnTo>
                  <a:pt x="58" y="578"/>
                </a:lnTo>
                <a:lnTo>
                  <a:pt x="57" y="578"/>
                </a:lnTo>
                <a:lnTo>
                  <a:pt x="56" y="581"/>
                </a:lnTo>
                <a:lnTo>
                  <a:pt x="56" y="581"/>
                </a:lnTo>
                <a:lnTo>
                  <a:pt x="57" y="582"/>
                </a:lnTo>
                <a:lnTo>
                  <a:pt x="58" y="582"/>
                </a:lnTo>
                <a:lnTo>
                  <a:pt x="58" y="582"/>
                </a:lnTo>
                <a:lnTo>
                  <a:pt x="58" y="588"/>
                </a:lnTo>
                <a:lnTo>
                  <a:pt x="57" y="593"/>
                </a:lnTo>
                <a:lnTo>
                  <a:pt x="57" y="593"/>
                </a:lnTo>
                <a:lnTo>
                  <a:pt x="56" y="597"/>
                </a:lnTo>
                <a:lnTo>
                  <a:pt x="56" y="597"/>
                </a:lnTo>
                <a:lnTo>
                  <a:pt x="57" y="604"/>
                </a:lnTo>
                <a:lnTo>
                  <a:pt x="57" y="604"/>
                </a:lnTo>
                <a:lnTo>
                  <a:pt x="57" y="607"/>
                </a:lnTo>
                <a:lnTo>
                  <a:pt x="56" y="609"/>
                </a:lnTo>
                <a:lnTo>
                  <a:pt x="56" y="609"/>
                </a:lnTo>
                <a:lnTo>
                  <a:pt x="57" y="611"/>
                </a:lnTo>
                <a:lnTo>
                  <a:pt x="57" y="611"/>
                </a:lnTo>
                <a:lnTo>
                  <a:pt x="57" y="613"/>
                </a:lnTo>
                <a:lnTo>
                  <a:pt x="57" y="614"/>
                </a:lnTo>
                <a:lnTo>
                  <a:pt x="58" y="617"/>
                </a:lnTo>
                <a:lnTo>
                  <a:pt x="58" y="619"/>
                </a:lnTo>
                <a:lnTo>
                  <a:pt x="58" y="619"/>
                </a:lnTo>
                <a:lnTo>
                  <a:pt x="59" y="621"/>
                </a:lnTo>
                <a:lnTo>
                  <a:pt x="59" y="621"/>
                </a:lnTo>
                <a:lnTo>
                  <a:pt x="60" y="623"/>
                </a:lnTo>
                <a:lnTo>
                  <a:pt x="60" y="623"/>
                </a:lnTo>
                <a:lnTo>
                  <a:pt x="62" y="622"/>
                </a:lnTo>
                <a:lnTo>
                  <a:pt x="62" y="622"/>
                </a:lnTo>
                <a:lnTo>
                  <a:pt x="60" y="621"/>
                </a:lnTo>
                <a:lnTo>
                  <a:pt x="60" y="621"/>
                </a:lnTo>
                <a:lnTo>
                  <a:pt x="60" y="619"/>
                </a:lnTo>
                <a:lnTo>
                  <a:pt x="60" y="619"/>
                </a:lnTo>
                <a:lnTo>
                  <a:pt x="59" y="618"/>
                </a:lnTo>
                <a:lnTo>
                  <a:pt x="59" y="618"/>
                </a:lnTo>
                <a:lnTo>
                  <a:pt x="59" y="614"/>
                </a:lnTo>
                <a:lnTo>
                  <a:pt x="59" y="614"/>
                </a:lnTo>
                <a:lnTo>
                  <a:pt x="59" y="612"/>
                </a:lnTo>
                <a:lnTo>
                  <a:pt x="59" y="609"/>
                </a:lnTo>
                <a:lnTo>
                  <a:pt x="59" y="609"/>
                </a:lnTo>
                <a:lnTo>
                  <a:pt x="60" y="607"/>
                </a:lnTo>
                <a:lnTo>
                  <a:pt x="60" y="607"/>
                </a:lnTo>
                <a:lnTo>
                  <a:pt x="60" y="603"/>
                </a:lnTo>
                <a:lnTo>
                  <a:pt x="60" y="603"/>
                </a:lnTo>
                <a:lnTo>
                  <a:pt x="60" y="599"/>
                </a:lnTo>
                <a:lnTo>
                  <a:pt x="60" y="599"/>
                </a:lnTo>
                <a:lnTo>
                  <a:pt x="60" y="592"/>
                </a:lnTo>
                <a:lnTo>
                  <a:pt x="60" y="592"/>
                </a:lnTo>
                <a:lnTo>
                  <a:pt x="62" y="592"/>
                </a:lnTo>
                <a:lnTo>
                  <a:pt x="62" y="592"/>
                </a:lnTo>
                <a:lnTo>
                  <a:pt x="63" y="589"/>
                </a:lnTo>
                <a:lnTo>
                  <a:pt x="63" y="589"/>
                </a:lnTo>
                <a:lnTo>
                  <a:pt x="64" y="589"/>
                </a:lnTo>
                <a:lnTo>
                  <a:pt x="64" y="589"/>
                </a:lnTo>
                <a:lnTo>
                  <a:pt x="63" y="588"/>
                </a:lnTo>
                <a:lnTo>
                  <a:pt x="63" y="588"/>
                </a:lnTo>
                <a:lnTo>
                  <a:pt x="63" y="588"/>
                </a:lnTo>
                <a:lnTo>
                  <a:pt x="62" y="588"/>
                </a:lnTo>
                <a:lnTo>
                  <a:pt x="62" y="589"/>
                </a:lnTo>
                <a:lnTo>
                  <a:pt x="62" y="591"/>
                </a:lnTo>
                <a:lnTo>
                  <a:pt x="62" y="591"/>
                </a:lnTo>
                <a:lnTo>
                  <a:pt x="60" y="589"/>
                </a:lnTo>
                <a:lnTo>
                  <a:pt x="60" y="587"/>
                </a:lnTo>
                <a:lnTo>
                  <a:pt x="62" y="582"/>
                </a:lnTo>
                <a:lnTo>
                  <a:pt x="62" y="582"/>
                </a:lnTo>
                <a:lnTo>
                  <a:pt x="62" y="582"/>
                </a:lnTo>
                <a:lnTo>
                  <a:pt x="62" y="581"/>
                </a:lnTo>
                <a:lnTo>
                  <a:pt x="60" y="581"/>
                </a:lnTo>
                <a:lnTo>
                  <a:pt x="62" y="579"/>
                </a:lnTo>
                <a:lnTo>
                  <a:pt x="62" y="579"/>
                </a:lnTo>
                <a:lnTo>
                  <a:pt x="63" y="579"/>
                </a:lnTo>
                <a:lnTo>
                  <a:pt x="63" y="581"/>
                </a:lnTo>
                <a:lnTo>
                  <a:pt x="63" y="581"/>
                </a:lnTo>
                <a:lnTo>
                  <a:pt x="64" y="582"/>
                </a:lnTo>
                <a:lnTo>
                  <a:pt x="64" y="582"/>
                </a:lnTo>
                <a:lnTo>
                  <a:pt x="64" y="582"/>
                </a:lnTo>
                <a:lnTo>
                  <a:pt x="63" y="583"/>
                </a:lnTo>
                <a:lnTo>
                  <a:pt x="63" y="583"/>
                </a:lnTo>
                <a:lnTo>
                  <a:pt x="63" y="583"/>
                </a:lnTo>
                <a:lnTo>
                  <a:pt x="63" y="582"/>
                </a:lnTo>
                <a:lnTo>
                  <a:pt x="63" y="582"/>
                </a:lnTo>
                <a:lnTo>
                  <a:pt x="62" y="583"/>
                </a:lnTo>
                <a:lnTo>
                  <a:pt x="62" y="584"/>
                </a:lnTo>
                <a:lnTo>
                  <a:pt x="62" y="587"/>
                </a:lnTo>
                <a:lnTo>
                  <a:pt x="62" y="587"/>
                </a:lnTo>
                <a:lnTo>
                  <a:pt x="63" y="587"/>
                </a:lnTo>
                <a:lnTo>
                  <a:pt x="64" y="586"/>
                </a:lnTo>
                <a:lnTo>
                  <a:pt x="64" y="584"/>
                </a:lnTo>
                <a:lnTo>
                  <a:pt x="65" y="584"/>
                </a:lnTo>
                <a:lnTo>
                  <a:pt x="65" y="584"/>
                </a:lnTo>
                <a:lnTo>
                  <a:pt x="64" y="581"/>
                </a:lnTo>
                <a:lnTo>
                  <a:pt x="63" y="578"/>
                </a:lnTo>
                <a:lnTo>
                  <a:pt x="64" y="576"/>
                </a:lnTo>
                <a:lnTo>
                  <a:pt x="64" y="576"/>
                </a:lnTo>
                <a:lnTo>
                  <a:pt x="63" y="576"/>
                </a:lnTo>
                <a:lnTo>
                  <a:pt x="63" y="577"/>
                </a:lnTo>
                <a:lnTo>
                  <a:pt x="62" y="578"/>
                </a:lnTo>
                <a:lnTo>
                  <a:pt x="60" y="578"/>
                </a:lnTo>
                <a:lnTo>
                  <a:pt x="60" y="578"/>
                </a:lnTo>
                <a:lnTo>
                  <a:pt x="62" y="574"/>
                </a:lnTo>
                <a:lnTo>
                  <a:pt x="63" y="572"/>
                </a:lnTo>
                <a:lnTo>
                  <a:pt x="63" y="572"/>
                </a:lnTo>
                <a:lnTo>
                  <a:pt x="63" y="574"/>
                </a:lnTo>
                <a:lnTo>
                  <a:pt x="64" y="574"/>
                </a:lnTo>
                <a:lnTo>
                  <a:pt x="65" y="574"/>
                </a:lnTo>
                <a:lnTo>
                  <a:pt x="65" y="574"/>
                </a:lnTo>
                <a:lnTo>
                  <a:pt x="64" y="573"/>
                </a:lnTo>
                <a:lnTo>
                  <a:pt x="64" y="573"/>
                </a:lnTo>
                <a:lnTo>
                  <a:pt x="64" y="572"/>
                </a:lnTo>
                <a:lnTo>
                  <a:pt x="64" y="572"/>
                </a:lnTo>
                <a:lnTo>
                  <a:pt x="65" y="572"/>
                </a:lnTo>
                <a:lnTo>
                  <a:pt x="66" y="571"/>
                </a:lnTo>
                <a:lnTo>
                  <a:pt x="65" y="567"/>
                </a:lnTo>
                <a:lnTo>
                  <a:pt x="65" y="567"/>
                </a:lnTo>
                <a:lnTo>
                  <a:pt x="64" y="568"/>
                </a:lnTo>
                <a:lnTo>
                  <a:pt x="63" y="571"/>
                </a:lnTo>
                <a:lnTo>
                  <a:pt x="63" y="571"/>
                </a:lnTo>
                <a:lnTo>
                  <a:pt x="63" y="569"/>
                </a:lnTo>
                <a:lnTo>
                  <a:pt x="63" y="568"/>
                </a:lnTo>
                <a:lnTo>
                  <a:pt x="63" y="566"/>
                </a:lnTo>
                <a:lnTo>
                  <a:pt x="63" y="566"/>
                </a:lnTo>
                <a:lnTo>
                  <a:pt x="64" y="567"/>
                </a:lnTo>
                <a:lnTo>
                  <a:pt x="65" y="566"/>
                </a:lnTo>
                <a:lnTo>
                  <a:pt x="66" y="564"/>
                </a:lnTo>
                <a:lnTo>
                  <a:pt x="66" y="564"/>
                </a:lnTo>
                <a:lnTo>
                  <a:pt x="65" y="564"/>
                </a:lnTo>
                <a:lnTo>
                  <a:pt x="65" y="564"/>
                </a:lnTo>
                <a:lnTo>
                  <a:pt x="64" y="564"/>
                </a:lnTo>
                <a:lnTo>
                  <a:pt x="64" y="564"/>
                </a:lnTo>
                <a:lnTo>
                  <a:pt x="64" y="564"/>
                </a:lnTo>
                <a:lnTo>
                  <a:pt x="65" y="563"/>
                </a:lnTo>
                <a:lnTo>
                  <a:pt x="65" y="562"/>
                </a:lnTo>
                <a:lnTo>
                  <a:pt x="66" y="561"/>
                </a:lnTo>
                <a:lnTo>
                  <a:pt x="66" y="561"/>
                </a:lnTo>
                <a:lnTo>
                  <a:pt x="66" y="561"/>
                </a:lnTo>
                <a:lnTo>
                  <a:pt x="65" y="561"/>
                </a:lnTo>
                <a:lnTo>
                  <a:pt x="65" y="562"/>
                </a:lnTo>
                <a:lnTo>
                  <a:pt x="65" y="562"/>
                </a:lnTo>
                <a:lnTo>
                  <a:pt x="65" y="551"/>
                </a:lnTo>
                <a:lnTo>
                  <a:pt x="66" y="539"/>
                </a:lnTo>
                <a:lnTo>
                  <a:pt x="66" y="539"/>
                </a:lnTo>
                <a:lnTo>
                  <a:pt x="66" y="537"/>
                </a:lnTo>
                <a:lnTo>
                  <a:pt x="66" y="536"/>
                </a:lnTo>
                <a:lnTo>
                  <a:pt x="65" y="534"/>
                </a:lnTo>
                <a:lnTo>
                  <a:pt x="65" y="534"/>
                </a:lnTo>
                <a:lnTo>
                  <a:pt x="66" y="527"/>
                </a:lnTo>
                <a:lnTo>
                  <a:pt x="66" y="521"/>
                </a:lnTo>
                <a:lnTo>
                  <a:pt x="66" y="521"/>
                </a:lnTo>
                <a:lnTo>
                  <a:pt x="68" y="522"/>
                </a:lnTo>
                <a:lnTo>
                  <a:pt x="68" y="524"/>
                </a:lnTo>
                <a:lnTo>
                  <a:pt x="68" y="528"/>
                </a:lnTo>
                <a:lnTo>
                  <a:pt x="68" y="528"/>
                </a:lnTo>
                <a:lnTo>
                  <a:pt x="68" y="533"/>
                </a:lnTo>
                <a:lnTo>
                  <a:pt x="68" y="538"/>
                </a:lnTo>
                <a:lnTo>
                  <a:pt x="68" y="538"/>
                </a:lnTo>
                <a:lnTo>
                  <a:pt x="70" y="538"/>
                </a:lnTo>
                <a:lnTo>
                  <a:pt x="71" y="538"/>
                </a:lnTo>
                <a:lnTo>
                  <a:pt x="71" y="538"/>
                </a:lnTo>
                <a:lnTo>
                  <a:pt x="71" y="534"/>
                </a:lnTo>
                <a:lnTo>
                  <a:pt x="71" y="533"/>
                </a:lnTo>
                <a:lnTo>
                  <a:pt x="71" y="533"/>
                </a:lnTo>
                <a:lnTo>
                  <a:pt x="70" y="537"/>
                </a:lnTo>
                <a:lnTo>
                  <a:pt x="70" y="537"/>
                </a:lnTo>
                <a:lnTo>
                  <a:pt x="69" y="536"/>
                </a:lnTo>
                <a:lnTo>
                  <a:pt x="69" y="533"/>
                </a:lnTo>
                <a:lnTo>
                  <a:pt x="70" y="532"/>
                </a:lnTo>
                <a:lnTo>
                  <a:pt x="70" y="529"/>
                </a:lnTo>
                <a:lnTo>
                  <a:pt x="70" y="529"/>
                </a:lnTo>
                <a:lnTo>
                  <a:pt x="70" y="529"/>
                </a:lnTo>
                <a:lnTo>
                  <a:pt x="70" y="531"/>
                </a:lnTo>
                <a:lnTo>
                  <a:pt x="70" y="532"/>
                </a:lnTo>
                <a:lnTo>
                  <a:pt x="69" y="532"/>
                </a:lnTo>
                <a:lnTo>
                  <a:pt x="69" y="532"/>
                </a:lnTo>
                <a:lnTo>
                  <a:pt x="70" y="483"/>
                </a:lnTo>
                <a:lnTo>
                  <a:pt x="70" y="483"/>
                </a:lnTo>
                <a:lnTo>
                  <a:pt x="70" y="481"/>
                </a:lnTo>
                <a:lnTo>
                  <a:pt x="70" y="481"/>
                </a:lnTo>
                <a:lnTo>
                  <a:pt x="70" y="477"/>
                </a:lnTo>
                <a:lnTo>
                  <a:pt x="70" y="477"/>
                </a:lnTo>
                <a:lnTo>
                  <a:pt x="71" y="473"/>
                </a:lnTo>
                <a:lnTo>
                  <a:pt x="71" y="472"/>
                </a:lnTo>
                <a:lnTo>
                  <a:pt x="70" y="471"/>
                </a:lnTo>
                <a:lnTo>
                  <a:pt x="70" y="471"/>
                </a:lnTo>
                <a:lnTo>
                  <a:pt x="71" y="469"/>
                </a:lnTo>
                <a:lnTo>
                  <a:pt x="72" y="468"/>
                </a:lnTo>
                <a:lnTo>
                  <a:pt x="72" y="468"/>
                </a:lnTo>
                <a:lnTo>
                  <a:pt x="71" y="467"/>
                </a:lnTo>
                <a:lnTo>
                  <a:pt x="71" y="468"/>
                </a:lnTo>
                <a:lnTo>
                  <a:pt x="71" y="468"/>
                </a:lnTo>
                <a:lnTo>
                  <a:pt x="70" y="459"/>
                </a:lnTo>
                <a:lnTo>
                  <a:pt x="70" y="452"/>
                </a:lnTo>
                <a:lnTo>
                  <a:pt x="70" y="444"/>
                </a:lnTo>
                <a:lnTo>
                  <a:pt x="70" y="437"/>
                </a:lnTo>
                <a:lnTo>
                  <a:pt x="70" y="437"/>
                </a:lnTo>
                <a:lnTo>
                  <a:pt x="70" y="437"/>
                </a:lnTo>
                <a:lnTo>
                  <a:pt x="71" y="437"/>
                </a:lnTo>
                <a:lnTo>
                  <a:pt x="71" y="437"/>
                </a:lnTo>
                <a:lnTo>
                  <a:pt x="70" y="434"/>
                </a:lnTo>
                <a:lnTo>
                  <a:pt x="70" y="429"/>
                </a:lnTo>
                <a:lnTo>
                  <a:pt x="70" y="429"/>
                </a:lnTo>
                <a:lnTo>
                  <a:pt x="70" y="430"/>
                </a:lnTo>
                <a:lnTo>
                  <a:pt x="71" y="430"/>
                </a:lnTo>
                <a:lnTo>
                  <a:pt x="71" y="432"/>
                </a:lnTo>
                <a:lnTo>
                  <a:pt x="72" y="432"/>
                </a:lnTo>
                <a:lnTo>
                  <a:pt x="72" y="432"/>
                </a:lnTo>
                <a:lnTo>
                  <a:pt x="71" y="429"/>
                </a:lnTo>
                <a:lnTo>
                  <a:pt x="71" y="428"/>
                </a:lnTo>
                <a:lnTo>
                  <a:pt x="71" y="427"/>
                </a:lnTo>
                <a:lnTo>
                  <a:pt x="71" y="427"/>
                </a:lnTo>
                <a:lnTo>
                  <a:pt x="72" y="427"/>
                </a:lnTo>
                <a:lnTo>
                  <a:pt x="72" y="428"/>
                </a:lnTo>
                <a:lnTo>
                  <a:pt x="72" y="428"/>
                </a:lnTo>
                <a:lnTo>
                  <a:pt x="74" y="429"/>
                </a:lnTo>
                <a:lnTo>
                  <a:pt x="74" y="429"/>
                </a:lnTo>
                <a:lnTo>
                  <a:pt x="72" y="432"/>
                </a:lnTo>
                <a:lnTo>
                  <a:pt x="72" y="433"/>
                </a:lnTo>
                <a:lnTo>
                  <a:pt x="72" y="433"/>
                </a:lnTo>
                <a:lnTo>
                  <a:pt x="74" y="434"/>
                </a:lnTo>
                <a:lnTo>
                  <a:pt x="74" y="434"/>
                </a:lnTo>
                <a:lnTo>
                  <a:pt x="75" y="434"/>
                </a:lnTo>
                <a:lnTo>
                  <a:pt x="76" y="433"/>
                </a:lnTo>
                <a:lnTo>
                  <a:pt x="76" y="433"/>
                </a:lnTo>
                <a:lnTo>
                  <a:pt x="77" y="435"/>
                </a:lnTo>
                <a:lnTo>
                  <a:pt x="80" y="435"/>
                </a:lnTo>
                <a:lnTo>
                  <a:pt x="80" y="435"/>
                </a:lnTo>
                <a:lnTo>
                  <a:pt x="81" y="435"/>
                </a:lnTo>
                <a:lnTo>
                  <a:pt x="81" y="434"/>
                </a:lnTo>
                <a:lnTo>
                  <a:pt x="81" y="432"/>
                </a:lnTo>
                <a:lnTo>
                  <a:pt x="81" y="432"/>
                </a:lnTo>
                <a:lnTo>
                  <a:pt x="81" y="432"/>
                </a:lnTo>
                <a:lnTo>
                  <a:pt x="82" y="432"/>
                </a:lnTo>
                <a:lnTo>
                  <a:pt x="82" y="432"/>
                </a:lnTo>
                <a:lnTo>
                  <a:pt x="81" y="434"/>
                </a:lnTo>
                <a:lnTo>
                  <a:pt x="81" y="434"/>
                </a:lnTo>
                <a:lnTo>
                  <a:pt x="82" y="434"/>
                </a:lnTo>
                <a:lnTo>
                  <a:pt x="82" y="434"/>
                </a:lnTo>
                <a:lnTo>
                  <a:pt x="82" y="434"/>
                </a:lnTo>
                <a:lnTo>
                  <a:pt x="83" y="440"/>
                </a:lnTo>
                <a:lnTo>
                  <a:pt x="83" y="440"/>
                </a:lnTo>
                <a:lnTo>
                  <a:pt x="81" y="442"/>
                </a:lnTo>
                <a:lnTo>
                  <a:pt x="79" y="440"/>
                </a:lnTo>
                <a:lnTo>
                  <a:pt x="79" y="440"/>
                </a:lnTo>
                <a:lnTo>
                  <a:pt x="79" y="440"/>
                </a:lnTo>
                <a:lnTo>
                  <a:pt x="77" y="440"/>
                </a:lnTo>
                <a:lnTo>
                  <a:pt x="77" y="442"/>
                </a:lnTo>
                <a:lnTo>
                  <a:pt x="76" y="442"/>
                </a:lnTo>
                <a:lnTo>
                  <a:pt x="77" y="443"/>
                </a:lnTo>
                <a:lnTo>
                  <a:pt x="77" y="443"/>
                </a:lnTo>
                <a:lnTo>
                  <a:pt x="76" y="443"/>
                </a:lnTo>
                <a:lnTo>
                  <a:pt x="76" y="443"/>
                </a:lnTo>
                <a:lnTo>
                  <a:pt x="74" y="442"/>
                </a:lnTo>
                <a:lnTo>
                  <a:pt x="74" y="442"/>
                </a:lnTo>
                <a:lnTo>
                  <a:pt x="75" y="443"/>
                </a:lnTo>
                <a:lnTo>
                  <a:pt x="76" y="443"/>
                </a:lnTo>
                <a:lnTo>
                  <a:pt x="76" y="443"/>
                </a:lnTo>
                <a:lnTo>
                  <a:pt x="76" y="444"/>
                </a:lnTo>
                <a:lnTo>
                  <a:pt x="75" y="444"/>
                </a:lnTo>
                <a:lnTo>
                  <a:pt x="75" y="445"/>
                </a:lnTo>
                <a:lnTo>
                  <a:pt x="75" y="447"/>
                </a:lnTo>
                <a:lnTo>
                  <a:pt x="75" y="447"/>
                </a:lnTo>
                <a:lnTo>
                  <a:pt x="74" y="445"/>
                </a:lnTo>
                <a:lnTo>
                  <a:pt x="74" y="444"/>
                </a:lnTo>
                <a:lnTo>
                  <a:pt x="74" y="443"/>
                </a:lnTo>
                <a:lnTo>
                  <a:pt x="74" y="442"/>
                </a:lnTo>
                <a:lnTo>
                  <a:pt x="74" y="442"/>
                </a:lnTo>
                <a:lnTo>
                  <a:pt x="74" y="438"/>
                </a:lnTo>
                <a:lnTo>
                  <a:pt x="75" y="437"/>
                </a:lnTo>
                <a:lnTo>
                  <a:pt x="74" y="435"/>
                </a:lnTo>
                <a:lnTo>
                  <a:pt x="74" y="435"/>
                </a:lnTo>
                <a:lnTo>
                  <a:pt x="72" y="435"/>
                </a:lnTo>
                <a:lnTo>
                  <a:pt x="72" y="437"/>
                </a:lnTo>
                <a:lnTo>
                  <a:pt x="72" y="438"/>
                </a:lnTo>
                <a:lnTo>
                  <a:pt x="71" y="438"/>
                </a:lnTo>
                <a:lnTo>
                  <a:pt x="71" y="438"/>
                </a:lnTo>
                <a:lnTo>
                  <a:pt x="72" y="440"/>
                </a:lnTo>
                <a:lnTo>
                  <a:pt x="72" y="444"/>
                </a:lnTo>
                <a:lnTo>
                  <a:pt x="72" y="444"/>
                </a:lnTo>
                <a:lnTo>
                  <a:pt x="72" y="445"/>
                </a:lnTo>
                <a:lnTo>
                  <a:pt x="71" y="445"/>
                </a:lnTo>
                <a:lnTo>
                  <a:pt x="71" y="445"/>
                </a:lnTo>
                <a:lnTo>
                  <a:pt x="72" y="448"/>
                </a:lnTo>
                <a:lnTo>
                  <a:pt x="72" y="452"/>
                </a:lnTo>
                <a:lnTo>
                  <a:pt x="71" y="458"/>
                </a:lnTo>
                <a:lnTo>
                  <a:pt x="71" y="458"/>
                </a:lnTo>
                <a:lnTo>
                  <a:pt x="72" y="462"/>
                </a:lnTo>
                <a:lnTo>
                  <a:pt x="72" y="465"/>
                </a:lnTo>
                <a:lnTo>
                  <a:pt x="72" y="465"/>
                </a:lnTo>
                <a:lnTo>
                  <a:pt x="74" y="468"/>
                </a:lnTo>
                <a:lnTo>
                  <a:pt x="74" y="471"/>
                </a:lnTo>
                <a:lnTo>
                  <a:pt x="74" y="471"/>
                </a:lnTo>
                <a:lnTo>
                  <a:pt x="71" y="471"/>
                </a:lnTo>
                <a:lnTo>
                  <a:pt x="71" y="471"/>
                </a:lnTo>
                <a:lnTo>
                  <a:pt x="72" y="472"/>
                </a:lnTo>
                <a:lnTo>
                  <a:pt x="74" y="473"/>
                </a:lnTo>
                <a:lnTo>
                  <a:pt x="74" y="473"/>
                </a:lnTo>
                <a:lnTo>
                  <a:pt x="72" y="476"/>
                </a:lnTo>
                <a:lnTo>
                  <a:pt x="74" y="478"/>
                </a:lnTo>
                <a:lnTo>
                  <a:pt x="74" y="478"/>
                </a:lnTo>
                <a:lnTo>
                  <a:pt x="75" y="478"/>
                </a:lnTo>
                <a:lnTo>
                  <a:pt x="75" y="477"/>
                </a:lnTo>
                <a:lnTo>
                  <a:pt x="75" y="477"/>
                </a:lnTo>
                <a:lnTo>
                  <a:pt x="76" y="479"/>
                </a:lnTo>
                <a:lnTo>
                  <a:pt x="76" y="481"/>
                </a:lnTo>
                <a:lnTo>
                  <a:pt x="76" y="481"/>
                </a:lnTo>
                <a:lnTo>
                  <a:pt x="75" y="484"/>
                </a:lnTo>
                <a:lnTo>
                  <a:pt x="74" y="487"/>
                </a:lnTo>
                <a:lnTo>
                  <a:pt x="74" y="487"/>
                </a:lnTo>
                <a:lnTo>
                  <a:pt x="75" y="487"/>
                </a:lnTo>
                <a:lnTo>
                  <a:pt x="76" y="487"/>
                </a:lnTo>
                <a:lnTo>
                  <a:pt x="76" y="487"/>
                </a:lnTo>
                <a:lnTo>
                  <a:pt x="75" y="491"/>
                </a:lnTo>
                <a:lnTo>
                  <a:pt x="75" y="493"/>
                </a:lnTo>
                <a:lnTo>
                  <a:pt x="75" y="493"/>
                </a:lnTo>
                <a:lnTo>
                  <a:pt x="75" y="494"/>
                </a:lnTo>
                <a:lnTo>
                  <a:pt x="76" y="494"/>
                </a:lnTo>
                <a:lnTo>
                  <a:pt x="76" y="494"/>
                </a:lnTo>
                <a:lnTo>
                  <a:pt x="76" y="494"/>
                </a:lnTo>
                <a:lnTo>
                  <a:pt x="77" y="493"/>
                </a:lnTo>
                <a:lnTo>
                  <a:pt x="77" y="493"/>
                </a:lnTo>
                <a:lnTo>
                  <a:pt x="77" y="497"/>
                </a:lnTo>
                <a:lnTo>
                  <a:pt x="76" y="498"/>
                </a:lnTo>
                <a:lnTo>
                  <a:pt x="76" y="498"/>
                </a:lnTo>
                <a:lnTo>
                  <a:pt x="76" y="499"/>
                </a:lnTo>
                <a:lnTo>
                  <a:pt x="77" y="499"/>
                </a:lnTo>
                <a:lnTo>
                  <a:pt x="77" y="498"/>
                </a:lnTo>
                <a:lnTo>
                  <a:pt x="77" y="499"/>
                </a:lnTo>
                <a:lnTo>
                  <a:pt x="77" y="499"/>
                </a:lnTo>
                <a:lnTo>
                  <a:pt x="77" y="501"/>
                </a:lnTo>
                <a:lnTo>
                  <a:pt x="76" y="501"/>
                </a:lnTo>
                <a:lnTo>
                  <a:pt x="75" y="502"/>
                </a:lnTo>
                <a:lnTo>
                  <a:pt x="75" y="503"/>
                </a:lnTo>
                <a:lnTo>
                  <a:pt x="75" y="503"/>
                </a:lnTo>
                <a:lnTo>
                  <a:pt x="76" y="503"/>
                </a:lnTo>
                <a:lnTo>
                  <a:pt x="76" y="502"/>
                </a:lnTo>
                <a:lnTo>
                  <a:pt x="76" y="502"/>
                </a:lnTo>
                <a:lnTo>
                  <a:pt x="76" y="503"/>
                </a:lnTo>
                <a:lnTo>
                  <a:pt x="77" y="504"/>
                </a:lnTo>
                <a:lnTo>
                  <a:pt x="77" y="504"/>
                </a:lnTo>
                <a:lnTo>
                  <a:pt x="77" y="506"/>
                </a:lnTo>
                <a:lnTo>
                  <a:pt x="77" y="506"/>
                </a:lnTo>
                <a:lnTo>
                  <a:pt x="76" y="506"/>
                </a:lnTo>
                <a:lnTo>
                  <a:pt x="75" y="506"/>
                </a:lnTo>
                <a:lnTo>
                  <a:pt x="75" y="506"/>
                </a:lnTo>
                <a:lnTo>
                  <a:pt x="76" y="507"/>
                </a:lnTo>
                <a:lnTo>
                  <a:pt x="76" y="507"/>
                </a:lnTo>
                <a:lnTo>
                  <a:pt x="76" y="507"/>
                </a:lnTo>
                <a:lnTo>
                  <a:pt x="77" y="507"/>
                </a:lnTo>
                <a:lnTo>
                  <a:pt x="77" y="508"/>
                </a:lnTo>
                <a:lnTo>
                  <a:pt x="77" y="509"/>
                </a:lnTo>
                <a:lnTo>
                  <a:pt x="77" y="509"/>
                </a:lnTo>
                <a:lnTo>
                  <a:pt x="77" y="509"/>
                </a:lnTo>
                <a:lnTo>
                  <a:pt x="79" y="508"/>
                </a:lnTo>
                <a:lnTo>
                  <a:pt x="79" y="507"/>
                </a:lnTo>
                <a:lnTo>
                  <a:pt x="79" y="504"/>
                </a:lnTo>
                <a:lnTo>
                  <a:pt x="80" y="504"/>
                </a:lnTo>
                <a:lnTo>
                  <a:pt x="80" y="504"/>
                </a:lnTo>
                <a:lnTo>
                  <a:pt x="80" y="504"/>
                </a:lnTo>
                <a:lnTo>
                  <a:pt x="77" y="504"/>
                </a:lnTo>
                <a:lnTo>
                  <a:pt x="77" y="501"/>
                </a:lnTo>
                <a:close/>
                <a:moveTo>
                  <a:pt x="82" y="438"/>
                </a:moveTo>
                <a:lnTo>
                  <a:pt x="82" y="438"/>
                </a:lnTo>
                <a:lnTo>
                  <a:pt x="80" y="438"/>
                </a:lnTo>
                <a:lnTo>
                  <a:pt x="79" y="440"/>
                </a:lnTo>
                <a:lnTo>
                  <a:pt x="82" y="440"/>
                </a:lnTo>
                <a:lnTo>
                  <a:pt x="82" y="438"/>
                </a:lnTo>
                <a:close/>
                <a:moveTo>
                  <a:pt x="75" y="438"/>
                </a:moveTo>
                <a:lnTo>
                  <a:pt x="75" y="440"/>
                </a:lnTo>
                <a:lnTo>
                  <a:pt x="75" y="440"/>
                </a:lnTo>
                <a:lnTo>
                  <a:pt x="77" y="439"/>
                </a:lnTo>
                <a:lnTo>
                  <a:pt x="79" y="438"/>
                </a:lnTo>
                <a:lnTo>
                  <a:pt x="79" y="437"/>
                </a:lnTo>
                <a:lnTo>
                  <a:pt x="79" y="437"/>
                </a:lnTo>
                <a:lnTo>
                  <a:pt x="77" y="437"/>
                </a:lnTo>
                <a:lnTo>
                  <a:pt x="76" y="438"/>
                </a:lnTo>
                <a:lnTo>
                  <a:pt x="76" y="438"/>
                </a:lnTo>
                <a:lnTo>
                  <a:pt x="75" y="438"/>
                </a:lnTo>
                <a:lnTo>
                  <a:pt x="75" y="438"/>
                </a:lnTo>
                <a:close/>
                <a:moveTo>
                  <a:pt x="72" y="484"/>
                </a:moveTo>
                <a:lnTo>
                  <a:pt x="72" y="484"/>
                </a:lnTo>
                <a:lnTo>
                  <a:pt x="74" y="483"/>
                </a:lnTo>
                <a:lnTo>
                  <a:pt x="75" y="483"/>
                </a:lnTo>
                <a:lnTo>
                  <a:pt x="75" y="482"/>
                </a:lnTo>
                <a:lnTo>
                  <a:pt x="75" y="481"/>
                </a:lnTo>
                <a:lnTo>
                  <a:pt x="75" y="481"/>
                </a:lnTo>
                <a:lnTo>
                  <a:pt x="74" y="481"/>
                </a:lnTo>
                <a:lnTo>
                  <a:pt x="72" y="482"/>
                </a:lnTo>
                <a:lnTo>
                  <a:pt x="72" y="482"/>
                </a:lnTo>
                <a:lnTo>
                  <a:pt x="72" y="482"/>
                </a:lnTo>
                <a:lnTo>
                  <a:pt x="72" y="483"/>
                </a:lnTo>
                <a:lnTo>
                  <a:pt x="72" y="484"/>
                </a:lnTo>
                <a:lnTo>
                  <a:pt x="72" y="484"/>
                </a:lnTo>
                <a:lnTo>
                  <a:pt x="72" y="484"/>
                </a:lnTo>
                <a:close/>
                <a:moveTo>
                  <a:pt x="48" y="198"/>
                </a:moveTo>
                <a:lnTo>
                  <a:pt x="48" y="198"/>
                </a:lnTo>
                <a:lnTo>
                  <a:pt x="48" y="195"/>
                </a:lnTo>
                <a:lnTo>
                  <a:pt x="47" y="194"/>
                </a:lnTo>
                <a:lnTo>
                  <a:pt x="46" y="194"/>
                </a:lnTo>
                <a:lnTo>
                  <a:pt x="46" y="194"/>
                </a:lnTo>
                <a:lnTo>
                  <a:pt x="46" y="195"/>
                </a:lnTo>
                <a:lnTo>
                  <a:pt x="47" y="195"/>
                </a:lnTo>
                <a:lnTo>
                  <a:pt x="48" y="196"/>
                </a:lnTo>
                <a:lnTo>
                  <a:pt x="48" y="196"/>
                </a:lnTo>
                <a:lnTo>
                  <a:pt x="46" y="196"/>
                </a:lnTo>
                <a:lnTo>
                  <a:pt x="45" y="198"/>
                </a:lnTo>
                <a:lnTo>
                  <a:pt x="48" y="198"/>
                </a:lnTo>
                <a:close/>
                <a:moveTo>
                  <a:pt x="47" y="226"/>
                </a:moveTo>
                <a:lnTo>
                  <a:pt x="47" y="228"/>
                </a:lnTo>
                <a:lnTo>
                  <a:pt x="47" y="228"/>
                </a:lnTo>
                <a:lnTo>
                  <a:pt x="50" y="228"/>
                </a:lnTo>
                <a:lnTo>
                  <a:pt x="51" y="229"/>
                </a:lnTo>
                <a:lnTo>
                  <a:pt x="51" y="229"/>
                </a:lnTo>
                <a:lnTo>
                  <a:pt x="51" y="228"/>
                </a:lnTo>
                <a:lnTo>
                  <a:pt x="50" y="226"/>
                </a:lnTo>
                <a:lnTo>
                  <a:pt x="47" y="226"/>
                </a:lnTo>
                <a:lnTo>
                  <a:pt x="47" y="226"/>
                </a:lnTo>
                <a:close/>
                <a:moveTo>
                  <a:pt x="52" y="225"/>
                </a:moveTo>
                <a:lnTo>
                  <a:pt x="52" y="225"/>
                </a:lnTo>
                <a:lnTo>
                  <a:pt x="54" y="226"/>
                </a:lnTo>
                <a:lnTo>
                  <a:pt x="57" y="228"/>
                </a:lnTo>
                <a:lnTo>
                  <a:pt x="57" y="228"/>
                </a:lnTo>
                <a:lnTo>
                  <a:pt x="54" y="225"/>
                </a:lnTo>
                <a:lnTo>
                  <a:pt x="53" y="224"/>
                </a:lnTo>
                <a:lnTo>
                  <a:pt x="52" y="225"/>
                </a:lnTo>
                <a:lnTo>
                  <a:pt x="52" y="225"/>
                </a:lnTo>
                <a:close/>
                <a:moveTo>
                  <a:pt x="50" y="214"/>
                </a:moveTo>
                <a:lnTo>
                  <a:pt x="50" y="214"/>
                </a:lnTo>
                <a:lnTo>
                  <a:pt x="52" y="215"/>
                </a:lnTo>
                <a:lnTo>
                  <a:pt x="53" y="215"/>
                </a:lnTo>
                <a:lnTo>
                  <a:pt x="53" y="214"/>
                </a:lnTo>
                <a:lnTo>
                  <a:pt x="53" y="214"/>
                </a:lnTo>
                <a:lnTo>
                  <a:pt x="52" y="214"/>
                </a:lnTo>
                <a:lnTo>
                  <a:pt x="52" y="213"/>
                </a:lnTo>
                <a:lnTo>
                  <a:pt x="51" y="211"/>
                </a:lnTo>
                <a:lnTo>
                  <a:pt x="51" y="211"/>
                </a:lnTo>
                <a:lnTo>
                  <a:pt x="50" y="214"/>
                </a:lnTo>
                <a:lnTo>
                  <a:pt x="50" y="214"/>
                </a:lnTo>
                <a:close/>
                <a:moveTo>
                  <a:pt x="46" y="215"/>
                </a:moveTo>
                <a:lnTo>
                  <a:pt x="46" y="215"/>
                </a:lnTo>
                <a:lnTo>
                  <a:pt x="45" y="214"/>
                </a:lnTo>
                <a:lnTo>
                  <a:pt x="45" y="214"/>
                </a:lnTo>
                <a:lnTo>
                  <a:pt x="45" y="214"/>
                </a:lnTo>
                <a:lnTo>
                  <a:pt x="43" y="216"/>
                </a:lnTo>
                <a:lnTo>
                  <a:pt x="43" y="216"/>
                </a:lnTo>
                <a:lnTo>
                  <a:pt x="46" y="215"/>
                </a:lnTo>
                <a:lnTo>
                  <a:pt x="46" y="215"/>
                </a:lnTo>
                <a:lnTo>
                  <a:pt x="46" y="215"/>
                </a:lnTo>
                <a:close/>
                <a:moveTo>
                  <a:pt x="53" y="218"/>
                </a:moveTo>
                <a:lnTo>
                  <a:pt x="53" y="218"/>
                </a:lnTo>
                <a:lnTo>
                  <a:pt x="53" y="218"/>
                </a:lnTo>
                <a:lnTo>
                  <a:pt x="54" y="219"/>
                </a:lnTo>
                <a:lnTo>
                  <a:pt x="54" y="219"/>
                </a:lnTo>
                <a:lnTo>
                  <a:pt x="56" y="216"/>
                </a:lnTo>
                <a:lnTo>
                  <a:pt x="56" y="216"/>
                </a:lnTo>
                <a:lnTo>
                  <a:pt x="53" y="216"/>
                </a:lnTo>
                <a:lnTo>
                  <a:pt x="53" y="216"/>
                </a:lnTo>
                <a:lnTo>
                  <a:pt x="53" y="218"/>
                </a:lnTo>
                <a:lnTo>
                  <a:pt x="53" y="218"/>
                </a:lnTo>
                <a:close/>
                <a:moveTo>
                  <a:pt x="45" y="229"/>
                </a:moveTo>
                <a:lnTo>
                  <a:pt x="45" y="229"/>
                </a:lnTo>
                <a:lnTo>
                  <a:pt x="46" y="228"/>
                </a:lnTo>
                <a:lnTo>
                  <a:pt x="45" y="226"/>
                </a:lnTo>
                <a:lnTo>
                  <a:pt x="45" y="223"/>
                </a:lnTo>
                <a:lnTo>
                  <a:pt x="45" y="223"/>
                </a:lnTo>
                <a:lnTo>
                  <a:pt x="47" y="221"/>
                </a:lnTo>
                <a:lnTo>
                  <a:pt x="47" y="221"/>
                </a:lnTo>
                <a:lnTo>
                  <a:pt x="47" y="221"/>
                </a:lnTo>
                <a:lnTo>
                  <a:pt x="48" y="223"/>
                </a:lnTo>
                <a:lnTo>
                  <a:pt x="48" y="223"/>
                </a:lnTo>
                <a:lnTo>
                  <a:pt x="50" y="221"/>
                </a:lnTo>
                <a:lnTo>
                  <a:pt x="50" y="220"/>
                </a:lnTo>
                <a:lnTo>
                  <a:pt x="51" y="219"/>
                </a:lnTo>
                <a:lnTo>
                  <a:pt x="51" y="219"/>
                </a:lnTo>
                <a:lnTo>
                  <a:pt x="50" y="218"/>
                </a:lnTo>
                <a:lnTo>
                  <a:pt x="48" y="216"/>
                </a:lnTo>
                <a:lnTo>
                  <a:pt x="48" y="216"/>
                </a:lnTo>
                <a:lnTo>
                  <a:pt x="45" y="218"/>
                </a:lnTo>
                <a:lnTo>
                  <a:pt x="43" y="219"/>
                </a:lnTo>
                <a:lnTo>
                  <a:pt x="43" y="220"/>
                </a:lnTo>
                <a:lnTo>
                  <a:pt x="43" y="220"/>
                </a:lnTo>
                <a:lnTo>
                  <a:pt x="45" y="220"/>
                </a:lnTo>
                <a:lnTo>
                  <a:pt x="45" y="219"/>
                </a:lnTo>
                <a:lnTo>
                  <a:pt x="45" y="219"/>
                </a:lnTo>
                <a:lnTo>
                  <a:pt x="46" y="219"/>
                </a:lnTo>
                <a:lnTo>
                  <a:pt x="47" y="219"/>
                </a:lnTo>
                <a:lnTo>
                  <a:pt x="47" y="219"/>
                </a:lnTo>
                <a:lnTo>
                  <a:pt x="47" y="219"/>
                </a:lnTo>
                <a:lnTo>
                  <a:pt x="46" y="220"/>
                </a:lnTo>
                <a:lnTo>
                  <a:pt x="43" y="221"/>
                </a:lnTo>
                <a:lnTo>
                  <a:pt x="43" y="221"/>
                </a:lnTo>
                <a:lnTo>
                  <a:pt x="43" y="225"/>
                </a:lnTo>
                <a:lnTo>
                  <a:pt x="45" y="229"/>
                </a:lnTo>
                <a:lnTo>
                  <a:pt x="45" y="229"/>
                </a:lnTo>
                <a:close/>
                <a:moveTo>
                  <a:pt x="34" y="230"/>
                </a:moveTo>
                <a:lnTo>
                  <a:pt x="34" y="230"/>
                </a:lnTo>
                <a:lnTo>
                  <a:pt x="34" y="228"/>
                </a:lnTo>
                <a:lnTo>
                  <a:pt x="33" y="226"/>
                </a:lnTo>
                <a:lnTo>
                  <a:pt x="33" y="226"/>
                </a:lnTo>
                <a:lnTo>
                  <a:pt x="33" y="229"/>
                </a:lnTo>
                <a:lnTo>
                  <a:pt x="33" y="230"/>
                </a:lnTo>
                <a:lnTo>
                  <a:pt x="34" y="230"/>
                </a:lnTo>
                <a:close/>
                <a:moveTo>
                  <a:pt x="27" y="243"/>
                </a:moveTo>
                <a:lnTo>
                  <a:pt x="27" y="243"/>
                </a:lnTo>
                <a:lnTo>
                  <a:pt x="28" y="240"/>
                </a:lnTo>
                <a:lnTo>
                  <a:pt x="28" y="239"/>
                </a:lnTo>
                <a:lnTo>
                  <a:pt x="27" y="239"/>
                </a:lnTo>
                <a:lnTo>
                  <a:pt x="27" y="239"/>
                </a:lnTo>
                <a:lnTo>
                  <a:pt x="25" y="240"/>
                </a:lnTo>
                <a:lnTo>
                  <a:pt x="25" y="242"/>
                </a:lnTo>
                <a:lnTo>
                  <a:pt x="27" y="243"/>
                </a:lnTo>
                <a:lnTo>
                  <a:pt x="27" y="243"/>
                </a:lnTo>
                <a:close/>
                <a:moveTo>
                  <a:pt x="33" y="249"/>
                </a:moveTo>
                <a:lnTo>
                  <a:pt x="33" y="249"/>
                </a:lnTo>
                <a:lnTo>
                  <a:pt x="34" y="245"/>
                </a:lnTo>
                <a:lnTo>
                  <a:pt x="34" y="243"/>
                </a:lnTo>
                <a:lnTo>
                  <a:pt x="34" y="242"/>
                </a:lnTo>
                <a:lnTo>
                  <a:pt x="34" y="242"/>
                </a:lnTo>
                <a:lnTo>
                  <a:pt x="31" y="242"/>
                </a:lnTo>
                <a:lnTo>
                  <a:pt x="31" y="242"/>
                </a:lnTo>
                <a:lnTo>
                  <a:pt x="33" y="244"/>
                </a:lnTo>
                <a:lnTo>
                  <a:pt x="33" y="244"/>
                </a:lnTo>
                <a:lnTo>
                  <a:pt x="33" y="247"/>
                </a:lnTo>
                <a:lnTo>
                  <a:pt x="33" y="248"/>
                </a:lnTo>
                <a:lnTo>
                  <a:pt x="33" y="249"/>
                </a:lnTo>
                <a:lnTo>
                  <a:pt x="33" y="249"/>
                </a:lnTo>
                <a:close/>
                <a:moveTo>
                  <a:pt x="33" y="258"/>
                </a:moveTo>
                <a:lnTo>
                  <a:pt x="33" y="258"/>
                </a:lnTo>
                <a:lnTo>
                  <a:pt x="34" y="255"/>
                </a:lnTo>
                <a:lnTo>
                  <a:pt x="33" y="254"/>
                </a:lnTo>
                <a:lnTo>
                  <a:pt x="33" y="252"/>
                </a:lnTo>
                <a:lnTo>
                  <a:pt x="33" y="250"/>
                </a:lnTo>
                <a:lnTo>
                  <a:pt x="33" y="250"/>
                </a:lnTo>
                <a:lnTo>
                  <a:pt x="31" y="252"/>
                </a:lnTo>
                <a:lnTo>
                  <a:pt x="31" y="254"/>
                </a:lnTo>
                <a:lnTo>
                  <a:pt x="33" y="258"/>
                </a:lnTo>
                <a:lnTo>
                  <a:pt x="33" y="258"/>
                </a:lnTo>
                <a:close/>
                <a:moveTo>
                  <a:pt x="27" y="259"/>
                </a:moveTo>
                <a:lnTo>
                  <a:pt x="27" y="259"/>
                </a:lnTo>
                <a:lnTo>
                  <a:pt x="28" y="255"/>
                </a:lnTo>
                <a:lnTo>
                  <a:pt x="28" y="253"/>
                </a:lnTo>
                <a:lnTo>
                  <a:pt x="27" y="252"/>
                </a:lnTo>
                <a:lnTo>
                  <a:pt x="27" y="252"/>
                </a:lnTo>
                <a:lnTo>
                  <a:pt x="27" y="254"/>
                </a:lnTo>
                <a:lnTo>
                  <a:pt x="27" y="257"/>
                </a:lnTo>
                <a:lnTo>
                  <a:pt x="25" y="258"/>
                </a:lnTo>
                <a:lnTo>
                  <a:pt x="27" y="259"/>
                </a:lnTo>
                <a:lnTo>
                  <a:pt x="27" y="259"/>
                </a:lnTo>
                <a:close/>
                <a:moveTo>
                  <a:pt x="52" y="237"/>
                </a:moveTo>
                <a:lnTo>
                  <a:pt x="52" y="237"/>
                </a:lnTo>
                <a:lnTo>
                  <a:pt x="53" y="238"/>
                </a:lnTo>
                <a:lnTo>
                  <a:pt x="53" y="238"/>
                </a:lnTo>
                <a:lnTo>
                  <a:pt x="54" y="238"/>
                </a:lnTo>
                <a:lnTo>
                  <a:pt x="54" y="235"/>
                </a:lnTo>
                <a:lnTo>
                  <a:pt x="54" y="235"/>
                </a:lnTo>
                <a:lnTo>
                  <a:pt x="53" y="235"/>
                </a:lnTo>
                <a:lnTo>
                  <a:pt x="52" y="237"/>
                </a:lnTo>
                <a:lnTo>
                  <a:pt x="52" y="237"/>
                </a:lnTo>
                <a:close/>
                <a:moveTo>
                  <a:pt x="42" y="238"/>
                </a:moveTo>
                <a:lnTo>
                  <a:pt x="42" y="238"/>
                </a:lnTo>
                <a:lnTo>
                  <a:pt x="43" y="237"/>
                </a:lnTo>
                <a:lnTo>
                  <a:pt x="43" y="235"/>
                </a:lnTo>
                <a:lnTo>
                  <a:pt x="43" y="233"/>
                </a:lnTo>
                <a:lnTo>
                  <a:pt x="43" y="233"/>
                </a:lnTo>
                <a:lnTo>
                  <a:pt x="45" y="233"/>
                </a:lnTo>
                <a:lnTo>
                  <a:pt x="46" y="230"/>
                </a:lnTo>
                <a:lnTo>
                  <a:pt x="46" y="230"/>
                </a:lnTo>
                <a:lnTo>
                  <a:pt x="43" y="231"/>
                </a:lnTo>
                <a:lnTo>
                  <a:pt x="42" y="233"/>
                </a:lnTo>
                <a:lnTo>
                  <a:pt x="42" y="238"/>
                </a:lnTo>
                <a:lnTo>
                  <a:pt x="42" y="238"/>
                </a:lnTo>
                <a:close/>
                <a:moveTo>
                  <a:pt x="46" y="238"/>
                </a:moveTo>
                <a:lnTo>
                  <a:pt x="46" y="238"/>
                </a:lnTo>
                <a:lnTo>
                  <a:pt x="46" y="235"/>
                </a:lnTo>
                <a:lnTo>
                  <a:pt x="47" y="235"/>
                </a:lnTo>
                <a:lnTo>
                  <a:pt x="47" y="235"/>
                </a:lnTo>
                <a:lnTo>
                  <a:pt x="47" y="234"/>
                </a:lnTo>
                <a:lnTo>
                  <a:pt x="47" y="233"/>
                </a:lnTo>
                <a:lnTo>
                  <a:pt x="47" y="233"/>
                </a:lnTo>
                <a:lnTo>
                  <a:pt x="46" y="235"/>
                </a:lnTo>
                <a:lnTo>
                  <a:pt x="45" y="234"/>
                </a:lnTo>
                <a:lnTo>
                  <a:pt x="45" y="234"/>
                </a:lnTo>
                <a:lnTo>
                  <a:pt x="45" y="237"/>
                </a:lnTo>
                <a:lnTo>
                  <a:pt x="46" y="238"/>
                </a:lnTo>
                <a:lnTo>
                  <a:pt x="46" y="238"/>
                </a:lnTo>
                <a:close/>
                <a:moveTo>
                  <a:pt x="54" y="238"/>
                </a:moveTo>
                <a:lnTo>
                  <a:pt x="54" y="238"/>
                </a:lnTo>
                <a:lnTo>
                  <a:pt x="53" y="240"/>
                </a:lnTo>
                <a:lnTo>
                  <a:pt x="52" y="240"/>
                </a:lnTo>
                <a:lnTo>
                  <a:pt x="52" y="243"/>
                </a:lnTo>
                <a:lnTo>
                  <a:pt x="52" y="243"/>
                </a:lnTo>
                <a:lnTo>
                  <a:pt x="53" y="243"/>
                </a:lnTo>
                <a:lnTo>
                  <a:pt x="54" y="242"/>
                </a:lnTo>
                <a:lnTo>
                  <a:pt x="54" y="242"/>
                </a:lnTo>
                <a:lnTo>
                  <a:pt x="54" y="242"/>
                </a:lnTo>
                <a:lnTo>
                  <a:pt x="56" y="243"/>
                </a:lnTo>
                <a:lnTo>
                  <a:pt x="56" y="243"/>
                </a:lnTo>
                <a:lnTo>
                  <a:pt x="57" y="243"/>
                </a:lnTo>
                <a:lnTo>
                  <a:pt x="57" y="240"/>
                </a:lnTo>
                <a:lnTo>
                  <a:pt x="57" y="240"/>
                </a:lnTo>
                <a:lnTo>
                  <a:pt x="56" y="240"/>
                </a:lnTo>
                <a:lnTo>
                  <a:pt x="54" y="240"/>
                </a:lnTo>
                <a:lnTo>
                  <a:pt x="54" y="238"/>
                </a:lnTo>
                <a:lnTo>
                  <a:pt x="54" y="238"/>
                </a:lnTo>
                <a:close/>
                <a:moveTo>
                  <a:pt x="51" y="252"/>
                </a:moveTo>
                <a:lnTo>
                  <a:pt x="51" y="252"/>
                </a:lnTo>
                <a:lnTo>
                  <a:pt x="50" y="252"/>
                </a:lnTo>
                <a:lnTo>
                  <a:pt x="50" y="250"/>
                </a:lnTo>
                <a:lnTo>
                  <a:pt x="50" y="249"/>
                </a:lnTo>
                <a:lnTo>
                  <a:pt x="48" y="249"/>
                </a:lnTo>
                <a:lnTo>
                  <a:pt x="48" y="249"/>
                </a:lnTo>
                <a:lnTo>
                  <a:pt x="48" y="247"/>
                </a:lnTo>
                <a:lnTo>
                  <a:pt x="47" y="245"/>
                </a:lnTo>
                <a:lnTo>
                  <a:pt x="47" y="245"/>
                </a:lnTo>
                <a:lnTo>
                  <a:pt x="48" y="243"/>
                </a:lnTo>
                <a:lnTo>
                  <a:pt x="50" y="239"/>
                </a:lnTo>
                <a:lnTo>
                  <a:pt x="47" y="239"/>
                </a:lnTo>
                <a:lnTo>
                  <a:pt x="47" y="239"/>
                </a:lnTo>
                <a:lnTo>
                  <a:pt x="47" y="242"/>
                </a:lnTo>
                <a:lnTo>
                  <a:pt x="47" y="243"/>
                </a:lnTo>
                <a:lnTo>
                  <a:pt x="45" y="242"/>
                </a:lnTo>
                <a:lnTo>
                  <a:pt x="45" y="242"/>
                </a:lnTo>
                <a:lnTo>
                  <a:pt x="47" y="250"/>
                </a:lnTo>
                <a:lnTo>
                  <a:pt x="47" y="250"/>
                </a:lnTo>
                <a:lnTo>
                  <a:pt x="48" y="250"/>
                </a:lnTo>
                <a:lnTo>
                  <a:pt x="50" y="253"/>
                </a:lnTo>
                <a:lnTo>
                  <a:pt x="50" y="253"/>
                </a:lnTo>
                <a:lnTo>
                  <a:pt x="51" y="252"/>
                </a:lnTo>
                <a:lnTo>
                  <a:pt x="51" y="252"/>
                </a:lnTo>
                <a:close/>
                <a:moveTo>
                  <a:pt x="59" y="259"/>
                </a:moveTo>
                <a:lnTo>
                  <a:pt x="59" y="259"/>
                </a:lnTo>
                <a:lnTo>
                  <a:pt x="58" y="255"/>
                </a:lnTo>
                <a:lnTo>
                  <a:pt x="57" y="253"/>
                </a:lnTo>
                <a:lnTo>
                  <a:pt x="57" y="253"/>
                </a:lnTo>
                <a:lnTo>
                  <a:pt x="58" y="249"/>
                </a:lnTo>
                <a:lnTo>
                  <a:pt x="58" y="244"/>
                </a:lnTo>
                <a:lnTo>
                  <a:pt x="58" y="244"/>
                </a:lnTo>
                <a:lnTo>
                  <a:pt x="56" y="245"/>
                </a:lnTo>
                <a:lnTo>
                  <a:pt x="56" y="245"/>
                </a:lnTo>
                <a:lnTo>
                  <a:pt x="56" y="248"/>
                </a:lnTo>
                <a:lnTo>
                  <a:pt x="56" y="249"/>
                </a:lnTo>
                <a:lnTo>
                  <a:pt x="56" y="249"/>
                </a:lnTo>
                <a:lnTo>
                  <a:pt x="57" y="248"/>
                </a:lnTo>
                <a:lnTo>
                  <a:pt x="57" y="247"/>
                </a:lnTo>
                <a:lnTo>
                  <a:pt x="57" y="247"/>
                </a:lnTo>
                <a:lnTo>
                  <a:pt x="57" y="248"/>
                </a:lnTo>
                <a:lnTo>
                  <a:pt x="57" y="249"/>
                </a:lnTo>
                <a:lnTo>
                  <a:pt x="56" y="252"/>
                </a:lnTo>
                <a:lnTo>
                  <a:pt x="56" y="252"/>
                </a:lnTo>
                <a:lnTo>
                  <a:pt x="54" y="249"/>
                </a:lnTo>
                <a:lnTo>
                  <a:pt x="54" y="249"/>
                </a:lnTo>
                <a:lnTo>
                  <a:pt x="53" y="249"/>
                </a:lnTo>
                <a:lnTo>
                  <a:pt x="52" y="248"/>
                </a:lnTo>
                <a:lnTo>
                  <a:pt x="52" y="248"/>
                </a:lnTo>
                <a:lnTo>
                  <a:pt x="53" y="245"/>
                </a:lnTo>
                <a:lnTo>
                  <a:pt x="53" y="245"/>
                </a:lnTo>
                <a:lnTo>
                  <a:pt x="51" y="247"/>
                </a:lnTo>
                <a:lnTo>
                  <a:pt x="50" y="248"/>
                </a:lnTo>
                <a:lnTo>
                  <a:pt x="50" y="248"/>
                </a:lnTo>
                <a:lnTo>
                  <a:pt x="50" y="247"/>
                </a:lnTo>
                <a:lnTo>
                  <a:pt x="50" y="245"/>
                </a:lnTo>
                <a:lnTo>
                  <a:pt x="48" y="247"/>
                </a:lnTo>
                <a:lnTo>
                  <a:pt x="48" y="247"/>
                </a:lnTo>
                <a:lnTo>
                  <a:pt x="51" y="248"/>
                </a:lnTo>
                <a:lnTo>
                  <a:pt x="51" y="249"/>
                </a:lnTo>
                <a:lnTo>
                  <a:pt x="52" y="250"/>
                </a:lnTo>
                <a:lnTo>
                  <a:pt x="52" y="250"/>
                </a:lnTo>
                <a:lnTo>
                  <a:pt x="53" y="250"/>
                </a:lnTo>
                <a:lnTo>
                  <a:pt x="54" y="250"/>
                </a:lnTo>
                <a:lnTo>
                  <a:pt x="54" y="253"/>
                </a:lnTo>
                <a:lnTo>
                  <a:pt x="54" y="253"/>
                </a:lnTo>
                <a:lnTo>
                  <a:pt x="54" y="253"/>
                </a:lnTo>
                <a:lnTo>
                  <a:pt x="56" y="253"/>
                </a:lnTo>
                <a:lnTo>
                  <a:pt x="57" y="254"/>
                </a:lnTo>
                <a:lnTo>
                  <a:pt x="57" y="254"/>
                </a:lnTo>
                <a:lnTo>
                  <a:pt x="56" y="254"/>
                </a:lnTo>
                <a:lnTo>
                  <a:pt x="54" y="257"/>
                </a:lnTo>
                <a:lnTo>
                  <a:pt x="54" y="258"/>
                </a:lnTo>
                <a:lnTo>
                  <a:pt x="53" y="259"/>
                </a:lnTo>
                <a:lnTo>
                  <a:pt x="56" y="259"/>
                </a:lnTo>
                <a:lnTo>
                  <a:pt x="56" y="259"/>
                </a:lnTo>
                <a:lnTo>
                  <a:pt x="56" y="257"/>
                </a:lnTo>
                <a:lnTo>
                  <a:pt x="57" y="255"/>
                </a:lnTo>
                <a:lnTo>
                  <a:pt x="57" y="255"/>
                </a:lnTo>
                <a:lnTo>
                  <a:pt x="57" y="255"/>
                </a:lnTo>
                <a:lnTo>
                  <a:pt x="57" y="258"/>
                </a:lnTo>
                <a:lnTo>
                  <a:pt x="58" y="259"/>
                </a:lnTo>
                <a:lnTo>
                  <a:pt x="59" y="259"/>
                </a:lnTo>
                <a:lnTo>
                  <a:pt x="59" y="259"/>
                </a:lnTo>
                <a:close/>
                <a:moveTo>
                  <a:pt x="48" y="262"/>
                </a:moveTo>
                <a:lnTo>
                  <a:pt x="48" y="262"/>
                </a:lnTo>
                <a:lnTo>
                  <a:pt x="48" y="263"/>
                </a:lnTo>
                <a:lnTo>
                  <a:pt x="48" y="264"/>
                </a:lnTo>
                <a:lnTo>
                  <a:pt x="48" y="264"/>
                </a:lnTo>
                <a:lnTo>
                  <a:pt x="50" y="264"/>
                </a:lnTo>
                <a:lnTo>
                  <a:pt x="50" y="264"/>
                </a:lnTo>
                <a:lnTo>
                  <a:pt x="50" y="263"/>
                </a:lnTo>
                <a:lnTo>
                  <a:pt x="48" y="262"/>
                </a:lnTo>
                <a:lnTo>
                  <a:pt x="48" y="262"/>
                </a:lnTo>
                <a:close/>
                <a:moveTo>
                  <a:pt x="54" y="265"/>
                </a:moveTo>
                <a:lnTo>
                  <a:pt x="54" y="265"/>
                </a:lnTo>
                <a:lnTo>
                  <a:pt x="54" y="264"/>
                </a:lnTo>
                <a:lnTo>
                  <a:pt x="53" y="264"/>
                </a:lnTo>
                <a:lnTo>
                  <a:pt x="52" y="264"/>
                </a:lnTo>
                <a:lnTo>
                  <a:pt x="52" y="264"/>
                </a:lnTo>
                <a:lnTo>
                  <a:pt x="52" y="262"/>
                </a:lnTo>
                <a:lnTo>
                  <a:pt x="52" y="260"/>
                </a:lnTo>
                <a:lnTo>
                  <a:pt x="51" y="260"/>
                </a:lnTo>
                <a:lnTo>
                  <a:pt x="51" y="260"/>
                </a:lnTo>
                <a:lnTo>
                  <a:pt x="52" y="263"/>
                </a:lnTo>
                <a:lnTo>
                  <a:pt x="51" y="265"/>
                </a:lnTo>
                <a:lnTo>
                  <a:pt x="51" y="265"/>
                </a:lnTo>
                <a:lnTo>
                  <a:pt x="53" y="265"/>
                </a:lnTo>
                <a:lnTo>
                  <a:pt x="54" y="265"/>
                </a:lnTo>
                <a:lnTo>
                  <a:pt x="54" y="265"/>
                </a:lnTo>
                <a:close/>
                <a:moveTo>
                  <a:pt x="57" y="269"/>
                </a:moveTo>
                <a:lnTo>
                  <a:pt x="57" y="269"/>
                </a:lnTo>
                <a:lnTo>
                  <a:pt x="58" y="267"/>
                </a:lnTo>
                <a:lnTo>
                  <a:pt x="58" y="267"/>
                </a:lnTo>
                <a:lnTo>
                  <a:pt x="57" y="265"/>
                </a:lnTo>
                <a:lnTo>
                  <a:pt x="57" y="265"/>
                </a:lnTo>
                <a:lnTo>
                  <a:pt x="56" y="267"/>
                </a:lnTo>
                <a:lnTo>
                  <a:pt x="56" y="267"/>
                </a:lnTo>
                <a:lnTo>
                  <a:pt x="56" y="268"/>
                </a:lnTo>
                <a:lnTo>
                  <a:pt x="57" y="269"/>
                </a:lnTo>
                <a:lnTo>
                  <a:pt x="57" y="269"/>
                </a:lnTo>
                <a:close/>
                <a:moveTo>
                  <a:pt x="56" y="273"/>
                </a:moveTo>
                <a:lnTo>
                  <a:pt x="56" y="273"/>
                </a:lnTo>
                <a:lnTo>
                  <a:pt x="56" y="274"/>
                </a:lnTo>
                <a:lnTo>
                  <a:pt x="56" y="274"/>
                </a:lnTo>
                <a:lnTo>
                  <a:pt x="54" y="275"/>
                </a:lnTo>
                <a:lnTo>
                  <a:pt x="54" y="275"/>
                </a:lnTo>
                <a:lnTo>
                  <a:pt x="54" y="275"/>
                </a:lnTo>
                <a:lnTo>
                  <a:pt x="56" y="277"/>
                </a:lnTo>
                <a:lnTo>
                  <a:pt x="56" y="278"/>
                </a:lnTo>
                <a:lnTo>
                  <a:pt x="56" y="278"/>
                </a:lnTo>
                <a:lnTo>
                  <a:pt x="57" y="278"/>
                </a:lnTo>
                <a:lnTo>
                  <a:pt x="57" y="278"/>
                </a:lnTo>
                <a:lnTo>
                  <a:pt x="57" y="277"/>
                </a:lnTo>
                <a:lnTo>
                  <a:pt x="58" y="277"/>
                </a:lnTo>
                <a:lnTo>
                  <a:pt x="58" y="277"/>
                </a:lnTo>
                <a:lnTo>
                  <a:pt x="57" y="279"/>
                </a:lnTo>
                <a:lnTo>
                  <a:pt x="57" y="280"/>
                </a:lnTo>
                <a:lnTo>
                  <a:pt x="58" y="280"/>
                </a:lnTo>
                <a:lnTo>
                  <a:pt x="58" y="280"/>
                </a:lnTo>
                <a:lnTo>
                  <a:pt x="58" y="279"/>
                </a:lnTo>
                <a:lnTo>
                  <a:pt x="59" y="277"/>
                </a:lnTo>
                <a:lnTo>
                  <a:pt x="59" y="277"/>
                </a:lnTo>
                <a:lnTo>
                  <a:pt x="58" y="274"/>
                </a:lnTo>
                <a:lnTo>
                  <a:pt x="57" y="270"/>
                </a:lnTo>
                <a:lnTo>
                  <a:pt x="57" y="270"/>
                </a:lnTo>
                <a:lnTo>
                  <a:pt x="56" y="270"/>
                </a:lnTo>
                <a:lnTo>
                  <a:pt x="54" y="269"/>
                </a:lnTo>
                <a:lnTo>
                  <a:pt x="54" y="269"/>
                </a:lnTo>
                <a:lnTo>
                  <a:pt x="54" y="269"/>
                </a:lnTo>
                <a:lnTo>
                  <a:pt x="54" y="269"/>
                </a:lnTo>
                <a:lnTo>
                  <a:pt x="54" y="270"/>
                </a:lnTo>
                <a:lnTo>
                  <a:pt x="56" y="272"/>
                </a:lnTo>
                <a:lnTo>
                  <a:pt x="56" y="272"/>
                </a:lnTo>
                <a:lnTo>
                  <a:pt x="54" y="273"/>
                </a:lnTo>
                <a:lnTo>
                  <a:pt x="54" y="273"/>
                </a:lnTo>
                <a:lnTo>
                  <a:pt x="54" y="274"/>
                </a:lnTo>
                <a:lnTo>
                  <a:pt x="54" y="274"/>
                </a:lnTo>
                <a:lnTo>
                  <a:pt x="56" y="273"/>
                </a:lnTo>
                <a:lnTo>
                  <a:pt x="56" y="273"/>
                </a:lnTo>
                <a:lnTo>
                  <a:pt x="56" y="273"/>
                </a:lnTo>
                <a:close/>
                <a:moveTo>
                  <a:pt x="52" y="280"/>
                </a:moveTo>
                <a:lnTo>
                  <a:pt x="52" y="280"/>
                </a:lnTo>
                <a:lnTo>
                  <a:pt x="52" y="279"/>
                </a:lnTo>
                <a:lnTo>
                  <a:pt x="52" y="277"/>
                </a:lnTo>
                <a:lnTo>
                  <a:pt x="52" y="277"/>
                </a:lnTo>
                <a:lnTo>
                  <a:pt x="51" y="277"/>
                </a:lnTo>
                <a:lnTo>
                  <a:pt x="51" y="278"/>
                </a:lnTo>
                <a:lnTo>
                  <a:pt x="51" y="278"/>
                </a:lnTo>
                <a:lnTo>
                  <a:pt x="50" y="278"/>
                </a:lnTo>
                <a:lnTo>
                  <a:pt x="50" y="278"/>
                </a:lnTo>
                <a:lnTo>
                  <a:pt x="50" y="277"/>
                </a:lnTo>
                <a:lnTo>
                  <a:pt x="51" y="274"/>
                </a:lnTo>
                <a:lnTo>
                  <a:pt x="51" y="274"/>
                </a:lnTo>
                <a:lnTo>
                  <a:pt x="50" y="274"/>
                </a:lnTo>
                <a:lnTo>
                  <a:pt x="48" y="274"/>
                </a:lnTo>
                <a:lnTo>
                  <a:pt x="48" y="274"/>
                </a:lnTo>
                <a:lnTo>
                  <a:pt x="48" y="278"/>
                </a:lnTo>
                <a:lnTo>
                  <a:pt x="48" y="279"/>
                </a:lnTo>
                <a:lnTo>
                  <a:pt x="50" y="280"/>
                </a:lnTo>
                <a:lnTo>
                  <a:pt x="50" y="280"/>
                </a:lnTo>
                <a:lnTo>
                  <a:pt x="50" y="279"/>
                </a:lnTo>
                <a:lnTo>
                  <a:pt x="51" y="279"/>
                </a:lnTo>
                <a:lnTo>
                  <a:pt x="52" y="280"/>
                </a:lnTo>
                <a:lnTo>
                  <a:pt x="52" y="280"/>
                </a:lnTo>
                <a:close/>
                <a:moveTo>
                  <a:pt x="56" y="283"/>
                </a:moveTo>
                <a:lnTo>
                  <a:pt x="56" y="283"/>
                </a:lnTo>
                <a:lnTo>
                  <a:pt x="52" y="284"/>
                </a:lnTo>
                <a:lnTo>
                  <a:pt x="51" y="284"/>
                </a:lnTo>
                <a:lnTo>
                  <a:pt x="52" y="285"/>
                </a:lnTo>
                <a:lnTo>
                  <a:pt x="52" y="285"/>
                </a:lnTo>
                <a:lnTo>
                  <a:pt x="52" y="285"/>
                </a:lnTo>
                <a:lnTo>
                  <a:pt x="54" y="284"/>
                </a:lnTo>
                <a:lnTo>
                  <a:pt x="54" y="284"/>
                </a:lnTo>
                <a:lnTo>
                  <a:pt x="53" y="287"/>
                </a:lnTo>
                <a:lnTo>
                  <a:pt x="54" y="287"/>
                </a:lnTo>
                <a:lnTo>
                  <a:pt x="54" y="287"/>
                </a:lnTo>
                <a:lnTo>
                  <a:pt x="54" y="287"/>
                </a:lnTo>
                <a:lnTo>
                  <a:pt x="56" y="284"/>
                </a:lnTo>
                <a:lnTo>
                  <a:pt x="56" y="283"/>
                </a:lnTo>
                <a:lnTo>
                  <a:pt x="56" y="283"/>
                </a:lnTo>
                <a:lnTo>
                  <a:pt x="56" y="280"/>
                </a:lnTo>
                <a:lnTo>
                  <a:pt x="56" y="279"/>
                </a:lnTo>
                <a:lnTo>
                  <a:pt x="56" y="280"/>
                </a:lnTo>
                <a:lnTo>
                  <a:pt x="56" y="283"/>
                </a:lnTo>
                <a:close/>
                <a:moveTo>
                  <a:pt x="47" y="280"/>
                </a:moveTo>
                <a:lnTo>
                  <a:pt x="47" y="280"/>
                </a:lnTo>
                <a:lnTo>
                  <a:pt x="47" y="284"/>
                </a:lnTo>
                <a:lnTo>
                  <a:pt x="46" y="285"/>
                </a:lnTo>
                <a:lnTo>
                  <a:pt x="47" y="285"/>
                </a:lnTo>
                <a:lnTo>
                  <a:pt x="47" y="285"/>
                </a:lnTo>
                <a:lnTo>
                  <a:pt x="48" y="283"/>
                </a:lnTo>
                <a:lnTo>
                  <a:pt x="48" y="282"/>
                </a:lnTo>
                <a:lnTo>
                  <a:pt x="47" y="280"/>
                </a:lnTo>
                <a:lnTo>
                  <a:pt x="47" y="280"/>
                </a:lnTo>
                <a:close/>
                <a:moveTo>
                  <a:pt x="45" y="285"/>
                </a:moveTo>
                <a:lnTo>
                  <a:pt x="45" y="285"/>
                </a:lnTo>
                <a:lnTo>
                  <a:pt x="45" y="285"/>
                </a:lnTo>
                <a:lnTo>
                  <a:pt x="45" y="284"/>
                </a:lnTo>
                <a:lnTo>
                  <a:pt x="43" y="284"/>
                </a:lnTo>
                <a:lnTo>
                  <a:pt x="43" y="283"/>
                </a:lnTo>
                <a:lnTo>
                  <a:pt x="43" y="283"/>
                </a:lnTo>
                <a:lnTo>
                  <a:pt x="45" y="283"/>
                </a:lnTo>
                <a:lnTo>
                  <a:pt x="45" y="282"/>
                </a:lnTo>
                <a:lnTo>
                  <a:pt x="42" y="282"/>
                </a:lnTo>
                <a:lnTo>
                  <a:pt x="42" y="282"/>
                </a:lnTo>
                <a:lnTo>
                  <a:pt x="42" y="284"/>
                </a:lnTo>
                <a:lnTo>
                  <a:pt x="42" y="287"/>
                </a:lnTo>
                <a:lnTo>
                  <a:pt x="42" y="287"/>
                </a:lnTo>
                <a:lnTo>
                  <a:pt x="43" y="287"/>
                </a:lnTo>
                <a:lnTo>
                  <a:pt x="43" y="285"/>
                </a:lnTo>
                <a:lnTo>
                  <a:pt x="45" y="285"/>
                </a:lnTo>
                <a:lnTo>
                  <a:pt x="45" y="285"/>
                </a:lnTo>
                <a:lnTo>
                  <a:pt x="45" y="285"/>
                </a:lnTo>
                <a:close/>
                <a:moveTo>
                  <a:pt x="51" y="290"/>
                </a:moveTo>
                <a:lnTo>
                  <a:pt x="51" y="290"/>
                </a:lnTo>
                <a:lnTo>
                  <a:pt x="52" y="290"/>
                </a:lnTo>
                <a:lnTo>
                  <a:pt x="52" y="289"/>
                </a:lnTo>
                <a:lnTo>
                  <a:pt x="52" y="287"/>
                </a:lnTo>
                <a:lnTo>
                  <a:pt x="52" y="287"/>
                </a:lnTo>
                <a:lnTo>
                  <a:pt x="52" y="287"/>
                </a:lnTo>
                <a:lnTo>
                  <a:pt x="52" y="288"/>
                </a:lnTo>
                <a:lnTo>
                  <a:pt x="52" y="289"/>
                </a:lnTo>
                <a:lnTo>
                  <a:pt x="51" y="289"/>
                </a:lnTo>
                <a:lnTo>
                  <a:pt x="51" y="290"/>
                </a:lnTo>
                <a:lnTo>
                  <a:pt x="51" y="290"/>
                </a:lnTo>
                <a:close/>
                <a:moveTo>
                  <a:pt x="46" y="293"/>
                </a:moveTo>
                <a:lnTo>
                  <a:pt x="46" y="293"/>
                </a:lnTo>
                <a:lnTo>
                  <a:pt x="47" y="290"/>
                </a:lnTo>
                <a:lnTo>
                  <a:pt x="47" y="288"/>
                </a:lnTo>
                <a:lnTo>
                  <a:pt x="47" y="288"/>
                </a:lnTo>
                <a:lnTo>
                  <a:pt x="46" y="289"/>
                </a:lnTo>
                <a:lnTo>
                  <a:pt x="45" y="290"/>
                </a:lnTo>
                <a:lnTo>
                  <a:pt x="45" y="292"/>
                </a:lnTo>
                <a:lnTo>
                  <a:pt x="46" y="293"/>
                </a:lnTo>
                <a:lnTo>
                  <a:pt x="46" y="293"/>
                </a:lnTo>
                <a:close/>
                <a:moveTo>
                  <a:pt x="47" y="299"/>
                </a:moveTo>
                <a:lnTo>
                  <a:pt x="47" y="299"/>
                </a:lnTo>
                <a:lnTo>
                  <a:pt x="48" y="297"/>
                </a:lnTo>
                <a:lnTo>
                  <a:pt x="48" y="295"/>
                </a:lnTo>
                <a:lnTo>
                  <a:pt x="47" y="294"/>
                </a:lnTo>
                <a:lnTo>
                  <a:pt x="47" y="294"/>
                </a:lnTo>
                <a:lnTo>
                  <a:pt x="46" y="298"/>
                </a:lnTo>
                <a:lnTo>
                  <a:pt x="46" y="299"/>
                </a:lnTo>
                <a:lnTo>
                  <a:pt x="47" y="299"/>
                </a:lnTo>
                <a:lnTo>
                  <a:pt x="47" y="299"/>
                </a:lnTo>
                <a:close/>
                <a:moveTo>
                  <a:pt x="53" y="302"/>
                </a:moveTo>
                <a:lnTo>
                  <a:pt x="53" y="302"/>
                </a:lnTo>
                <a:lnTo>
                  <a:pt x="54" y="300"/>
                </a:lnTo>
                <a:lnTo>
                  <a:pt x="54" y="299"/>
                </a:lnTo>
                <a:lnTo>
                  <a:pt x="54" y="298"/>
                </a:lnTo>
                <a:lnTo>
                  <a:pt x="54" y="298"/>
                </a:lnTo>
                <a:lnTo>
                  <a:pt x="52" y="300"/>
                </a:lnTo>
                <a:lnTo>
                  <a:pt x="52" y="302"/>
                </a:lnTo>
                <a:lnTo>
                  <a:pt x="53" y="302"/>
                </a:lnTo>
                <a:lnTo>
                  <a:pt x="53" y="302"/>
                </a:lnTo>
                <a:close/>
                <a:moveTo>
                  <a:pt x="58" y="302"/>
                </a:moveTo>
                <a:lnTo>
                  <a:pt x="58" y="302"/>
                </a:lnTo>
                <a:lnTo>
                  <a:pt x="59" y="299"/>
                </a:lnTo>
                <a:lnTo>
                  <a:pt x="59" y="295"/>
                </a:lnTo>
                <a:lnTo>
                  <a:pt x="59" y="295"/>
                </a:lnTo>
                <a:lnTo>
                  <a:pt x="58" y="295"/>
                </a:lnTo>
                <a:lnTo>
                  <a:pt x="58" y="297"/>
                </a:lnTo>
                <a:lnTo>
                  <a:pt x="58" y="298"/>
                </a:lnTo>
                <a:lnTo>
                  <a:pt x="57" y="298"/>
                </a:lnTo>
                <a:lnTo>
                  <a:pt x="57" y="298"/>
                </a:lnTo>
                <a:lnTo>
                  <a:pt x="56" y="298"/>
                </a:lnTo>
                <a:lnTo>
                  <a:pt x="56" y="299"/>
                </a:lnTo>
                <a:lnTo>
                  <a:pt x="56" y="299"/>
                </a:lnTo>
                <a:lnTo>
                  <a:pt x="57" y="298"/>
                </a:lnTo>
                <a:lnTo>
                  <a:pt x="58" y="299"/>
                </a:lnTo>
                <a:lnTo>
                  <a:pt x="58" y="299"/>
                </a:lnTo>
                <a:lnTo>
                  <a:pt x="58" y="299"/>
                </a:lnTo>
                <a:lnTo>
                  <a:pt x="57" y="300"/>
                </a:lnTo>
                <a:lnTo>
                  <a:pt x="58" y="302"/>
                </a:lnTo>
                <a:lnTo>
                  <a:pt x="58" y="302"/>
                </a:lnTo>
                <a:close/>
                <a:moveTo>
                  <a:pt x="57" y="324"/>
                </a:moveTo>
                <a:lnTo>
                  <a:pt x="57" y="324"/>
                </a:lnTo>
                <a:lnTo>
                  <a:pt x="57" y="327"/>
                </a:lnTo>
                <a:lnTo>
                  <a:pt x="57" y="328"/>
                </a:lnTo>
                <a:lnTo>
                  <a:pt x="57" y="328"/>
                </a:lnTo>
                <a:lnTo>
                  <a:pt x="58" y="328"/>
                </a:lnTo>
                <a:lnTo>
                  <a:pt x="58" y="327"/>
                </a:lnTo>
                <a:lnTo>
                  <a:pt x="57" y="324"/>
                </a:lnTo>
                <a:lnTo>
                  <a:pt x="57" y="324"/>
                </a:lnTo>
                <a:close/>
                <a:moveTo>
                  <a:pt x="46" y="304"/>
                </a:moveTo>
                <a:lnTo>
                  <a:pt x="46" y="304"/>
                </a:lnTo>
                <a:lnTo>
                  <a:pt x="46" y="304"/>
                </a:lnTo>
                <a:lnTo>
                  <a:pt x="46" y="305"/>
                </a:lnTo>
                <a:lnTo>
                  <a:pt x="46" y="305"/>
                </a:lnTo>
                <a:lnTo>
                  <a:pt x="46" y="304"/>
                </a:lnTo>
                <a:lnTo>
                  <a:pt x="46" y="303"/>
                </a:lnTo>
                <a:lnTo>
                  <a:pt x="43" y="303"/>
                </a:lnTo>
                <a:lnTo>
                  <a:pt x="43" y="305"/>
                </a:lnTo>
                <a:lnTo>
                  <a:pt x="43" y="305"/>
                </a:lnTo>
                <a:lnTo>
                  <a:pt x="45" y="304"/>
                </a:lnTo>
                <a:lnTo>
                  <a:pt x="46" y="304"/>
                </a:lnTo>
                <a:lnTo>
                  <a:pt x="46" y="304"/>
                </a:lnTo>
                <a:close/>
                <a:moveTo>
                  <a:pt x="57" y="305"/>
                </a:moveTo>
                <a:lnTo>
                  <a:pt x="57" y="305"/>
                </a:lnTo>
                <a:lnTo>
                  <a:pt x="58" y="305"/>
                </a:lnTo>
                <a:lnTo>
                  <a:pt x="59" y="304"/>
                </a:lnTo>
                <a:lnTo>
                  <a:pt x="59" y="304"/>
                </a:lnTo>
                <a:lnTo>
                  <a:pt x="58" y="304"/>
                </a:lnTo>
                <a:lnTo>
                  <a:pt x="57" y="303"/>
                </a:lnTo>
                <a:lnTo>
                  <a:pt x="57" y="305"/>
                </a:lnTo>
                <a:close/>
                <a:moveTo>
                  <a:pt x="46" y="314"/>
                </a:moveTo>
                <a:lnTo>
                  <a:pt x="46" y="314"/>
                </a:lnTo>
                <a:lnTo>
                  <a:pt x="46" y="310"/>
                </a:lnTo>
                <a:lnTo>
                  <a:pt x="45" y="308"/>
                </a:lnTo>
                <a:lnTo>
                  <a:pt x="45" y="308"/>
                </a:lnTo>
                <a:lnTo>
                  <a:pt x="46" y="309"/>
                </a:lnTo>
                <a:lnTo>
                  <a:pt x="47" y="310"/>
                </a:lnTo>
                <a:lnTo>
                  <a:pt x="47" y="310"/>
                </a:lnTo>
                <a:lnTo>
                  <a:pt x="47" y="309"/>
                </a:lnTo>
                <a:lnTo>
                  <a:pt x="47" y="308"/>
                </a:lnTo>
                <a:lnTo>
                  <a:pt x="45" y="307"/>
                </a:lnTo>
                <a:lnTo>
                  <a:pt x="45" y="307"/>
                </a:lnTo>
                <a:lnTo>
                  <a:pt x="45" y="310"/>
                </a:lnTo>
                <a:lnTo>
                  <a:pt x="43" y="312"/>
                </a:lnTo>
                <a:lnTo>
                  <a:pt x="42" y="313"/>
                </a:lnTo>
                <a:lnTo>
                  <a:pt x="42" y="313"/>
                </a:lnTo>
                <a:lnTo>
                  <a:pt x="45" y="314"/>
                </a:lnTo>
                <a:lnTo>
                  <a:pt x="46" y="314"/>
                </a:lnTo>
                <a:lnTo>
                  <a:pt x="46" y="314"/>
                </a:lnTo>
                <a:close/>
                <a:moveTo>
                  <a:pt x="54" y="313"/>
                </a:moveTo>
                <a:lnTo>
                  <a:pt x="54" y="313"/>
                </a:lnTo>
                <a:lnTo>
                  <a:pt x="54" y="314"/>
                </a:lnTo>
                <a:lnTo>
                  <a:pt x="56" y="313"/>
                </a:lnTo>
                <a:lnTo>
                  <a:pt x="56" y="312"/>
                </a:lnTo>
                <a:lnTo>
                  <a:pt x="54" y="310"/>
                </a:lnTo>
                <a:lnTo>
                  <a:pt x="54" y="310"/>
                </a:lnTo>
                <a:lnTo>
                  <a:pt x="54" y="313"/>
                </a:lnTo>
                <a:lnTo>
                  <a:pt x="54" y="313"/>
                </a:lnTo>
                <a:close/>
                <a:moveTo>
                  <a:pt x="53" y="320"/>
                </a:moveTo>
                <a:lnTo>
                  <a:pt x="57" y="320"/>
                </a:lnTo>
                <a:lnTo>
                  <a:pt x="57" y="320"/>
                </a:lnTo>
                <a:lnTo>
                  <a:pt x="57" y="322"/>
                </a:lnTo>
                <a:lnTo>
                  <a:pt x="57" y="323"/>
                </a:lnTo>
                <a:lnTo>
                  <a:pt x="58" y="323"/>
                </a:lnTo>
                <a:lnTo>
                  <a:pt x="58" y="323"/>
                </a:lnTo>
                <a:lnTo>
                  <a:pt x="58" y="317"/>
                </a:lnTo>
                <a:lnTo>
                  <a:pt x="58" y="317"/>
                </a:lnTo>
                <a:lnTo>
                  <a:pt x="57" y="317"/>
                </a:lnTo>
                <a:lnTo>
                  <a:pt x="57" y="318"/>
                </a:lnTo>
                <a:lnTo>
                  <a:pt x="57" y="319"/>
                </a:lnTo>
                <a:lnTo>
                  <a:pt x="54" y="319"/>
                </a:lnTo>
                <a:lnTo>
                  <a:pt x="54" y="319"/>
                </a:lnTo>
                <a:lnTo>
                  <a:pt x="54" y="317"/>
                </a:lnTo>
                <a:lnTo>
                  <a:pt x="54" y="317"/>
                </a:lnTo>
                <a:lnTo>
                  <a:pt x="57" y="315"/>
                </a:lnTo>
                <a:lnTo>
                  <a:pt x="58" y="314"/>
                </a:lnTo>
                <a:lnTo>
                  <a:pt x="58" y="312"/>
                </a:lnTo>
                <a:lnTo>
                  <a:pt x="57" y="310"/>
                </a:lnTo>
                <a:lnTo>
                  <a:pt x="57" y="310"/>
                </a:lnTo>
                <a:lnTo>
                  <a:pt x="56" y="315"/>
                </a:lnTo>
                <a:lnTo>
                  <a:pt x="56" y="315"/>
                </a:lnTo>
                <a:lnTo>
                  <a:pt x="54" y="315"/>
                </a:lnTo>
                <a:lnTo>
                  <a:pt x="53" y="314"/>
                </a:lnTo>
                <a:lnTo>
                  <a:pt x="53" y="314"/>
                </a:lnTo>
                <a:lnTo>
                  <a:pt x="52" y="313"/>
                </a:lnTo>
                <a:lnTo>
                  <a:pt x="52" y="313"/>
                </a:lnTo>
                <a:lnTo>
                  <a:pt x="53" y="317"/>
                </a:lnTo>
                <a:lnTo>
                  <a:pt x="53" y="318"/>
                </a:lnTo>
                <a:lnTo>
                  <a:pt x="53" y="320"/>
                </a:lnTo>
                <a:lnTo>
                  <a:pt x="53" y="320"/>
                </a:lnTo>
                <a:close/>
                <a:moveTo>
                  <a:pt x="46" y="329"/>
                </a:moveTo>
                <a:lnTo>
                  <a:pt x="46" y="329"/>
                </a:lnTo>
                <a:lnTo>
                  <a:pt x="46" y="328"/>
                </a:lnTo>
                <a:lnTo>
                  <a:pt x="47" y="327"/>
                </a:lnTo>
                <a:lnTo>
                  <a:pt x="47" y="327"/>
                </a:lnTo>
                <a:lnTo>
                  <a:pt x="46" y="327"/>
                </a:lnTo>
                <a:lnTo>
                  <a:pt x="46" y="327"/>
                </a:lnTo>
                <a:lnTo>
                  <a:pt x="45" y="327"/>
                </a:lnTo>
                <a:lnTo>
                  <a:pt x="45" y="325"/>
                </a:lnTo>
                <a:lnTo>
                  <a:pt x="45" y="325"/>
                </a:lnTo>
                <a:lnTo>
                  <a:pt x="45" y="325"/>
                </a:lnTo>
                <a:lnTo>
                  <a:pt x="45" y="324"/>
                </a:lnTo>
                <a:lnTo>
                  <a:pt x="45" y="324"/>
                </a:lnTo>
                <a:lnTo>
                  <a:pt x="47" y="324"/>
                </a:lnTo>
                <a:lnTo>
                  <a:pt x="48" y="324"/>
                </a:lnTo>
                <a:lnTo>
                  <a:pt x="48" y="324"/>
                </a:lnTo>
                <a:lnTo>
                  <a:pt x="48" y="323"/>
                </a:lnTo>
                <a:lnTo>
                  <a:pt x="47" y="322"/>
                </a:lnTo>
                <a:lnTo>
                  <a:pt x="47" y="322"/>
                </a:lnTo>
                <a:lnTo>
                  <a:pt x="47" y="322"/>
                </a:lnTo>
                <a:lnTo>
                  <a:pt x="47" y="322"/>
                </a:lnTo>
                <a:lnTo>
                  <a:pt x="47" y="322"/>
                </a:lnTo>
                <a:lnTo>
                  <a:pt x="47" y="320"/>
                </a:lnTo>
                <a:lnTo>
                  <a:pt x="47" y="319"/>
                </a:lnTo>
                <a:lnTo>
                  <a:pt x="50" y="318"/>
                </a:lnTo>
                <a:lnTo>
                  <a:pt x="50" y="318"/>
                </a:lnTo>
                <a:lnTo>
                  <a:pt x="46" y="317"/>
                </a:lnTo>
                <a:lnTo>
                  <a:pt x="43" y="317"/>
                </a:lnTo>
                <a:lnTo>
                  <a:pt x="43" y="317"/>
                </a:lnTo>
                <a:lnTo>
                  <a:pt x="43" y="319"/>
                </a:lnTo>
                <a:lnTo>
                  <a:pt x="42" y="323"/>
                </a:lnTo>
                <a:lnTo>
                  <a:pt x="42" y="323"/>
                </a:lnTo>
                <a:lnTo>
                  <a:pt x="43" y="323"/>
                </a:lnTo>
                <a:lnTo>
                  <a:pt x="43" y="324"/>
                </a:lnTo>
                <a:lnTo>
                  <a:pt x="43" y="324"/>
                </a:lnTo>
                <a:lnTo>
                  <a:pt x="43" y="325"/>
                </a:lnTo>
                <a:lnTo>
                  <a:pt x="42" y="327"/>
                </a:lnTo>
                <a:lnTo>
                  <a:pt x="42" y="328"/>
                </a:lnTo>
                <a:lnTo>
                  <a:pt x="42" y="328"/>
                </a:lnTo>
                <a:lnTo>
                  <a:pt x="43" y="329"/>
                </a:lnTo>
                <a:lnTo>
                  <a:pt x="46" y="329"/>
                </a:lnTo>
                <a:lnTo>
                  <a:pt x="46" y="329"/>
                </a:lnTo>
                <a:close/>
                <a:moveTo>
                  <a:pt x="50" y="328"/>
                </a:moveTo>
                <a:lnTo>
                  <a:pt x="50" y="328"/>
                </a:lnTo>
                <a:lnTo>
                  <a:pt x="51" y="327"/>
                </a:lnTo>
                <a:lnTo>
                  <a:pt x="50" y="325"/>
                </a:lnTo>
                <a:lnTo>
                  <a:pt x="50" y="325"/>
                </a:lnTo>
                <a:lnTo>
                  <a:pt x="51" y="325"/>
                </a:lnTo>
                <a:lnTo>
                  <a:pt x="52" y="325"/>
                </a:lnTo>
                <a:lnTo>
                  <a:pt x="52" y="324"/>
                </a:lnTo>
                <a:lnTo>
                  <a:pt x="53" y="324"/>
                </a:lnTo>
                <a:lnTo>
                  <a:pt x="53" y="324"/>
                </a:lnTo>
                <a:lnTo>
                  <a:pt x="53" y="323"/>
                </a:lnTo>
                <a:lnTo>
                  <a:pt x="52" y="323"/>
                </a:lnTo>
                <a:lnTo>
                  <a:pt x="52" y="323"/>
                </a:lnTo>
                <a:lnTo>
                  <a:pt x="52" y="323"/>
                </a:lnTo>
                <a:lnTo>
                  <a:pt x="52" y="323"/>
                </a:lnTo>
                <a:lnTo>
                  <a:pt x="52" y="324"/>
                </a:lnTo>
                <a:lnTo>
                  <a:pt x="52" y="324"/>
                </a:lnTo>
                <a:lnTo>
                  <a:pt x="51" y="324"/>
                </a:lnTo>
                <a:lnTo>
                  <a:pt x="51" y="324"/>
                </a:lnTo>
                <a:lnTo>
                  <a:pt x="51" y="322"/>
                </a:lnTo>
                <a:lnTo>
                  <a:pt x="51" y="320"/>
                </a:lnTo>
                <a:lnTo>
                  <a:pt x="50" y="320"/>
                </a:lnTo>
                <a:lnTo>
                  <a:pt x="50" y="320"/>
                </a:lnTo>
                <a:lnTo>
                  <a:pt x="50" y="322"/>
                </a:lnTo>
                <a:lnTo>
                  <a:pt x="50" y="324"/>
                </a:lnTo>
                <a:lnTo>
                  <a:pt x="50" y="324"/>
                </a:lnTo>
                <a:lnTo>
                  <a:pt x="48" y="325"/>
                </a:lnTo>
                <a:lnTo>
                  <a:pt x="48" y="327"/>
                </a:lnTo>
                <a:lnTo>
                  <a:pt x="48" y="330"/>
                </a:lnTo>
                <a:lnTo>
                  <a:pt x="48" y="330"/>
                </a:lnTo>
                <a:lnTo>
                  <a:pt x="48" y="330"/>
                </a:lnTo>
                <a:lnTo>
                  <a:pt x="48" y="330"/>
                </a:lnTo>
                <a:lnTo>
                  <a:pt x="50" y="328"/>
                </a:lnTo>
                <a:lnTo>
                  <a:pt x="50" y="328"/>
                </a:lnTo>
                <a:close/>
                <a:moveTo>
                  <a:pt x="53" y="335"/>
                </a:moveTo>
                <a:lnTo>
                  <a:pt x="53" y="335"/>
                </a:lnTo>
                <a:lnTo>
                  <a:pt x="54" y="333"/>
                </a:lnTo>
                <a:lnTo>
                  <a:pt x="54" y="332"/>
                </a:lnTo>
                <a:lnTo>
                  <a:pt x="54" y="337"/>
                </a:lnTo>
                <a:lnTo>
                  <a:pt x="54" y="337"/>
                </a:lnTo>
                <a:lnTo>
                  <a:pt x="58" y="337"/>
                </a:lnTo>
                <a:lnTo>
                  <a:pt x="58" y="337"/>
                </a:lnTo>
                <a:lnTo>
                  <a:pt x="58" y="335"/>
                </a:lnTo>
                <a:lnTo>
                  <a:pt x="57" y="333"/>
                </a:lnTo>
                <a:lnTo>
                  <a:pt x="57" y="332"/>
                </a:lnTo>
                <a:lnTo>
                  <a:pt x="56" y="330"/>
                </a:lnTo>
                <a:lnTo>
                  <a:pt x="56" y="330"/>
                </a:lnTo>
                <a:lnTo>
                  <a:pt x="54" y="330"/>
                </a:lnTo>
                <a:lnTo>
                  <a:pt x="54" y="332"/>
                </a:lnTo>
                <a:lnTo>
                  <a:pt x="54" y="332"/>
                </a:lnTo>
                <a:lnTo>
                  <a:pt x="53" y="330"/>
                </a:lnTo>
                <a:lnTo>
                  <a:pt x="53" y="330"/>
                </a:lnTo>
                <a:lnTo>
                  <a:pt x="52" y="332"/>
                </a:lnTo>
                <a:lnTo>
                  <a:pt x="52" y="332"/>
                </a:lnTo>
                <a:lnTo>
                  <a:pt x="52" y="332"/>
                </a:lnTo>
                <a:lnTo>
                  <a:pt x="51" y="332"/>
                </a:lnTo>
                <a:lnTo>
                  <a:pt x="51" y="332"/>
                </a:lnTo>
                <a:lnTo>
                  <a:pt x="53" y="332"/>
                </a:lnTo>
                <a:lnTo>
                  <a:pt x="53" y="333"/>
                </a:lnTo>
                <a:lnTo>
                  <a:pt x="53" y="334"/>
                </a:lnTo>
                <a:lnTo>
                  <a:pt x="53" y="335"/>
                </a:lnTo>
                <a:lnTo>
                  <a:pt x="53" y="335"/>
                </a:lnTo>
                <a:close/>
                <a:moveTo>
                  <a:pt x="48" y="340"/>
                </a:moveTo>
                <a:lnTo>
                  <a:pt x="48" y="340"/>
                </a:lnTo>
                <a:lnTo>
                  <a:pt x="50" y="338"/>
                </a:lnTo>
                <a:lnTo>
                  <a:pt x="50" y="334"/>
                </a:lnTo>
                <a:lnTo>
                  <a:pt x="50" y="334"/>
                </a:lnTo>
                <a:lnTo>
                  <a:pt x="47" y="335"/>
                </a:lnTo>
                <a:lnTo>
                  <a:pt x="47" y="337"/>
                </a:lnTo>
                <a:lnTo>
                  <a:pt x="48" y="340"/>
                </a:lnTo>
                <a:lnTo>
                  <a:pt x="48" y="340"/>
                </a:lnTo>
                <a:close/>
                <a:moveTo>
                  <a:pt x="52" y="343"/>
                </a:moveTo>
                <a:lnTo>
                  <a:pt x="52" y="343"/>
                </a:lnTo>
                <a:lnTo>
                  <a:pt x="51" y="343"/>
                </a:lnTo>
                <a:lnTo>
                  <a:pt x="51" y="343"/>
                </a:lnTo>
                <a:lnTo>
                  <a:pt x="51" y="344"/>
                </a:lnTo>
                <a:lnTo>
                  <a:pt x="50" y="345"/>
                </a:lnTo>
                <a:lnTo>
                  <a:pt x="50" y="345"/>
                </a:lnTo>
                <a:lnTo>
                  <a:pt x="50" y="347"/>
                </a:lnTo>
                <a:lnTo>
                  <a:pt x="51" y="348"/>
                </a:lnTo>
                <a:lnTo>
                  <a:pt x="51" y="348"/>
                </a:lnTo>
                <a:lnTo>
                  <a:pt x="51" y="345"/>
                </a:lnTo>
                <a:lnTo>
                  <a:pt x="51" y="344"/>
                </a:lnTo>
                <a:lnTo>
                  <a:pt x="52" y="344"/>
                </a:lnTo>
                <a:lnTo>
                  <a:pt x="52" y="344"/>
                </a:lnTo>
                <a:lnTo>
                  <a:pt x="52" y="345"/>
                </a:lnTo>
                <a:lnTo>
                  <a:pt x="52" y="347"/>
                </a:lnTo>
                <a:lnTo>
                  <a:pt x="53" y="347"/>
                </a:lnTo>
                <a:lnTo>
                  <a:pt x="53" y="347"/>
                </a:lnTo>
                <a:lnTo>
                  <a:pt x="53" y="348"/>
                </a:lnTo>
                <a:lnTo>
                  <a:pt x="53" y="350"/>
                </a:lnTo>
                <a:lnTo>
                  <a:pt x="53" y="350"/>
                </a:lnTo>
                <a:lnTo>
                  <a:pt x="54" y="349"/>
                </a:lnTo>
                <a:lnTo>
                  <a:pt x="54" y="348"/>
                </a:lnTo>
                <a:lnTo>
                  <a:pt x="56" y="344"/>
                </a:lnTo>
                <a:lnTo>
                  <a:pt x="56" y="344"/>
                </a:lnTo>
                <a:lnTo>
                  <a:pt x="57" y="344"/>
                </a:lnTo>
                <a:lnTo>
                  <a:pt x="57" y="344"/>
                </a:lnTo>
                <a:lnTo>
                  <a:pt x="57" y="342"/>
                </a:lnTo>
                <a:lnTo>
                  <a:pt x="57" y="342"/>
                </a:lnTo>
                <a:lnTo>
                  <a:pt x="56" y="342"/>
                </a:lnTo>
                <a:lnTo>
                  <a:pt x="56" y="342"/>
                </a:lnTo>
                <a:lnTo>
                  <a:pt x="54" y="343"/>
                </a:lnTo>
                <a:lnTo>
                  <a:pt x="54" y="343"/>
                </a:lnTo>
                <a:lnTo>
                  <a:pt x="54" y="340"/>
                </a:lnTo>
                <a:lnTo>
                  <a:pt x="54" y="340"/>
                </a:lnTo>
                <a:lnTo>
                  <a:pt x="53" y="340"/>
                </a:lnTo>
                <a:lnTo>
                  <a:pt x="53" y="342"/>
                </a:lnTo>
                <a:lnTo>
                  <a:pt x="53" y="342"/>
                </a:lnTo>
                <a:lnTo>
                  <a:pt x="52" y="343"/>
                </a:lnTo>
                <a:lnTo>
                  <a:pt x="52" y="343"/>
                </a:lnTo>
                <a:lnTo>
                  <a:pt x="52" y="343"/>
                </a:lnTo>
                <a:lnTo>
                  <a:pt x="52" y="343"/>
                </a:lnTo>
                <a:lnTo>
                  <a:pt x="52" y="342"/>
                </a:lnTo>
                <a:lnTo>
                  <a:pt x="52" y="343"/>
                </a:lnTo>
                <a:lnTo>
                  <a:pt x="52" y="343"/>
                </a:lnTo>
                <a:close/>
                <a:moveTo>
                  <a:pt x="50" y="352"/>
                </a:moveTo>
                <a:lnTo>
                  <a:pt x="50" y="352"/>
                </a:lnTo>
                <a:lnTo>
                  <a:pt x="50" y="350"/>
                </a:lnTo>
                <a:lnTo>
                  <a:pt x="48" y="350"/>
                </a:lnTo>
                <a:lnTo>
                  <a:pt x="48" y="349"/>
                </a:lnTo>
                <a:lnTo>
                  <a:pt x="48" y="349"/>
                </a:lnTo>
                <a:lnTo>
                  <a:pt x="48" y="345"/>
                </a:lnTo>
                <a:lnTo>
                  <a:pt x="48" y="342"/>
                </a:lnTo>
                <a:lnTo>
                  <a:pt x="48" y="342"/>
                </a:lnTo>
                <a:lnTo>
                  <a:pt x="48" y="343"/>
                </a:lnTo>
                <a:lnTo>
                  <a:pt x="46" y="343"/>
                </a:lnTo>
                <a:lnTo>
                  <a:pt x="46" y="343"/>
                </a:lnTo>
                <a:lnTo>
                  <a:pt x="47" y="345"/>
                </a:lnTo>
                <a:lnTo>
                  <a:pt x="47" y="347"/>
                </a:lnTo>
                <a:lnTo>
                  <a:pt x="47" y="352"/>
                </a:lnTo>
                <a:lnTo>
                  <a:pt x="50" y="352"/>
                </a:lnTo>
                <a:close/>
                <a:moveTo>
                  <a:pt x="47" y="368"/>
                </a:moveTo>
                <a:lnTo>
                  <a:pt x="47" y="368"/>
                </a:lnTo>
                <a:lnTo>
                  <a:pt x="50" y="368"/>
                </a:lnTo>
                <a:lnTo>
                  <a:pt x="50" y="368"/>
                </a:lnTo>
                <a:lnTo>
                  <a:pt x="50" y="365"/>
                </a:lnTo>
                <a:lnTo>
                  <a:pt x="48" y="365"/>
                </a:lnTo>
                <a:lnTo>
                  <a:pt x="48" y="365"/>
                </a:lnTo>
                <a:lnTo>
                  <a:pt x="47" y="367"/>
                </a:lnTo>
                <a:lnTo>
                  <a:pt x="47" y="368"/>
                </a:lnTo>
                <a:lnTo>
                  <a:pt x="47" y="368"/>
                </a:lnTo>
                <a:close/>
                <a:moveTo>
                  <a:pt x="53" y="374"/>
                </a:moveTo>
                <a:lnTo>
                  <a:pt x="53" y="374"/>
                </a:lnTo>
                <a:lnTo>
                  <a:pt x="53" y="373"/>
                </a:lnTo>
                <a:lnTo>
                  <a:pt x="53" y="372"/>
                </a:lnTo>
                <a:lnTo>
                  <a:pt x="52" y="372"/>
                </a:lnTo>
                <a:lnTo>
                  <a:pt x="52" y="372"/>
                </a:lnTo>
                <a:lnTo>
                  <a:pt x="52" y="373"/>
                </a:lnTo>
                <a:lnTo>
                  <a:pt x="52" y="374"/>
                </a:lnTo>
                <a:lnTo>
                  <a:pt x="53" y="374"/>
                </a:lnTo>
                <a:lnTo>
                  <a:pt x="53" y="374"/>
                </a:lnTo>
                <a:close/>
                <a:moveTo>
                  <a:pt x="57" y="388"/>
                </a:moveTo>
                <a:lnTo>
                  <a:pt x="57" y="388"/>
                </a:lnTo>
                <a:lnTo>
                  <a:pt x="57" y="387"/>
                </a:lnTo>
                <a:lnTo>
                  <a:pt x="57" y="385"/>
                </a:lnTo>
                <a:lnTo>
                  <a:pt x="57" y="385"/>
                </a:lnTo>
                <a:lnTo>
                  <a:pt x="56" y="385"/>
                </a:lnTo>
                <a:lnTo>
                  <a:pt x="56" y="387"/>
                </a:lnTo>
                <a:lnTo>
                  <a:pt x="56" y="388"/>
                </a:lnTo>
                <a:lnTo>
                  <a:pt x="57" y="388"/>
                </a:lnTo>
                <a:lnTo>
                  <a:pt x="57" y="388"/>
                </a:lnTo>
                <a:close/>
                <a:moveTo>
                  <a:pt x="51" y="389"/>
                </a:moveTo>
                <a:lnTo>
                  <a:pt x="51" y="389"/>
                </a:lnTo>
                <a:lnTo>
                  <a:pt x="52" y="385"/>
                </a:lnTo>
                <a:lnTo>
                  <a:pt x="52" y="384"/>
                </a:lnTo>
                <a:lnTo>
                  <a:pt x="52" y="383"/>
                </a:lnTo>
                <a:lnTo>
                  <a:pt x="52" y="383"/>
                </a:lnTo>
                <a:lnTo>
                  <a:pt x="51" y="385"/>
                </a:lnTo>
                <a:lnTo>
                  <a:pt x="51" y="388"/>
                </a:lnTo>
                <a:lnTo>
                  <a:pt x="51" y="389"/>
                </a:lnTo>
                <a:lnTo>
                  <a:pt x="51" y="389"/>
                </a:lnTo>
                <a:close/>
                <a:moveTo>
                  <a:pt x="43" y="400"/>
                </a:moveTo>
                <a:lnTo>
                  <a:pt x="43" y="400"/>
                </a:lnTo>
                <a:lnTo>
                  <a:pt x="43" y="399"/>
                </a:lnTo>
                <a:lnTo>
                  <a:pt x="45" y="398"/>
                </a:lnTo>
                <a:lnTo>
                  <a:pt x="42" y="398"/>
                </a:lnTo>
                <a:lnTo>
                  <a:pt x="42" y="398"/>
                </a:lnTo>
                <a:lnTo>
                  <a:pt x="42" y="399"/>
                </a:lnTo>
                <a:lnTo>
                  <a:pt x="43" y="400"/>
                </a:lnTo>
                <a:lnTo>
                  <a:pt x="43" y="400"/>
                </a:lnTo>
                <a:close/>
                <a:moveTo>
                  <a:pt x="46" y="404"/>
                </a:moveTo>
                <a:lnTo>
                  <a:pt x="46" y="404"/>
                </a:lnTo>
                <a:lnTo>
                  <a:pt x="46" y="402"/>
                </a:lnTo>
                <a:lnTo>
                  <a:pt x="45" y="400"/>
                </a:lnTo>
                <a:lnTo>
                  <a:pt x="43" y="400"/>
                </a:lnTo>
                <a:lnTo>
                  <a:pt x="43" y="400"/>
                </a:lnTo>
                <a:lnTo>
                  <a:pt x="42" y="402"/>
                </a:lnTo>
                <a:lnTo>
                  <a:pt x="42" y="403"/>
                </a:lnTo>
                <a:lnTo>
                  <a:pt x="43" y="403"/>
                </a:lnTo>
                <a:lnTo>
                  <a:pt x="43" y="403"/>
                </a:lnTo>
                <a:lnTo>
                  <a:pt x="43" y="402"/>
                </a:lnTo>
                <a:lnTo>
                  <a:pt x="43" y="402"/>
                </a:lnTo>
                <a:lnTo>
                  <a:pt x="43" y="404"/>
                </a:lnTo>
                <a:lnTo>
                  <a:pt x="46" y="404"/>
                </a:lnTo>
                <a:lnTo>
                  <a:pt x="46" y="404"/>
                </a:lnTo>
                <a:close/>
                <a:moveTo>
                  <a:pt x="42" y="413"/>
                </a:moveTo>
                <a:lnTo>
                  <a:pt x="42" y="413"/>
                </a:lnTo>
                <a:lnTo>
                  <a:pt x="43" y="413"/>
                </a:lnTo>
                <a:lnTo>
                  <a:pt x="43" y="412"/>
                </a:lnTo>
                <a:lnTo>
                  <a:pt x="43" y="409"/>
                </a:lnTo>
                <a:lnTo>
                  <a:pt x="43" y="409"/>
                </a:lnTo>
                <a:lnTo>
                  <a:pt x="43" y="407"/>
                </a:lnTo>
                <a:lnTo>
                  <a:pt x="43" y="405"/>
                </a:lnTo>
                <a:lnTo>
                  <a:pt x="42" y="404"/>
                </a:lnTo>
                <a:lnTo>
                  <a:pt x="42" y="404"/>
                </a:lnTo>
                <a:lnTo>
                  <a:pt x="42" y="409"/>
                </a:lnTo>
                <a:lnTo>
                  <a:pt x="42" y="413"/>
                </a:lnTo>
                <a:lnTo>
                  <a:pt x="42" y="413"/>
                </a:lnTo>
                <a:close/>
                <a:moveTo>
                  <a:pt x="50" y="418"/>
                </a:moveTo>
                <a:lnTo>
                  <a:pt x="50" y="418"/>
                </a:lnTo>
                <a:lnTo>
                  <a:pt x="50" y="415"/>
                </a:lnTo>
                <a:lnTo>
                  <a:pt x="50" y="415"/>
                </a:lnTo>
                <a:lnTo>
                  <a:pt x="48" y="414"/>
                </a:lnTo>
                <a:lnTo>
                  <a:pt x="48" y="414"/>
                </a:lnTo>
                <a:lnTo>
                  <a:pt x="48" y="417"/>
                </a:lnTo>
                <a:lnTo>
                  <a:pt x="48" y="418"/>
                </a:lnTo>
                <a:lnTo>
                  <a:pt x="50" y="418"/>
                </a:lnTo>
                <a:lnTo>
                  <a:pt x="50" y="418"/>
                </a:lnTo>
                <a:close/>
                <a:moveTo>
                  <a:pt x="36" y="384"/>
                </a:moveTo>
                <a:lnTo>
                  <a:pt x="36" y="384"/>
                </a:lnTo>
                <a:lnTo>
                  <a:pt x="37" y="383"/>
                </a:lnTo>
                <a:lnTo>
                  <a:pt x="37" y="380"/>
                </a:lnTo>
                <a:lnTo>
                  <a:pt x="37" y="380"/>
                </a:lnTo>
                <a:lnTo>
                  <a:pt x="36" y="380"/>
                </a:lnTo>
                <a:lnTo>
                  <a:pt x="35" y="382"/>
                </a:lnTo>
                <a:lnTo>
                  <a:pt x="36" y="384"/>
                </a:lnTo>
                <a:lnTo>
                  <a:pt x="36" y="384"/>
                </a:lnTo>
                <a:close/>
                <a:moveTo>
                  <a:pt x="36" y="392"/>
                </a:moveTo>
                <a:lnTo>
                  <a:pt x="36" y="392"/>
                </a:lnTo>
                <a:lnTo>
                  <a:pt x="36" y="390"/>
                </a:lnTo>
                <a:lnTo>
                  <a:pt x="36" y="389"/>
                </a:lnTo>
                <a:lnTo>
                  <a:pt x="37" y="388"/>
                </a:lnTo>
                <a:lnTo>
                  <a:pt x="36" y="387"/>
                </a:lnTo>
                <a:lnTo>
                  <a:pt x="36" y="387"/>
                </a:lnTo>
                <a:lnTo>
                  <a:pt x="35" y="388"/>
                </a:lnTo>
                <a:lnTo>
                  <a:pt x="34" y="387"/>
                </a:lnTo>
                <a:lnTo>
                  <a:pt x="34" y="387"/>
                </a:lnTo>
                <a:lnTo>
                  <a:pt x="34" y="389"/>
                </a:lnTo>
                <a:lnTo>
                  <a:pt x="36" y="392"/>
                </a:lnTo>
                <a:lnTo>
                  <a:pt x="36" y="392"/>
                </a:lnTo>
                <a:close/>
                <a:moveTo>
                  <a:pt x="30" y="398"/>
                </a:moveTo>
                <a:lnTo>
                  <a:pt x="30" y="398"/>
                </a:lnTo>
                <a:lnTo>
                  <a:pt x="33" y="398"/>
                </a:lnTo>
                <a:lnTo>
                  <a:pt x="34" y="397"/>
                </a:lnTo>
                <a:lnTo>
                  <a:pt x="34" y="395"/>
                </a:lnTo>
                <a:lnTo>
                  <a:pt x="34" y="395"/>
                </a:lnTo>
                <a:lnTo>
                  <a:pt x="31" y="397"/>
                </a:lnTo>
                <a:lnTo>
                  <a:pt x="30" y="398"/>
                </a:lnTo>
                <a:lnTo>
                  <a:pt x="30" y="398"/>
                </a:lnTo>
                <a:close/>
                <a:moveTo>
                  <a:pt x="34" y="400"/>
                </a:moveTo>
                <a:lnTo>
                  <a:pt x="34" y="400"/>
                </a:lnTo>
                <a:lnTo>
                  <a:pt x="34" y="399"/>
                </a:lnTo>
                <a:lnTo>
                  <a:pt x="35" y="399"/>
                </a:lnTo>
                <a:lnTo>
                  <a:pt x="36" y="400"/>
                </a:lnTo>
                <a:lnTo>
                  <a:pt x="36" y="398"/>
                </a:lnTo>
                <a:lnTo>
                  <a:pt x="36" y="398"/>
                </a:lnTo>
                <a:lnTo>
                  <a:pt x="34" y="398"/>
                </a:lnTo>
                <a:lnTo>
                  <a:pt x="33" y="399"/>
                </a:lnTo>
                <a:lnTo>
                  <a:pt x="34" y="400"/>
                </a:lnTo>
                <a:lnTo>
                  <a:pt x="34" y="400"/>
                </a:lnTo>
                <a:close/>
                <a:moveTo>
                  <a:pt x="35" y="417"/>
                </a:moveTo>
                <a:lnTo>
                  <a:pt x="35" y="417"/>
                </a:lnTo>
                <a:lnTo>
                  <a:pt x="35" y="417"/>
                </a:lnTo>
                <a:lnTo>
                  <a:pt x="34" y="417"/>
                </a:lnTo>
                <a:lnTo>
                  <a:pt x="34" y="417"/>
                </a:lnTo>
                <a:lnTo>
                  <a:pt x="34" y="419"/>
                </a:lnTo>
                <a:lnTo>
                  <a:pt x="34" y="419"/>
                </a:lnTo>
                <a:lnTo>
                  <a:pt x="35" y="419"/>
                </a:lnTo>
                <a:lnTo>
                  <a:pt x="36" y="418"/>
                </a:lnTo>
                <a:lnTo>
                  <a:pt x="36" y="417"/>
                </a:lnTo>
                <a:lnTo>
                  <a:pt x="35" y="417"/>
                </a:lnTo>
                <a:lnTo>
                  <a:pt x="35" y="417"/>
                </a:lnTo>
                <a:close/>
                <a:moveTo>
                  <a:pt x="28" y="422"/>
                </a:moveTo>
                <a:lnTo>
                  <a:pt x="28" y="422"/>
                </a:lnTo>
                <a:lnTo>
                  <a:pt x="29" y="422"/>
                </a:lnTo>
                <a:lnTo>
                  <a:pt x="30" y="420"/>
                </a:lnTo>
                <a:lnTo>
                  <a:pt x="30" y="420"/>
                </a:lnTo>
                <a:lnTo>
                  <a:pt x="29" y="420"/>
                </a:lnTo>
                <a:lnTo>
                  <a:pt x="30" y="419"/>
                </a:lnTo>
                <a:lnTo>
                  <a:pt x="30" y="419"/>
                </a:lnTo>
                <a:lnTo>
                  <a:pt x="30" y="419"/>
                </a:lnTo>
                <a:lnTo>
                  <a:pt x="31" y="419"/>
                </a:lnTo>
                <a:lnTo>
                  <a:pt x="33" y="420"/>
                </a:lnTo>
                <a:lnTo>
                  <a:pt x="33" y="420"/>
                </a:lnTo>
                <a:lnTo>
                  <a:pt x="31" y="415"/>
                </a:lnTo>
                <a:lnTo>
                  <a:pt x="31" y="410"/>
                </a:lnTo>
                <a:lnTo>
                  <a:pt x="31" y="410"/>
                </a:lnTo>
                <a:lnTo>
                  <a:pt x="33" y="409"/>
                </a:lnTo>
                <a:lnTo>
                  <a:pt x="34" y="408"/>
                </a:lnTo>
                <a:lnTo>
                  <a:pt x="34" y="408"/>
                </a:lnTo>
                <a:lnTo>
                  <a:pt x="35" y="410"/>
                </a:lnTo>
                <a:lnTo>
                  <a:pt x="36" y="412"/>
                </a:lnTo>
                <a:lnTo>
                  <a:pt x="37" y="412"/>
                </a:lnTo>
                <a:lnTo>
                  <a:pt x="37" y="412"/>
                </a:lnTo>
                <a:lnTo>
                  <a:pt x="36" y="410"/>
                </a:lnTo>
                <a:lnTo>
                  <a:pt x="35" y="408"/>
                </a:lnTo>
                <a:lnTo>
                  <a:pt x="35" y="407"/>
                </a:lnTo>
                <a:lnTo>
                  <a:pt x="34" y="405"/>
                </a:lnTo>
                <a:lnTo>
                  <a:pt x="34" y="405"/>
                </a:lnTo>
                <a:lnTo>
                  <a:pt x="34" y="407"/>
                </a:lnTo>
                <a:lnTo>
                  <a:pt x="33" y="407"/>
                </a:lnTo>
                <a:lnTo>
                  <a:pt x="33" y="407"/>
                </a:lnTo>
                <a:lnTo>
                  <a:pt x="33" y="405"/>
                </a:lnTo>
                <a:lnTo>
                  <a:pt x="31" y="404"/>
                </a:lnTo>
                <a:lnTo>
                  <a:pt x="33" y="404"/>
                </a:lnTo>
                <a:lnTo>
                  <a:pt x="33" y="404"/>
                </a:lnTo>
                <a:lnTo>
                  <a:pt x="33" y="405"/>
                </a:lnTo>
                <a:lnTo>
                  <a:pt x="33" y="405"/>
                </a:lnTo>
                <a:lnTo>
                  <a:pt x="33" y="405"/>
                </a:lnTo>
                <a:lnTo>
                  <a:pt x="34" y="404"/>
                </a:lnTo>
                <a:lnTo>
                  <a:pt x="35" y="403"/>
                </a:lnTo>
                <a:lnTo>
                  <a:pt x="35" y="403"/>
                </a:lnTo>
                <a:lnTo>
                  <a:pt x="36" y="403"/>
                </a:lnTo>
                <a:lnTo>
                  <a:pt x="36" y="402"/>
                </a:lnTo>
                <a:lnTo>
                  <a:pt x="36" y="402"/>
                </a:lnTo>
                <a:lnTo>
                  <a:pt x="36" y="402"/>
                </a:lnTo>
                <a:lnTo>
                  <a:pt x="35" y="402"/>
                </a:lnTo>
                <a:lnTo>
                  <a:pt x="35" y="400"/>
                </a:lnTo>
                <a:lnTo>
                  <a:pt x="34" y="400"/>
                </a:lnTo>
                <a:lnTo>
                  <a:pt x="34" y="400"/>
                </a:lnTo>
                <a:lnTo>
                  <a:pt x="34" y="403"/>
                </a:lnTo>
                <a:lnTo>
                  <a:pt x="33" y="403"/>
                </a:lnTo>
                <a:lnTo>
                  <a:pt x="33" y="403"/>
                </a:lnTo>
                <a:lnTo>
                  <a:pt x="28" y="402"/>
                </a:lnTo>
                <a:lnTo>
                  <a:pt x="28" y="404"/>
                </a:lnTo>
                <a:lnTo>
                  <a:pt x="28" y="404"/>
                </a:lnTo>
                <a:lnTo>
                  <a:pt x="29" y="404"/>
                </a:lnTo>
                <a:lnTo>
                  <a:pt x="29" y="403"/>
                </a:lnTo>
                <a:lnTo>
                  <a:pt x="30" y="403"/>
                </a:lnTo>
                <a:lnTo>
                  <a:pt x="30" y="403"/>
                </a:lnTo>
                <a:lnTo>
                  <a:pt x="30" y="403"/>
                </a:lnTo>
                <a:lnTo>
                  <a:pt x="30" y="404"/>
                </a:lnTo>
                <a:lnTo>
                  <a:pt x="30" y="405"/>
                </a:lnTo>
                <a:lnTo>
                  <a:pt x="30" y="405"/>
                </a:lnTo>
                <a:lnTo>
                  <a:pt x="29" y="404"/>
                </a:lnTo>
                <a:lnTo>
                  <a:pt x="29" y="404"/>
                </a:lnTo>
                <a:lnTo>
                  <a:pt x="29" y="407"/>
                </a:lnTo>
                <a:lnTo>
                  <a:pt x="29" y="409"/>
                </a:lnTo>
                <a:lnTo>
                  <a:pt x="29" y="409"/>
                </a:lnTo>
                <a:lnTo>
                  <a:pt x="29" y="412"/>
                </a:lnTo>
                <a:lnTo>
                  <a:pt x="29" y="413"/>
                </a:lnTo>
                <a:lnTo>
                  <a:pt x="29" y="413"/>
                </a:lnTo>
                <a:lnTo>
                  <a:pt x="29" y="413"/>
                </a:lnTo>
                <a:lnTo>
                  <a:pt x="30" y="410"/>
                </a:lnTo>
                <a:lnTo>
                  <a:pt x="31" y="408"/>
                </a:lnTo>
                <a:lnTo>
                  <a:pt x="31" y="408"/>
                </a:lnTo>
                <a:lnTo>
                  <a:pt x="33" y="409"/>
                </a:lnTo>
                <a:lnTo>
                  <a:pt x="31" y="410"/>
                </a:lnTo>
                <a:lnTo>
                  <a:pt x="30" y="412"/>
                </a:lnTo>
                <a:lnTo>
                  <a:pt x="30" y="412"/>
                </a:lnTo>
                <a:lnTo>
                  <a:pt x="30" y="415"/>
                </a:lnTo>
                <a:lnTo>
                  <a:pt x="30" y="417"/>
                </a:lnTo>
                <a:lnTo>
                  <a:pt x="30" y="418"/>
                </a:lnTo>
                <a:lnTo>
                  <a:pt x="30" y="418"/>
                </a:lnTo>
                <a:lnTo>
                  <a:pt x="29" y="417"/>
                </a:lnTo>
                <a:lnTo>
                  <a:pt x="29" y="415"/>
                </a:lnTo>
                <a:lnTo>
                  <a:pt x="29" y="414"/>
                </a:lnTo>
                <a:lnTo>
                  <a:pt x="28" y="414"/>
                </a:lnTo>
                <a:lnTo>
                  <a:pt x="28" y="414"/>
                </a:lnTo>
                <a:lnTo>
                  <a:pt x="29" y="418"/>
                </a:lnTo>
                <a:lnTo>
                  <a:pt x="28" y="422"/>
                </a:lnTo>
                <a:lnTo>
                  <a:pt x="28" y="422"/>
                </a:lnTo>
                <a:close/>
                <a:moveTo>
                  <a:pt x="41" y="433"/>
                </a:moveTo>
                <a:lnTo>
                  <a:pt x="41" y="433"/>
                </a:lnTo>
                <a:lnTo>
                  <a:pt x="43" y="432"/>
                </a:lnTo>
                <a:lnTo>
                  <a:pt x="45" y="430"/>
                </a:lnTo>
                <a:lnTo>
                  <a:pt x="43" y="429"/>
                </a:lnTo>
                <a:lnTo>
                  <a:pt x="43" y="429"/>
                </a:lnTo>
                <a:lnTo>
                  <a:pt x="42" y="430"/>
                </a:lnTo>
                <a:lnTo>
                  <a:pt x="42" y="430"/>
                </a:lnTo>
                <a:lnTo>
                  <a:pt x="42" y="428"/>
                </a:lnTo>
                <a:lnTo>
                  <a:pt x="42" y="425"/>
                </a:lnTo>
                <a:lnTo>
                  <a:pt x="42" y="425"/>
                </a:lnTo>
                <a:lnTo>
                  <a:pt x="43" y="425"/>
                </a:lnTo>
                <a:lnTo>
                  <a:pt x="45" y="424"/>
                </a:lnTo>
                <a:lnTo>
                  <a:pt x="45" y="424"/>
                </a:lnTo>
                <a:lnTo>
                  <a:pt x="45" y="422"/>
                </a:lnTo>
                <a:lnTo>
                  <a:pt x="43" y="420"/>
                </a:lnTo>
                <a:lnTo>
                  <a:pt x="43" y="420"/>
                </a:lnTo>
                <a:lnTo>
                  <a:pt x="41" y="420"/>
                </a:lnTo>
                <a:lnTo>
                  <a:pt x="41" y="433"/>
                </a:lnTo>
                <a:close/>
                <a:moveTo>
                  <a:pt x="42" y="449"/>
                </a:moveTo>
                <a:lnTo>
                  <a:pt x="42" y="449"/>
                </a:lnTo>
                <a:lnTo>
                  <a:pt x="42" y="444"/>
                </a:lnTo>
                <a:lnTo>
                  <a:pt x="42" y="444"/>
                </a:lnTo>
                <a:lnTo>
                  <a:pt x="43" y="444"/>
                </a:lnTo>
                <a:lnTo>
                  <a:pt x="43" y="445"/>
                </a:lnTo>
                <a:lnTo>
                  <a:pt x="43" y="447"/>
                </a:lnTo>
                <a:lnTo>
                  <a:pt x="43" y="447"/>
                </a:lnTo>
                <a:lnTo>
                  <a:pt x="45" y="445"/>
                </a:lnTo>
                <a:lnTo>
                  <a:pt x="45" y="445"/>
                </a:lnTo>
                <a:lnTo>
                  <a:pt x="45" y="444"/>
                </a:lnTo>
                <a:lnTo>
                  <a:pt x="45" y="444"/>
                </a:lnTo>
                <a:lnTo>
                  <a:pt x="43" y="444"/>
                </a:lnTo>
                <a:lnTo>
                  <a:pt x="42" y="443"/>
                </a:lnTo>
                <a:lnTo>
                  <a:pt x="42" y="443"/>
                </a:lnTo>
                <a:lnTo>
                  <a:pt x="43" y="442"/>
                </a:lnTo>
                <a:lnTo>
                  <a:pt x="43" y="440"/>
                </a:lnTo>
                <a:lnTo>
                  <a:pt x="42" y="438"/>
                </a:lnTo>
                <a:lnTo>
                  <a:pt x="45" y="438"/>
                </a:lnTo>
                <a:lnTo>
                  <a:pt x="45" y="438"/>
                </a:lnTo>
                <a:lnTo>
                  <a:pt x="43" y="437"/>
                </a:lnTo>
                <a:lnTo>
                  <a:pt x="45" y="434"/>
                </a:lnTo>
                <a:lnTo>
                  <a:pt x="45" y="433"/>
                </a:lnTo>
                <a:lnTo>
                  <a:pt x="43" y="432"/>
                </a:lnTo>
                <a:lnTo>
                  <a:pt x="43" y="432"/>
                </a:lnTo>
                <a:lnTo>
                  <a:pt x="43" y="433"/>
                </a:lnTo>
                <a:lnTo>
                  <a:pt x="43" y="434"/>
                </a:lnTo>
                <a:lnTo>
                  <a:pt x="42" y="435"/>
                </a:lnTo>
                <a:lnTo>
                  <a:pt x="41" y="434"/>
                </a:lnTo>
                <a:lnTo>
                  <a:pt x="41" y="434"/>
                </a:lnTo>
                <a:lnTo>
                  <a:pt x="41" y="438"/>
                </a:lnTo>
                <a:lnTo>
                  <a:pt x="42" y="440"/>
                </a:lnTo>
                <a:lnTo>
                  <a:pt x="42" y="440"/>
                </a:lnTo>
                <a:lnTo>
                  <a:pt x="42" y="443"/>
                </a:lnTo>
                <a:lnTo>
                  <a:pt x="41" y="445"/>
                </a:lnTo>
                <a:lnTo>
                  <a:pt x="41" y="448"/>
                </a:lnTo>
                <a:lnTo>
                  <a:pt x="42" y="449"/>
                </a:lnTo>
                <a:lnTo>
                  <a:pt x="42" y="449"/>
                </a:lnTo>
                <a:close/>
                <a:moveTo>
                  <a:pt x="25" y="462"/>
                </a:moveTo>
                <a:lnTo>
                  <a:pt x="25" y="462"/>
                </a:lnTo>
                <a:lnTo>
                  <a:pt x="25" y="460"/>
                </a:lnTo>
                <a:lnTo>
                  <a:pt x="24" y="459"/>
                </a:lnTo>
                <a:lnTo>
                  <a:pt x="24" y="459"/>
                </a:lnTo>
                <a:lnTo>
                  <a:pt x="24" y="462"/>
                </a:lnTo>
                <a:lnTo>
                  <a:pt x="25" y="462"/>
                </a:lnTo>
                <a:close/>
                <a:moveTo>
                  <a:pt x="36" y="465"/>
                </a:moveTo>
                <a:lnTo>
                  <a:pt x="36" y="465"/>
                </a:lnTo>
                <a:lnTo>
                  <a:pt x="37" y="464"/>
                </a:lnTo>
                <a:lnTo>
                  <a:pt x="37" y="462"/>
                </a:lnTo>
                <a:lnTo>
                  <a:pt x="37" y="462"/>
                </a:lnTo>
                <a:lnTo>
                  <a:pt x="36" y="463"/>
                </a:lnTo>
                <a:lnTo>
                  <a:pt x="36" y="464"/>
                </a:lnTo>
                <a:lnTo>
                  <a:pt x="36" y="465"/>
                </a:lnTo>
                <a:lnTo>
                  <a:pt x="36" y="465"/>
                </a:lnTo>
                <a:close/>
                <a:moveTo>
                  <a:pt x="42" y="467"/>
                </a:moveTo>
                <a:lnTo>
                  <a:pt x="42" y="467"/>
                </a:lnTo>
                <a:lnTo>
                  <a:pt x="42" y="465"/>
                </a:lnTo>
                <a:lnTo>
                  <a:pt x="43" y="465"/>
                </a:lnTo>
                <a:lnTo>
                  <a:pt x="43" y="465"/>
                </a:lnTo>
                <a:lnTo>
                  <a:pt x="45" y="465"/>
                </a:lnTo>
                <a:lnTo>
                  <a:pt x="45" y="465"/>
                </a:lnTo>
                <a:lnTo>
                  <a:pt x="45" y="462"/>
                </a:lnTo>
                <a:lnTo>
                  <a:pt x="45" y="459"/>
                </a:lnTo>
                <a:lnTo>
                  <a:pt x="45" y="459"/>
                </a:lnTo>
                <a:lnTo>
                  <a:pt x="43" y="458"/>
                </a:lnTo>
                <a:lnTo>
                  <a:pt x="43" y="458"/>
                </a:lnTo>
                <a:lnTo>
                  <a:pt x="42" y="459"/>
                </a:lnTo>
                <a:lnTo>
                  <a:pt x="42" y="458"/>
                </a:lnTo>
                <a:lnTo>
                  <a:pt x="42" y="458"/>
                </a:lnTo>
                <a:lnTo>
                  <a:pt x="43" y="455"/>
                </a:lnTo>
                <a:lnTo>
                  <a:pt x="45" y="453"/>
                </a:lnTo>
                <a:lnTo>
                  <a:pt x="45" y="453"/>
                </a:lnTo>
                <a:lnTo>
                  <a:pt x="43" y="452"/>
                </a:lnTo>
                <a:lnTo>
                  <a:pt x="41" y="452"/>
                </a:lnTo>
                <a:lnTo>
                  <a:pt x="41" y="452"/>
                </a:lnTo>
                <a:lnTo>
                  <a:pt x="41" y="454"/>
                </a:lnTo>
                <a:lnTo>
                  <a:pt x="42" y="454"/>
                </a:lnTo>
                <a:lnTo>
                  <a:pt x="42" y="454"/>
                </a:lnTo>
                <a:lnTo>
                  <a:pt x="42" y="454"/>
                </a:lnTo>
                <a:lnTo>
                  <a:pt x="42" y="457"/>
                </a:lnTo>
                <a:lnTo>
                  <a:pt x="41" y="459"/>
                </a:lnTo>
                <a:lnTo>
                  <a:pt x="41" y="459"/>
                </a:lnTo>
                <a:lnTo>
                  <a:pt x="42" y="460"/>
                </a:lnTo>
                <a:lnTo>
                  <a:pt x="42" y="463"/>
                </a:lnTo>
                <a:lnTo>
                  <a:pt x="41" y="464"/>
                </a:lnTo>
                <a:lnTo>
                  <a:pt x="42" y="467"/>
                </a:lnTo>
                <a:lnTo>
                  <a:pt x="42" y="467"/>
                </a:lnTo>
                <a:close/>
                <a:moveTo>
                  <a:pt x="45" y="467"/>
                </a:moveTo>
                <a:lnTo>
                  <a:pt x="45" y="467"/>
                </a:lnTo>
                <a:lnTo>
                  <a:pt x="45" y="468"/>
                </a:lnTo>
                <a:lnTo>
                  <a:pt x="43" y="467"/>
                </a:lnTo>
                <a:lnTo>
                  <a:pt x="43" y="467"/>
                </a:lnTo>
                <a:lnTo>
                  <a:pt x="42" y="468"/>
                </a:lnTo>
                <a:lnTo>
                  <a:pt x="42" y="471"/>
                </a:lnTo>
                <a:lnTo>
                  <a:pt x="42" y="471"/>
                </a:lnTo>
                <a:lnTo>
                  <a:pt x="43" y="471"/>
                </a:lnTo>
                <a:lnTo>
                  <a:pt x="45" y="469"/>
                </a:lnTo>
                <a:lnTo>
                  <a:pt x="45" y="468"/>
                </a:lnTo>
                <a:lnTo>
                  <a:pt x="45" y="467"/>
                </a:lnTo>
                <a:lnTo>
                  <a:pt x="45" y="467"/>
                </a:lnTo>
                <a:close/>
                <a:moveTo>
                  <a:pt x="135" y="698"/>
                </a:moveTo>
                <a:lnTo>
                  <a:pt x="135" y="698"/>
                </a:lnTo>
                <a:lnTo>
                  <a:pt x="137" y="698"/>
                </a:lnTo>
                <a:lnTo>
                  <a:pt x="137" y="697"/>
                </a:lnTo>
                <a:lnTo>
                  <a:pt x="137" y="697"/>
                </a:lnTo>
                <a:lnTo>
                  <a:pt x="137" y="697"/>
                </a:lnTo>
                <a:lnTo>
                  <a:pt x="137" y="696"/>
                </a:lnTo>
                <a:lnTo>
                  <a:pt x="137" y="694"/>
                </a:lnTo>
                <a:lnTo>
                  <a:pt x="135" y="696"/>
                </a:lnTo>
                <a:lnTo>
                  <a:pt x="135" y="696"/>
                </a:lnTo>
                <a:lnTo>
                  <a:pt x="135" y="696"/>
                </a:lnTo>
                <a:lnTo>
                  <a:pt x="135" y="698"/>
                </a:lnTo>
                <a:lnTo>
                  <a:pt x="135" y="698"/>
                </a:lnTo>
                <a:close/>
                <a:moveTo>
                  <a:pt x="103" y="686"/>
                </a:moveTo>
                <a:lnTo>
                  <a:pt x="103" y="686"/>
                </a:lnTo>
                <a:lnTo>
                  <a:pt x="105" y="686"/>
                </a:lnTo>
                <a:lnTo>
                  <a:pt x="109" y="686"/>
                </a:lnTo>
                <a:lnTo>
                  <a:pt x="109" y="686"/>
                </a:lnTo>
                <a:lnTo>
                  <a:pt x="105" y="686"/>
                </a:lnTo>
                <a:lnTo>
                  <a:pt x="103" y="686"/>
                </a:lnTo>
                <a:lnTo>
                  <a:pt x="103" y="686"/>
                </a:lnTo>
                <a:close/>
                <a:moveTo>
                  <a:pt x="62" y="693"/>
                </a:moveTo>
                <a:lnTo>
                  <a:pt x="62" y="693"/>
                </a:lnTo>
                <a:lnTo>
                  <a:pt x="65" y="694"/>
                </a:lnTo>
                <a:lnTo>
                  <a:pt x="66" y="696"/>
                </a:lnTo>
                <a:lnTo>
                  <a:pt x="66" y="696"/>
                </a:lnTo>
                <a:lnTo>
                  <a:pt x="66" y="694"/>
                </a:lnTo>
                <a:lnTo>
                  <a:pt x="65" y="693"/>
                </a:lnTo>
                <a:lnTo>
                  <a:pt x="63" y="693"/>
                </a:lnTo>
                <a:lnTo>
                  <a:pt x="62" y="693"/>
                </a:lnTo>
                <a:lnTo>
                  <a:pt x="62" y="693"/>
                </a:lnTo>
                <a:close/>
                <a:moveTo>
                  <a:pt x="50" y="687"/>
                </a:moveTo>
                <a:lnTo>
                  <a:pt x="50" y="687"/>
                </a:lnTo>
                <a:lnTo>
                  <a:pt x="52" y="687"/>
                </a:lnTo>
                <a:lnTo>
                  <a:pt x="53" y="688"/>
                </a:lnTo>
                <a:lnTo>
                  <a:pt x="54" y="689"/>
                </a:lnTo>
                <a:lnTo>
                  <a:pt x="57" y="691"/>
                </a:lnTo>
                <a:lnTo>
                  <a:pt x="57" y="691"/>
                </a:lnTo>
                <a:lnTo>
                  <a:pt x="53" y="687"/>
                </a:lnTo>
                <a:lnTo>
                  <a:pt x="53" y="687"/>
                </a:lnTo>
                <a:lnTo>
                  <a:pt x="51" y="686"/>
                </a:lnTo>
                <a:lnTo>
                  <a:pt x="50" y="687"/>
                </a:lnTo>
                <a:lnTo>
                  <a:pt x="50" y="687"/>
                </a:lnTo>
                <a:close/>
                <a:moveTo>
                  <a:pt x="17" y="612"/>
                </a:moveTo>
                <a:lnTo>
                  <a:pt x="17" y="612"/>
                </a:lnTo>
                <a:lnTo>
                  <a:pt x="19" y="613"/>
                </a:lnTo>
                <a:lnTo>
                  <a:pt x="19" y="613"/>
                </a:lnTo>
                <a:lnTo>
                  <a:pt x="19" y="611"/>
                </a:lnTo>
                <a:lnTo>
                  <a:pt x="19" y="611"/>
                </a:lnTo>
                <a:lnTo>
                  <a:pt x="17" y="611"/>
                </a:lnTo>
                <a:lnTo>
                  <a:pt x="17" y="612"/>
                </a:lnTo>
                <a:lnTo>
                  <a:pt x="17" y="612"/>
                </a:lnTo>
                <a:close/>
                <a:moveTo>
                  <a:pt x="30" y="582"/>
                </a:moveTo>
                <a:lnTo>
                  <a:pt x="30" y="582"/>
                </a:lnTo>
                <a:lnTo>
                  <a:pt x="29" y="583"/>
                </a:lnTo>
                <a:lnTo>
                  <a:pt x="28" y="583"/>
                </a:lnTo>
                <a:lnTo>
                  <a:pt x="28" y="584"/>
                </a:lnTo>
                <a:lnTo>
                  <a:pt x="28" y="586"/>
                </a:lnTo>
                <a:lnTo>
                  <a:pt x="28" y="586"/>
                </a:lnTo>
                <a:lnTo>
                  <a:pt x="29" y="586"/>
                </a:lnTo>
                <a:lnTo>
                  <a:pt x="29" y="586"/>
                </a:lnTo>
                <a:lnTo>
                  <a:pt x="30" y="584"/>
                </a:lnTo>
                <a:lnTo>
                  <a:pt x="30" y="586"/>
                </a:lnTo>
                <a:lnTo>
                  <a:pt x="30" y="586"/>
                </a:lnTo>
                <a:lnTo>
                  <a:pt x="30" y="583"/>
                </a:lnTo>
                <a:lnTo>
                  <a:pt x="30" y="582"/>
                </a:lnTo>
                <a:lnTo>
                  <a:pt x="30" y="582"/>
                </a:lnTo>
                <a:close/>
                <a:moveTo>
                  <a:pt x="16" y="571"/>
                </a:moveTo>
                <a:lnTo>
                  <a:pt x="16" y="571"/>
                </a:lnTo>
                <a:lnTo>
                  <a:pt x="16" y="572"/>
                </a:lnTo>
                <a:lnTo>
                  <a:pt x="14" y="572"/>
                </a:lnTo>
                <a:lnTo>
                  <a:pt x="14" y="572"/>
                </a:lnTo>
                <a:lnTo>
                  <a:pt x="17" y="572"/>
                </a:lnTo>
                <a:lnTo>
                  <a:pt x="18" y="571"/>
                </a:lnTo>
                <a:lnTo>
                  <a:pt x="18" y="571"/>
                </a:lnTo>
                <a:lnTo>
                  <a:pt x="19" y="572"/>
                </a:lnTo>
                <a:lnTo>
                  <a:pt x="21" y="572"/>
                </a:lnTo>
                <a:lnTo>
                  <a:pt x="21" y="572"/>
                </a:lnTo>
                <a:lnTo>
                  <a:pt x="21" y="571"/>
                </a:lnTo>
                <a:lnTo>
                  <a:pt x="19" y="571"/>
                </a:lnTo>
                <a:lnTo>
                  <a:pt x="16" y="571"/>
                </a:lnTo>
                <a:lnTo>
                  <a:pt x="16" y="571"/>
                </a:lnTo>
                <a:close/>
                <a:moveTo>
                  <a:pt x="22" y="537"/>
                </a:moveTo>
                <a:lnTo>
                  <a:pt x="22" y="537"/>
                </a:lnTo>
                <a:lnTo>
                  <a:pt x="22" y="539"/>
                </a:lnTo>
                <a:lnTo>
                  <a:pt x="22" y="541"/>
                </a:lnTo>
                <a:lnTo>
                  <a:pt x="22" y="541"/>
                </a:lnTo>
                <a:lnTo>
                  <a:pt x="23" y="538"/>
                </a:lnTo>
                <a:lnTo>
                  <a:pt x="23" y="538"/>
                </a:lnTo>
                <a:lnTo>
                  <a:pt x="22" y="537"/>
                </a:lnTo>
                <a:lnTo>
                  <a:pt x="22" y="537"/>
                </a:lnTo>
                <a:close/>
                <a:moveTo>
                  <a:pt x="34" y="523"/>
                </a:moveTo>
                <a:lnTo>
                  <a:pt x="34" y="527"/>
                </a:lnTo>
                <a:lnTo>
                  <a:pt x="34" y="527"/>
                </a:lnTo>
                <a:lnTo>
                  <a:pt x="35" y="527"/>
                </a:lnTo>
                <a:lnTo>
                  <a:pt x="35" y="526"/>
                </a:lnTo>
                <a:lnTo>
                  <a:pt x="35" y="524"/>
                </a:lnTo>
                <a:lnTo>
                  <a:pt x="34" y="523"/>
                </a:lnTo>
                <a:lnTo>
                  <a:pt x="34" y="523"/>
                </a:lnTo>
                <a:close/>
                <a:moveTo>
                  <a:pt x="25" y="518"/>
                </a:moveTo>
                <a:lnTo>
                  <a:pt x="25" y="518"/>
                </a:lnTo>
                <a:lnTo>
                  <a:pt x="25" y="521"/>
                </a:lnTo>
                <a:lnTo>
                  <a:pt x="25" y="522"/>
                </a:lnTo>
                <a:lnTo>
                  <a:pt x="25" y="522"/>
                </a:lnTo>
                <a:lnTo>
                  <a:pt x="25" y="522"/>
                </a:lnTo>
                <a:lnTo>
                  <a:pt x="27" y="519"/>
                </a:lnTo>
                <a:lnTo>
                  <a:pt x="25" y="519"/>
                </a:lnTo>
                <a:lnTo>
                  <a:pt x="25" y="518"/>
                </a:lnTo>
                <a:lnTo>
                  <a:pt x="25" y="518"/>
                </a:lnTo>
                <a:close/>
                <a:moveTo>
                  <a:pt x="27" y="509"/>
                </a:moveTo>
                <a:lnTo>
                  <a:pt x="27" y="509"/>
                </a:lnTo>
                <a:lnTo>
                  <a:pt x="28" y="512"/>
                </a:lnTo>
                <a:lnTo>
                  <a:pt x="28" y="513"/>
                </a:lnTo>
                <a:lnTo>
                  <a:pt x="29" y="513"/>
                </a:lnTo>
                <a:lnTo>
                  <a:pt x="29" y="513"/>
                </a:lnTo>
                <a:lnTo>
                  <a:pt x="29" y="511"/>
                </a:lnTo>
                <a:lnTo>
                  <a:pt x="29" y="509"/>
                </a:lnTo>
                <a:lnTo>
                  <a:pt x="27" y="509"/>
                </a:lnTo>
                <a:lnTo>
                  <a:pt x="27" y="509"/>
                </a:lnTo>
                <a:close/>
                <a:moveTo>
                  <a:pt x="35" y="496"/>
                </a:moveTo>
                <a:lnTo>
                  <a:pt x="35" y="496"/>
                </a:lnTo>
                <a:lnTo>
                  <a:pt x="34" y="497"/>
                </a:lnTo>
                <a:lnTo>
                  <a:pt x="34" y="499"/>
                </a:lnTo>
                <a:lnTo>
                  <a:pt x="34" y="499"/>
                </a:lnTo>
                <a:lnTo>
                  <a:pt x="35" y="499"/>
                </a:lnTo>
                <a:lnTo>
                  <a:pt x="35" y="498"/>
                </a:lnTo>
                <a:lnTo>
                  <a:pt x="35" y="496"/>
                </a:lnTo>
                <a:lnTo>
                  <a:pt x="35" y="496"/>
                </a:lnTo>
                <a:close/>
                <a:moveTo>
                  <a:pt x="24" y="483"/>
                </a:moveTo>
                <a:lnTo>
                  <a:pt x="24" y="483"/>
                </a:lnTo>
                <a:lnTo>
                  <a:pt x="23" y="486"/>
                </a:lnTo>
                <a:lnTo>
                  <a:pt x="23" y="487"/>
                </a:lnTo>
                <a:lnTo>
                  <a:pt x="23" y="488"/>
                </a:lnTo>
                <a:lnTo>
                  <a:pt x="23" y="489"/>
                </a:lnTo>
                <a:lnTo>
                  <a:pt x="23" y="489"/>
                </a:lnTo>
                <a:lnTo>
                  <a:pt x="23" y="489"/>
                </a:lnTo>
                <a:lnTo>
                  <a:pt x="24" y="488"/>
                </a:lnTo>
                <a:lnTo>
                  <a:pt x="24" y="488"/>
                </a:lnTo>
                <a:lnTo>
                  <a:pt x="25" y="486"/>
                </a:lnTo>
                <a:lnTo>
                  <a:pt x="25" y="484"/>
                </a:lnTo>
                <a:lnTo>
                  <a:pt x="24" y="483"/>
                </a:lnTo>
                <a:lnTo>
                  <a:pt x="24" y="483"/>
                </a:lnTo>
                <a:close/>
                <a:moveTo>
                  <a:pt x="41" y="474"/>
                </a:moveTo>
                <a:lnTo>
                  <a:pt x="41" y="474"/>
                </a:lnTo>
                <a:lnTo>
                  <a:pt x="42" y="478"/>
                </a:lnTo>
                <a:lnTo>
                  <a:pt x="45" y="479"/>
                </a:lnTo>
                <a:lnTo>
                  <a:pt x="45" y="479"/>
                </a:lnTo>
                <a:lnTo>
                  <a:pt x="45" y="477"/>
                </a:lnTo>
                <a:lnTo>
                  <a:pt x="46" y="476"/>
                </a:lnTo>
                <a:lnTo>
                  <a:pt x="45" y="474"/>
                </a:lnTo>
                <a:lnTo>
                  <a:pt x="45" y="474"/>
                </a:lnTo>
                <a:lnTo>
                  <a:pt x="43" y="476"/>
                </a:lnTo>
                <a:lnTo>
                  <a:pt x="43" y="476"/>
                </a:lnTo>
                <a:lnTo>
                  <a:pt x="41" y="474"/>
                </a:lnTo>
                <a:lnTo>
                  <a:pt x="41" y="474"/>
                </a:lnTo>
                <a:close/>
                <a:moveTo>
                  <a:pt x="43" y="489"/>
                </a:moveTo>
                <a:lnTo>
                  <a:pt x="43" y="489"/>
                </a:lnTo>
                <a:lnTo>
                  <a:pt x="45" y="489"/>
                </a:lnTo>
                <a:lnTo>
                  <a:pt x="45" y="488"/>
                </a:lnTo>
                <a:lnTo>
                  <a:pt x="45" y="484"/>
                </a:lnTo>
                <a:lnTo>
                  <a:pt x="45" y="484"/>
                </a:lnTo>
                <a:lnTo>
                  <a:pt x="43" y="483"/>
                </a:lnTo>
                <a:lnTo>
                  <a:pt x="43" y="482"/>
                </a:lnTo>
                <a:lnTo>
                  <a:pt x="43" y="482"/>
                </a:lnTo>
                <a:lnTo>
                  <a:pt x="46" y="482"/>
                </a:lnTo>
                <a:lnTo>
                  <a:pt x="46" y="481"/>
                </a:lnTo>
                <a:lnTo>
                  <a:pt x="46" y="481"/>
                </a:lnTo>
                <a:lnTo>
                  <a:pt x="45" y="481"/>
                </a:lnTo>
                <a:lnTo>
                  <a:pt x="45" y="481"/>
                </a:lnTo>
                <a:lnTo>
                  <a:pt x="43" y="482"/>
                </a:lnTo>
                <a:lnTo>
                  <a:pt x="42" y="482"/>
                </a:lnTo>
                <a:lnTo>
                  <a:pt x="42" y="482"/>
                </a:lnTo>
                <a:lnTo>
                  <a:pt x="42" y="479"/>
                </a:lnTo>
                <a:lnTo>
                  <a:pt x="41" y="478"/>
                </a:lnTo>
                <a:lnTo>
                  <a:pt x="41" y="478"/>
                </a:lnTo>
                <a:lnTo>
                  <a:pt x="42" y="484"/>
                </a:lnTo>
                <a:lnTo>
                  <a:pt x="43" y="487"/>
                </a:lnTo>
                <a:lnTo>
                  <a:pt x="43" y="489"/>
                </a:lnTo>
                <a:lnTo>
                  <a:pt x="43" y="489"/>
                </a:lnTo>
                <a:close/>
                <a:moveTo>
                  <a:pt x="42" y="522"/>
                </a:moveTo>
                <a:lnTo>
                  <a:pt x="42" y="522"/>
                </a:lnTo>
                <a:lnTo>
                  <a:pt x="43" y="521"/>
                </a:lnTo>
                <a:lnTo>
                  <a:pt x="43" y="521"/>
                </a:lnTo>
                <a:lnTo>
                  <a:pt x="43" y="518"/>
                </a:lnTo>
                <a:lnTo>
                  <a:pt x="43" y="518"/>
                </a:lnTo>
                <a:lnTo>
                  <a:pt x="42" y="518"/>
                </a:lnTo>
                <a:lnTo>
                  <a:pt x="42" y="519"/>
                </a:lnTo>
                <a:lnTo>
                  <a:pt x="42" y="522"/>
                </a:lnTo>
                <a:lnTo>
                  <a:pt x="42" y="522"/>
                </a:lnTo>
                <a:close/>
                <a:moveTo>
                  <a:pt x="43" y="533"/>
                </a:moveTo>
                <a:lnTo>
                  <a:pt x="43" y="533"/>
                </a:lnTo>
                <a:lnTo>
                  <a:pt x="43" y="531"/>
                </a:lnTo>
                <a:lnTo>
                  <a:pt x="42" y="531"/>
                </a:lnTo>
                <a:lnTo>
                  <a:pt x="42" y="531"/>
                </a:lnTo>
                <a:lnTo>
                  <a:pt x="41" y="532"/>
                </a:lnTo>
                <a:lnTo>
                  <a:pt x="41" y="533"/>
                </a:lnTo>
                <a:lnTo>
                  <a:pt x="43" y="533"/>
                </a:lnTo>
                <a:close/>
                <a:moveTo>
                  <a:pt x="42" y="537"/>
                </a:moveTo>
                <a:lnTo>
                  <a:pt x="42" y="537"/>
                </a:lnTo>
                <a:lnTo>
                  <a:pt x="45" y="536"/>
                </a:lnTo>
                <a:lnTo>
                  <a:pt x="46" y="534"/>
                </a:lnTo>
                <a:lnTo>
                  <a:pt x="46" y="533"/>
                </a:lnTo>
                <a:lnTo>
                  <a:pt x="46" y="533"/>
                </a:lnTo>
                <a:lnTo>
                  <a:pt x="45" y="533"/>
                </a:lnTo>
                <a:lnTo>
                  <a:pt x="43" y="534"/>
                </a:lnTo>
                <a:lnTo>
                  <a:pt x="43" y="534"/>
                </a:lnTo>
                <a:lnTo>
                  <a:pt x="43" y="534"/>
                </a:lnTo>
                <a:lnTo>
                  <a:pt x="42" y="534"/>
                </a:lnTo>
                <a:lnTo>
                  <a:pt x="42" y="534"/>
                </a:lnTo>
                <a:lnTo>
                  <a:pt x="42" y="537"/>
                </a:lnTo>
                <a:lnTo>
                  <a:pt x="42" y="537"/>
                </a:lnTo>
                <a:close/>
                <a:moveTo>
                  <a:pt x="42" y="577"/>
                </a:moveTo>
                <a:lnTo>
                  <a:pt x="42" y="577"/>
                </a:lnTo>
                <a:lnTo>
                  <a:pt x="42" y="574"/>
                </a:lnTo>
                <a:lnTo>
                  <a:pt x="41" y="573"/>
                </a:lnTo>
                <a:lnTo>
                  <a:pt x="41" y="573"/>
                </a:lnTo>
                <a:lnTo>
                  <a:pt x="40" y="574"/>
                </a:lnTo>
                <a:lnTo>
                  <a:pt x="40" y="577"/>
                </a:lnTo>
                <a:lnTo>
                  <a:pt x="42" y="577"/>
                </a:lnTo>
                <a:close/>
                <a:moveTo>
                  <a:pt x="198" y="672"/>
                </a:moveTo>
                <a:lnTo>
                  <a:pt x="198" y="672"/>
                </a:lnTo>
                <a:lnTo>
                  <a:pt x="197" y="673"/>
                </a:lnTo>
                <a:lnTo>
                  <a:pt x="196" y="674"/>
                </a:lnTo>
                <a:lnTo>
                  <a:pt x="196" y="674"/>
                </a:lnTo>
                <a:lnTo>
                  <a:pt x="197" y="676"/>
                </a:lnTo>
                <a:lnTo>
                  <a:pt x="198" y="676"/>
                </a:lnTo>
                <a:lnTo>
                  <a:pt x="198" y="676"/>
                </a:lnTo>
                <a:lnTo>
                  <a:pt x="199" y="673"/>
                </a:lnTo>
                <a:lnTo>
                  <a:pt x="199" y="672"/>
                </a:lnTo>
                <a:lnTo>
                  <a:pt x="198" y="672"/>
                </a:lnTo>
                <a:lnTo>
                  <a:pt x="198" y="672"/>
                </a:lnTo>
                <a:close/>
                <a:moveTo>
                  <a:pt x="210" y="669"/>
                </a:moveTo>
                <a:lnTo>
                  <a:pt x="210" y="669"/>
                </a:lnTo>
                <a:lnTo>
                  <a:pt x="210" y="668"/>
                </a:lnTo>
                <a:lnTo>
                  <a:pt x="210" y="668"/>
                </a:lnTo>
                <a:lnTo>
                  <a:pt x="208" y="668"/>
                </a:lnTo>
                <a:lnTo>
                  <a:pt x="207" y="669"/>
                </a:lnTo>
                <a:lnTo>
                  <a:pt x="207" y="669"/>
                </a:lnTo>
                <a:lnTo>
                  <a:pt x="209" y="669"/>
                </a:lnTo>
                <a:lnTo>
                  <a:pt x="210" y="669"/>
                </a:lnTo>
                <a:lnTo>
                  <a:pt x="210" y="669"/>
                </a:lnTo>
                <a:lnTo>
                  <a:pt x="210" y="669"/>
                </a:lnTo>
                <a:close/>
                <a:moveTo>
                  <a:pt x="494" y="624"/>
                </a:moveTo>
                <a:lnTo>
                  <a:pt x="494" y="624"/>
                </a:lnTo>
                <a:lnTo>
                  <a:pt x="493" y="624"/>
                </a:lnTo>
                <a:lnTo>
                  <a:pt x="493" y="623"/>
                </a:lnTo>
                <a:lnTo>
                  <a:pt x="492" y="623"/>
                </a:lnTo>
                <a:lnTo>
                  <a:pt x="490" y="623"/>
                </a:lnTo>
                <a:lnTo>
                  <a:pt x="490" y="623"/>
                </a:lnTo>
                <a:lnTo>
                  <a:pt x="493" y="624"/>
                </a:lnTo>
                <a:lnTo>
                  <a:pt x="494" y="624"/>
                </a:lnTo>
                <a:lnTo>
                  <a:pt x="494" y="624"/>
                </a:lnTo>
                <a:lnTo>
                  <a:pt x="494" y="624"/>
                </a:lnTo>
                <a:close/>
                <a:moveTo>
                  <a:pt x="504" y="628"/>
                </a:moveTo>
                <a:lnTo>
                  <a:pt x="504" y="628"/>
                </a:lnTo>
                <a:lnTo>
                  <a:pt x="503" y="627"/>
                </a:lnTo>
                <a:lnTo>
                  <a:pt x="503" y="626"/>
                </a:lnTo>
                <a:lnTo>
                  <a:pt x="503" y="626"/>
                </a:lnTo>
                <a:lnTo>
                  <a:pt x="500" y="627"/>
                </a:lnTo>
                <a:lnTo>
                  <a:pt x="498" y="627"/>
                </a:lnTo>
                <a:lnTo>
                  <a:pt x="498" y="627"/>
                </a:lnTo>
                <a:lnTo>
                  <a:pt x="500" y="628"/>
                </a:lnTo>
                <a:lnTo>
                  <a:pt x="501" y="629"/>
                </a:lnTo>
                <a:lnTo>
                  <a:pt x="501" y="629"/>
                </a:lnTo>
                <a:lnTo>
                  <a:pt x="501" y="628"/>
                </a:lnTo>
                <a:lnTo>
                  <a:pt x="503" y="628"/>
                </a:lnTo>
                <a:lnTo>
                  <a:pt x="503" y="628"/>
                </a:lnTo>
                <a:lnTo>
                  <a:pt x="503" y="628"/>
                </a:lnTo>
                <a:lnTo>
                  <a:pt x="504" y="628"/>
                </a:lnTo>
                <a:lnTo>
                  <a:pt x="504" y="628"/>
                </a:lnTo>
                <a:lnTo>
                  <a:pt x="504" y="628"/>
                </a:lnTo>
                <a:close/>
                <a:moveTo>
                  <a:pt x="513" y="623"/>
                </a:moveTo>
                <a:lnTo>
                  <a:pt x="513" y="623"/>
                </a:lnTo>
                <a:lnTo>
                  <a:pt x="512" y="622"/>
                </a:lnTo>
                <a:lnTo>
                  <a:pt x="511" y="622"/>
                </a:lnTo>
                <a:lnTo>
                  <a:pt x="510" y="622"/>
                </a:lnTo>
                <a:lnTo>
                  <a:pt x="510" y="622"/>
                </a:lnTo>
                <a:lnTo>
                  <a:pt x="510" y="622"/>
                </a:lnTo>
                <a:lnTo>
                  <a:pt x="513" y="623"/>
                </a:lnTo>
                <a:lnTo>
                  <a:pt x="513" y="623"/>
                </a:lnTo>
                <a:close/>
                <a:moveTo>
                  <a:pt x="684" y="612"/>
                </a:moveTo>
                <a:lnTo>
                  <a:pt x="684" y="612"/>
                </a:lnTo>
                <a:lnTo>
                  <a:pt x="685" y="612"/>
                </a:lnTo>
                <a:lnTo>
                  <a:pt x="685" y="611"/>
                </a:lnTo>
                <a:lnTo>
                  <a:pt x="685" y="609"/>
                </a:lnTo>
                <a:lnTo>
                  <a:pt x="684" y="609"/>
                </a:lnTo>
                <a:lnTo>
                  <a:pt x="684" y="612"/>
                </a:lnTo>
                <a:close/>
                <a:moveTo>
                  <a:pt x="668" y="613"/>
                </a:moveTo>
                <a:lnTo>
                  <a:pt x="668" y="613"/>
                </a:lnTo>
                <a:lnTo>
                  <a:pt x="668" y="614"/>
                </a:lnTo>
                <a:lnTo>
                  <a:pt x="669" y="614"/>
                </a:lnTo>
                <a:lnTo>
                  <a:pt x="672" y="614"/>
                </a:lnTo>
                <a:lnTo>
                  <a:pt x="672" y="614"/>
                </a:lnTo>
                <a:lnTo>
                  <a:pt x="670" y="613"/>
                </a:lnTo>
                <a:lnTo>
                  <a:pt x="670" y="613"/>
                </a:lnTo>
                <a:lnTo>
                  <a:pt x="668" y="613"/>
                </a:lnTo>
                <a:lnTo>
                  <a:pt x="668" y="613"/>
                </a:lnTo>
                <a:close/>
                <a:moveTo>
                  <a:pt x="661" y="567"/>
                </a:moveTo>
                <a:lnTo>
                  <a:pt x="661" y="567"/>
                </a:lnTo>
                <a:lnTo>
                  <a:pt x="661" y="569"/>
                </a:lnTo>
                <a:lnTo>
                  <a:pt x="661" y="571"/>
                </a:lnTo>
                <a:lnTo>
                  <a:pt x="662" y="571"/>
                </a:lnTo>
                <a:lnTo>
                  <a:pt x="662" y="571"/>
                </a:lnTo>
                <a:lnTo>
                  <a:pt x="663" y="568"/>
                </a:lnTo>
                <a:lnTo>
                  <a:pt x="663" y="568"/>
                </a:lnTo>
                <a:lnTo>
                  <a:pt x="661" y="567"/>
                </a:lnTo>
                <a:lnTo>
                  <a:pt x="661" y="567"/>
                </a:lnTo>
                <a:close/>
                <a:moveTo>
                  <a:pt x="645" y="566"/>
                </a:moveTo>
                <a:lnTo>
                  <a:pt x="645" y="566"/>
                </a:lnTo>
                <a:lnTo>
                  <a:pt x="645" y="567"/>
                </a:lnTo>
                <a:lnTo>
                  <a:pt x="646" y="568"/>
                </a:lnTo>
                <a:lnTo>
                  <a:pt x="646" y="568"/>
                </a:lnTo>
                <a:lnTo>
                  <a:pt x="646" y="569"/>
                </a:lnTo>
                <a:lnTo>
                  <a:pt x="646" y="571"/>
                </a:lnTo>
                <a:lnTo>
                  <a:pt x="648" y="571"/>
                </a:lnTo>
                <a:lnTo>
                  <a:pt x="648" y="571"/>
                </a:lnTo>
                <a:lnTo>
                  <a:pt x="646" y="569"/>
                </a:lnTo>
                <a:lnTo>
                  <a:pt x="646" y="569"/>
                </a:lnTo>
                <a:lnTo>
                  <a:pt x="649" y="568"/>
                </a:lnTo>
                <a:lnTo>
                  <a:pt x="649" y="567"/>
                </a:lnTo>
                <a:lnTo>
                  <a:pt x="649" y="567"/>
                </a:lnTo>
                <a:lnTo>
                  <a:pt x="646" y="567"/>
                </a:lnTo>
                <a:lnTo>
                  <a:pt x="645" y="566"/>
                </a:lnTo>
                <a:lnTo>
                  <a:pt x="645" y="566"/>
                </a:lnTo>
                <a:close/>
                <a:moveTo>
                  <a:pt x="644" y="622"/>
                </a:moveTo>
                <a:lnTo>
                  <a:pt x="644" y="622"/>
                </a:lnTo>
                <a:lnTo>
                  <a:pt x="648" y="622"/>
                </a:lnTo>
                <a:lnTo>
                  <a:pt x="649" y="622"/>
                </a:lnTo>
                <a:lnTo>
                  <a:pt x="649" y="621"/>
                </a:lnTo>
                <a:lnTo>
                  <a:pt x="649" y="621"/>
                </a:lnTo>
                <a:lnTo>
                  <a:pt x="649" y="621"/>
                </a:lnTo>
                <a:lnTo>
                  <a:pt x="649" y="621"/>
                </a:lnTo>
                <a:lnTo>
                  <a:pt x="648" y="622"/>
                </a:lnTo>
                <a:lnTo>
                  <a:pt x="648" y="622"/>
                </a:lnTo>
                <a:lnTo>
                  <a:pt x="648" y="622"/>
                </a:lnTo>
                <a:lnTo>
                  <a:pt x="646" y="621"/>
                </a:lnTo>
                <a:lnTo>
                  <a:pt x="646" y="621"/>
                </a:lnTo>
                <a:lnTo>
                  <a:pt x="646" y="621"/>
                </a:lnTo>
                <a:lnTo>
                  <a:pt x="646" y="621"/>
                </a:lnTo>
                <a:lnTo>
                  <a:pt x="645" y="622"/>
                </a:lnTo>
                <a:lnTo>
                  <a:pt x="644" y="622"/>
                </a:lnTo>
                <a:lnTo>
                  <a:pt x="644" y="622"/>
                </a:lnTo>
                <a:lnTo>
                  <a:pt x="644" y="622"/>
                </a:lnTo>
                <a:close/>
                <a:moveTo>
                  <a:pt x="640" y="571"/>
                </a:moveTo>
                <a:lnTo>
                  <a:pt x="640" y="571"/>
                </a:lnTo>
                <a:lnTo>
                  <a:pt x="641" y="571"/>
                </a:lnTo>
                <a:lnTo>
                  <a:pt x="643" y="569"/>
                </a:lnTo>
                <a:lnTo>
                  <a:pt x="643" y="568"/>
                </a:lnTo>
                <a:lnTo>
                  <a:pt x="643" y="568"/>
                </a:lnTo>
                <a:lnTo>
                  <a:pt x="640" y="569"/>
                </a:lnTo>
                <a:lnTo>
                  <a:pt x="639" y="571"/>
                </a:lnTo>
                <a:lnTo>
                  <a:pt x="637" y="569"/>
                </a:lnTo>
                <a:lnTo>
                  <a:pt x="637" y="569"/>
                </a:lnTo>
                <a:lnTo>
                  <a:pt x="637" y="571"/>
                </a:lnTo>
                <a:lnTo>
                  <a:pt x="638" y="571"/>
                </a:lnTo>
                <a:lnTo>
                  <a:pt x="640" y="571"/>
                </a:lnTo>
                <a:lnTo>
                  <a:pt x="640" y="571"/>
                </a:lnTo>
                <a:close/>
                <a:moveTo>
                  <a:pt x="633" y="574"/>
                </a:moveTo>
                <a:lnTo>
                  <a:pt x="633" y="574"/>
                </a:lnTo>
                <a:lnTo>
                  <a:pt x="634" y="573"/>
                </a:lnTo>
                <a:lnTo>
                  <a:pt x="635" y="572"/>
                </a:lnTo>
                <a:lnTo>
                  <a:pt x="635" y="571"/>
                </a:lnTo>
                <a:lnTo>
                  <a:pt x="635" y="571"/>
                </a:lnTo>
                <a:lnTo>
                  <a:pt x="634" y="571"/>
                </a:lnTo>
                <a:lnTo>
                  <a:pt x="632" y="572"/>
                </a:lnTo>
                <a:lnTo>
                  <a:pt x="632" y="573"/>
                </a:lnTo>
                <a:lnTo>
                  <a:pt x="633" y="574"/>
                </a:lnTo>
                <a:lnTo>
                  <a:pt x="633" y="574"/>
                </a:lnTo>
                <a:close/>
                <a:moveTo>
                  <a:pt x="599" y="623"/>
                </a:moveTo>
                <a:lnTo>
                  <a:pt x="599" y="623"/>
                </a:lnTo>
                <a:lnTo>
                  <a:pt x="598" y="622"/>
                </a:lnTo>
                <a:lnTo>
                  <a:pt x="597" y="622"/>
                </a:lnTo>
                <a:lnTo>
                  <a:pt x="597" y="622"/>
                </a:lnTo>
                <a:lnTo>
                  <a:pt x="597" y="622"/>
                </a:lnTo>
                <a:lnTo>
                  <a:pt x="597" y="623"/>
                </a:lnTo>
                <a:lnTo>
                  <a:pt x="598" y="623"/>
                </a:lnTo>
                <a:lnTo>
                  <a:pt x="598" y="623"/>
                </a:lnTo>
                <a:lnTo>
                  <a:pt x="599" y="623"/>
                </a:lnTo>
                <a:lnTo>
                  <a:pt x="599" y="623"/>
                </a:lnTo>
                <a:close/>
                <a:moveTo>
                  <a:pt x="554" y="609"/>
                </a:moveTo>
                <a:lnTo>
                  <a:pt x="554" y="607"/>
                </a:lnTo>
                <a:lnTo>
                  <a:pt x="553" y="607"/>
                </a:lnTo>
                <a:lnTo>
                  <a:pt x="553" y="607"/>
                </a:lnTo>
                <a:lnTo>
                  <a:pt x="553" y="608"/>
                </a:lnTo>
                <a:lnTo>
                  <a:pt x="554" y="609"/>
                </a:lnTo>
                <a:lnTo>
                  <a:pt x="554" y="609"/>
                </a:lnTo>
                <a:close/>
                <a:moveTo>
                  <a:pt x="482" y="617"/>
                </a:moveTo>
                <a:lnTo>
                  <a:pt x="482" y="617"/>
                </a:lnTo>
                <a:lnTo>
                  <a:pt x="486" y="617"/>
                </a:lnTo>
                <a:lnTo>
                  <a:pt x="487" y="616"/>
                </a:lnTo>
                <a:lnTo>
                  <a:pt x="487" y="616"/>
                </a:lnTo>
                <a:lnTo>
                  <a:pt x="487" y="616"/>
                </a:lnTo>
                <a:lnTo>
                  <a:pt x="483" y="617"/>
                </a:lnTo>
                <a:lnTo>
                  <a:pt x="482" y="617"/>
                </a:lnTo>
                <a:lnTo>
                  <a:pt x="482" y="617"/>
                </a:lnTo>
                <a:lnTo>
                  <a:pt x="482" y="617"/>
                </a:lnTo>
                <a:close/>
                <a:moveTo>
                  <a:pt x="475" y="613"/>
                </a:moveTo>
                <a:lnTo>
                  <a:pt x="475" y="613"/>
                </a:lnTo>
                <a:lnTo>
                  <a:pt x="476" y="614"/>
                </a:lnTo>
                <a:lnTo>
                  <a:pt x="477" y="616"/>
                </a:lnTo>
                <a:lnTo>
                  <a:pt x="478" y="616"/>
                </a:lnTo>
                <a:lnTo>
                  <a:pt x="478" y="616"/>
                </a:lnTo>
                <a:lnTo>
                  <a:pt x="476" y="613"/>
                </a:lnTo>
                <a:lnTo>
                  <a:pt x="475" y="613"/>
                </a:lnTo>
                <a:lnTo>
                  <a:pt x="475" y="613"/>
                </a:lnTo>
                <a:lnTo>
                  <a:pt x="475" y="613"/>
                </a:lnTo>
                <a:close/>
                <a:moveTo>
                  <a:pt x="470" y="622"/>
                </a:moveTo>
                <a:lnTo>
                  <a:pt x="470" y="622"/>
                </a:lnTo>
                <a:lnTo>
                  <a:pt x="470" y="622"/>
                </a:lnTo>
                <a:lnTo>
                  <a:pt x="468" y="622"/>
                </a:lnTo>
                <a:lnTo>
                  <a:pt x="466" y="623"/>
                </a:lnTo>
                <a:lnTo>
                  <a:pt x="466" y="623"/>
                </a:lnTo>
                <a:lnTo>
                  <a:pt x="468" y="623"/>
                </a:lnTo>
                <a:lnTo>
                  <a:pt x="470" y="622"/>
                </a:lnTo>
                <a:lnTo>
                  <a:pt x="470" y="622"/>
                </a:lnTo>
                <a:close/>
                <a:moveTo>
                  <a:pt x="448" y="618"/>
                </a:moveTo>
                <a:lnTo>
                  <a:pt x="448" y="618"/>
                </a:lnTo>
                <a:lnTo>
                  <a:pt x="449" y="618"/>
                </a:lnTo>
                <a:lnTo>
                  <a:pt x="449" y="618"/>
                </a:lnTo>
                <a:lnTo>
                  <a:pt x="449" y="619"/>
                </a:lnTo>
                <a:lnTo>
                  <a:pt x="449" y="619"/>
                </a:lnTo>
                <a:lnTo>
                  <a:pt x="453" y="619"/>
                </a:lnTo>
                <a:lnTo>
                  <a:pt x="455" y="618"/>
                </a:lnTo>
                <a:lnTo>
                  <a:pt x="455" y="618"/>
                </a:lnTo>
                <a:lnTo>
                  <a:pt x="455" y="619"/>
                </a:lnTo>
                <a:lnTo>
                  <a:pt x="457" y="619"/>
                </a:lnTo>
                <a:lnTo>
                  <a:pt x="457" y="619"/>
                </a:lnTo>
                <a:lnTo>
                  <a:pt x="459" y="618"/>
                </a:lnTo>
                <a:lnTo>
                  <a:pt x="463" y="617"/>
                </a:lnTo>
                <a:lnTo>
                  <a:pt x="468" y="618"/>
                </a:lnTo>
                <a:lnTo>
                  <a:pt x="468" y="618"/>
                </a:lnTo>
                <a:lnTo>
                  <a:pt x="468" y="617"/>
                </a:lnTo>
                <a:lnTo>
                  <a:pt x="469" y="617"/>
                </a:lnTo>
                <a:lnTo>
                  <a:pt x="470" y="617"/>
                </a:lnTo>
                <a:lnTo>
                  <a:pt x="469" y="617"/>
                </a:lnTo>
                <a:lnTo>
                  <a:pt x="469" y="617"/>
                </a:lnTo>
                <a:lnTo>
                  <a:pt x="466" y="617"/>
                </a:lnTo>
                <a:lnTo>
                  <a:pt x="466" y="617"/>
                </a:lnTo>
                <a:lnTo>
                  <a:pt x="465" y="616"/>
                </a:lnTo>
                <a:lnTo>
                  <a:pt x="463" y="616"/>
                </a:lnTo>
                <a:lnTo>
                  <a:pt x="463" y="616"/>
                </a:lnTo>
                <a:lnTo>
                  <a:pt x="460" y="616"/>
                </a:lnTo>
                <a:lnTo>
                  <a:pt x="460" y="616"/>
                </a:lnTo>
                <a:lnTo>
                  <a:pt x="455" y="616"/>
                </a:lnTo>
                <a:lnTo>
                  <a:pt x="455" y="616"/>
                </a:lnTo>
                <a:lnTo>
                  <a:pt x="454" y="616"/>
                </a:lnTo>
                <a:lnTo>
                  <a:pt x="454" y="616"/>
                </a:lnTo>
                <a:lnTo>
                  <a:pt x="451" y="616"/>
                </a:lnTo>
                <a:lnTo>
                  <a:pt x="448" y="617"/>
                </a:lnTo>
                <a:lnTo>
                  <a:pt x="448" y="618"/>
                </a:lnTo>
                <a:lnTo>
                  <a:pt x="448" y="618"/>
                </a:lnTo>
                <a:close/>
                <a:moveTo>
                  <a:pt x="378" y="628"/>
                </a:moveTo>
                <a:lnTo>
                  <a:pt x="378" y="628"/>
                </a:lnTo>
                <a:lnTo>
                  <a:pt x="383" y="629"/>
                </a:lnTo>
                <a:lnTo>
                  <a:pt x="383" y="629"/>
                </a:lnTo>
                <a:lnTo>
                  <a:pt x="384" y="628"/>
                </a:lnTo>
                <a:lnTo>
                  <a:pt x="385" y="628"/>
                </a:lnTo>
                <a:lnTo>
                  <a:pt x="385" y="628"/>
                </a:lnTo>
                <a:lnTo>
                  <a:pt x="385" y="628"/>
                </a:lnTo>
                <a:lnTo>
                  <a:pt x="385" y="628"/>
                </a:lnTo>
                <a:lnTo>
                  <a:pt x="387" y="627"/>
                </a:lnTo>
                <a:lnTo>
                  <a:pt x="387" y="627"/>
                </a:lnTo>
                <a:lnTo>
                  <a:pt x="390" y="627"/>
                </a:lnTo>
                <a:lnTo>
                  <a:pt x="391" y="624"/>
                </a:lnTo>
                <a:lnTo>
                  <a:pt x="391" y="624"/>
                </a:lnTo>
                <a:lnTo>
                  <a:pt x="388" y="626"/>
                </a:lnTo>
                <a:lnTo>
                  <a:pt x="383" y="627"/>
                </a:lnTo>
                <a:lnTo>
                  <a:pt x="383" y="627"/>
                </a:lnTo>
                <a:lnTo>
                  <a:pt x="381" y="627"/>
                </a:lnTo>
                <a:lnTo>
                  <a:pt x="379" y="627"/>
                </a:lnTo>
                <a:lnTo>
                  <a:pt x="378" y="628"/>
                </a:lnTo>
                <a:lnTo>
                  <a:pt x="378" y="628"/>
                </a:lnTo>
                <a:close/>
                <a:moveTo>
                  <a:pt x="301" y="662"/>
                </a:moveTo>
                <a:lnTo>
                  <a:pt x="301" y="662"/>
                </a:lnTo>
                <a:lnTo>
                  <a:pt x="303" y="662"/>
                </a:lnTo>
                <a:lnTo>
                  <a:pt x="304" y="662"/>
                </a:lnTo>
                <a:lnTo>
                  <a:pt x="304" y="662"/>
                </a:lnTo>
                <a:lnTo>
                  <a:pt x="304" y="661"/>
                </a:lnTo>
                <a:lnTo>
                  <a:pt x="303" y="661"/>
                </a:lnTo>
                <a:lnTo>
                  <a:pt x="301" y="661"/>
                </a:lnTo>
                <a:lnTo>
                  <a:pt x="301" y="662"/>
                </a:lnTo>
                <a:lnTo>
                  <a:pt x="301" y="662"/>
                </a:lnTo>
                <a:close/>
                <a:moveTo>
                  <a:pt x="310" y="657"/>
                </a:moveTo>
                <a:lnTo>
                  <a:pt x="310" y="657"/>
                </a:lnTo>
                <a:lnTo>
                  <a:pt x="309" y="657"/>
                </a:lnTo>
                <a:lnTo>
                  <a:pt x="309" y="657"/>
                </a:lnTo>
                <a:lnTo>
                  <a:pt x="309" y="658"/>
                </a:lnTo>
                <a:lnTo>
                  <a:pt x="310" y="659"/>
                </a:lnTo>
                <a:lnTo>
                  <a:pt x="310" y="659"/>
                </a:lnTo>
                <a:lnTo>
                  <a:pt x="310" y="658"/>
                </a:lnTo>
                <a:lnTo>
                  <a:pt x="310" y="658"/>
                </a:lnTo>
                <a:lnTo>
                  <a:pt x="312" y="657"/>
                </a:lnTo>
                <a:lnTo>
                  <a:pt x="310" y="657"/>
                </a:lnTo>
                <a:lnTo>
                  <a:pt x="310" y="657"/>
                </a:lnTo>
                <a:close/>
                <a:moveTo>
                  <a:pt x="308" y="653"/>
                </a:moveTo>
                <a:lnTo>
                  <a:pt x="308" y="653"/>
                </a:lnTo>
                <a:lnTo>
                  <a:pt x="309" y="654"/>
                </a:lnTo>
                <a:lnTo>
                  <a:pt x="309" y="656"/>
                </a:lnTo>
                <a:lnTo>
                  <a:pt x="310" y="656"/>
                </a:lnTo>
                <a:lnTo>
                  <a:pt x="310" y="656"/>
                </a:lnTo>
                <a:lnTo>
                  <a:pt x="312" y="653"/>
                </a:lnTo>
                <a:lnTo>
                  <a:pt x="310" y="653"/>
                </a:lnTo>
                <a:lnTo>
                  <a:pt x="309" y="652"/>
                </a:lnTo>
                <a:lnTo>
                  <a:pt x="308" y="653"/>
                </a:lnTo>
                <a:lnTo>
                  <a:pt x="308" y="653"/>
                </a:lnTo>
                <a:close/>
                <a:moveTo>
                  <a:pt x="377" y="631"/>
                </a:moveTo>
                <a:lnTo>
                  <a:pt x="377" y="631"/>
                </a:lnTo>
                <a:lnTo>
                  <a:pt x="377" y="628"/>
                </a:lnTo>
                <a:lnTo>
                  <a:pt x="376" y="627"/>
                </a:lnTo>
                <a:lnTo>
                  <a:pt x="376" y="627"/>
                </a:lnTo>
                <a:lnTo>
                  <a:pt x="377" y="627"/>
                </a:lnTo>
                <a:lnTo>
                  <a:pt x="377" y="626"/>
                </a:lnTo>
                <a:lnTo>
                  <a:pt x="377" y="626"/>
                </a:lnTo>
                <a:lnTo>
                  <a:pt x="376" y="627"/>
                </a:lnTo>
                <a:lnTo>
                  <a:pt x="374" y="628"/>
                </a:lnTo>
                <a:lnTo>
                  <a:pt x="376" y="629"/>
                </a:lnTo>
                <a:lnTo>
                  <a:pt x="377" y="631"/>
                </a:lnTo>
                <a:lnTo>
                  <a:pt x="377" y="631"/>
                </a:lnTo>
                <a:close/>
                <a:moveTo>
                  <a:pt x="342" y="606"/>
                </a:moveTo>
                <a:lnTo>
                  <a:pt x="342" y="606"/>
                </a:lnTo>
                <a:lnTo>
                  <a:pt x="344" y="606"/>
                </a:lnTo>
                <a:lnTo>
                  <a:pt x="346" y="604"/>
                </a:lnTo>
                <a:lnTo>
                  <a:pt x="346" y="604"/>
                </a:lnTo>
                <a:lnTo>
                  <a:pt x="343" y="604"/>
                </a:lnTo>
                <a:lnTo>
                  <a:pt x="342" y="606"/>
                </a:lnTo>
                <a:lnTo>
                  <a:pt x="342" y="606"/>
                </a:lnTo>
                <a:lnTo>
                  <a:pt x="342" y="606"/>
                </a:lnTo>
                <a:close/>
                <a:moveTo>
                  <a:pt x="326" y="609"/>
                </a:moveTo>
                <a:lnTo>
                  <a:pt x="326" y="609"/>
                </a:lnTo>
                <a:lnTo>
                  <a:pt x="327" y="608"/>
                </a:lnTo>
                <a:lnTo>
                  <a:pt x="329" y="609"/>
                </a:lnTo>
                <a:lnTo>
                  <a:pt x="330" y="609"/>
                </a:lnTo>
                <a:lnTo>
                  <a:pt x="330" y="609"/>
                </a:lnTo>
                <a:lnTo>
                  <a:pt x="330" y="608"/>
                </a:lnTo>
                <a:lnTo>
                  <a:pt x="330" y="607"/>
                </a:lnTo>
                <a:lnTo>
                  <a:pt x="330" y="607"/>
                </a:lnTo>
                <a:lnTo>
                  <a:pt x="327" y="608"/>
                </a:lnTo>
                <a:lnTo>
                  <a:pt x="326" y="608"/>
                </a:lnTo>
                <a:lnTo>
                  <a:pt x="326" y="609"/>
                </a:lnTo>
                <a:lnTo>
                  <a:pt x="326" y="609"/>
                </a:lnTo>
                <a:close/>
                <a:moveTo>
                  <a:pt x="294" y="616"/>
                </a:moveTo>
                <a:lnTo>
                  <a:pt x="294" y="616"/>
                </a:lnTo>
                <a:lnTo>
                  <a:pt x="295" y="616"/>
                </a:lnTo>
                <a:lnTo>
                  <a:pt x="296" y="614"/>
                </a:lnTo>
                <a:lnTo>
                  <a:pt x="296" y="614"/>
                </a:lnTo>
                <a:lnTo>
                  <a:pt x="296" y="614"/>
                </a:lnTo>
                <a:lnTo>
                  <a:pt x="295" y="613"/>
                </a:lnTo>
                <a:lnTo>
                  <a:pt x="294" y="614"/>
                </a:lnTo>
                <a:lnTo>
                  <a:pt x="294" y="616"/>
                </a:lnTo>
                <a:lnTo>
                  <a:pt x="294" y="616"/>
                </a:lnTo>
                <a:close/>
                <a:moveTo>
                  <a:pt x="300" y="646"/>
                </a:moveTo>
                <a:lnTo>
                  <a:pt x="300" y="646"/>
                </a:lnTo>
                <a:lnTo>
                  <a:pt x="302" y="646"/>
                </a:lnTo>
                <a:lnTo>
                  <a:pt x="304" y="646"/>
                </a:lnTo>
                <a:lnTo>
                  <a:pt x="304" y="646"/>
                </a:lnTo>
                <a:lnTo>
                  <a:pt x="304" y="646"/>
                </a:lnTo>
                <a:lnTo>
                  <a:pt x="306" y="646"/>
                </a:lnTo>
                <a:lnTo>
                  <a:pt x="307" y="646"/>
                </a:lnTo>
                <a:lnTo>
                  <a:pt x="307" y="646"/>
                </a:lnTo>
                <a:lnTo>
                  <a:pt x="308" y="646"/>
                </a:lnTo>
                <a:lnTo>
                  <a:pt x="309" y="647"/>
                </a:lnTo>
                <a:lnTo>
                  <a:pt x="309" y="647"/>
                </a:lnTo>
                <a:lnTo>
                  <a:pt x="310" y="646"/>
                </a:lnTo>
                <a:lnTo>
                  <a:pt x="310" y="644"/>
                </a:lnTo>
                <a:lnTo>
                  <a:pt x="312" y="644"/>
                </a:lnTo>
                <a:lnTo>
                  <a:pt x="313" y="643"/>
                </a:lnTo>
                <a:lnTo>
                  <a:pt x="313" y="643"/>
                </a:lnTo>
                <a:lnTo>
                  <a:pt x="314" y="643"/>
                </a:lnTo>
                <a:lnTo>
                  <a:pt x="315" y="643"/>
                </a:lnTo>
                <a:lnTo>
                  <a:pt x="315" y="644"/>
                </a:lnTo>
                <a:lnTo>
                  <a:pt x="315" y="644"/>
                </a:lnTo>
                <a:lnTo>
                  <a:pt x="313" y="644"/>
                </a:lnTo>
                <a:lnTo>
                  <a:pt x="313" y="644"/>
                </a:lnTo>
                <a:lnTo>
                  <a:pt x="313" y="646"/>
                </a:lnTo>
                <a:lnTo>
                  <a:pt x="313" y="646"/>
                </a:lnTo>
                <a:lnTo>
                  <a:pt x="315" y="646"/>
                </a:lnTo>
                <a:lnTo>
                  <a:pt x="315" y="646"/>
                </a:lnTo>
                <a:lnTo>
                  <a:pt x="318" y="643"/>
                </a:lnTo>
                <a:lnTo>
                  <a:pt x="320" y="643"/>
                </a:lnTo>
                <a:lnTo>
                  <a:pt x="320" y="643"/>
                </a:lnTo>
                <a:lnTo>
                  <a:pt x="320" y="643"/>
                </a:lnTo>
                <a:lnTo>
                  <a:pt x="320" y="644"/>
                </a:lnTo>
                <a:lnTo>
                  <a:pt x="320" y="644"/>
                </a:lnTo>
                <a:lnTo>
                  <a:pt x="320" y="644"/>
                </a:lnTo>
                <a:lnTo>
                  <a:pt x="321" y="643"/>
                </a:lnTo>
                <a:lnTo>
                  <a:pt x="323" y="644"/>
                </a:lnTo>
                <a:lnTo>
                  <a:pt x="324" y="644"/>
                </a:lnTo>
                <a:lnTo>
                  <a:pt x="325" y="643"/>
                </a:lnTo>
                <a:lnTo>
                  <a:pt x="325" y="643"/>
                </a:lnTo>
                <a:lnTo>
                  <a:pt x="324" y="643"/>
                </a:lnTo>
                <a:lnTo>
                  <a:pt x="323" y="642"/>
                </a:lnTo>
                <a:lnTo>
                  <a:pt x="323" y="642"/>
                </a:lnTo>
                <a:lnTo>
                  <a:pt x="326" y="642"/>
                </a:lnTo>
                <a:lnTo>
                  <a:pt x="327" y="642"/>
                </a:lnTo>
                <a:lnTo>
                  <a:pt x="329" y="641"/>
                </a:lnTo>
                <a:lnTo>
                  <a:pt x="329" y="641"/>
                </a:lnTo>
                <a:lnTo>
                  <a:pt x="330" y="642"/>
                </a:lnTo>
                <a:lnTo>
                  <a:pt x="330" y="642"/>
                </a:lnTo>
                <a:lnTo>
                  <a:pt x="333" y="642"/>
                </a:lnTo>
                <a:lnTo>
                  <a:pt x="333" y="642"/>
                </a:lnTo>
                <a:lnTo>
                  <a:pt x="333" y="643"/>
                </a:lnTo>
                <a:lnTo>
                  <a:pt x="333" y="643"/>
                </a:lnTo>
                <a:lnTo>
                  <a:pt x="336" y="642"/>
                </a:lnTo>
                <a:lnTo>
                  <a:pt x="337" y="642"/>
                </a:lnTo>
                <a:lnTo>
                  <a:pt x="337" y="642"/>
                </a:lnTo>
                <a:lnTo>
                  <a:pt x="337" y="643"/>
                </a:lnTo>
                <a:lnTo>
                  <a:pt x="338" y="644"/>
                </a:lnTo>
                <a:lnTo>
                  <a:pt x="338" y="644"/>
                </a:lnTo>
                <a:lnTo>
                  <a:pt x="338" y="642"/>
                </a:lnTo>
                <a:lnTo>
                  <a:pt x="337" y="641"/>
                </a:lnTo>
                <a:lnTo>
                  <a:pt x="337" y="641"/>
                </a:lnTo>
                <a:lnTo>
                  <a:pt x="338" y="641"/>
                </a:lnTo>
                <a:lnTo>
                  <a:pt x="338" y="639"/>
                </a:lnTo>
                <a:lnTo>
                  <a:pt x="339" y="638"/>
                </a:lnTo>
                <a:lnTo>
                  <a:pt x="341" y="638"/>
                </a:lnTo>
                <a:lnTo>
                  <a:pt x="341" y="638"/>
                </a:lnTo>
                <a:lnTo>
                  <a:pt x="342" y="638"/>
                </a:lnTo>
                <a:lnTo>
                  <a:pt x="343" y="638"/>
                </a:lnTo>
                <a:lnTo>
                  <a:pt x="343" y="638"/>
                </a:lnTo>
                <a:lnTo>
                  <a:pt x="343" y="637"/>
                </a:lnTo>
                <a:lnTo>
                  <a:pt x="344" y="637"/>
                </a:lnTo>
                <a:lnTo>
                  <a:pt x="344" y="637"/>
                </a:lnTo>
                <a:lnTo>
                  <a:pt x="350" y="636"/>
                </a:lnTo>
                <a:lnTo>
                  <a:pt x="356" y="636"/>
                </a:lnTo>
                <a:lnTo>
                  <a:pt x="356" y="636"/>
                </a:lnTo>
                <a:lnTo>
                  <a:pt x="358" y="634"/>
                </a:lnTo>
                <a:lnTo>
                  <a:pt x="359" y="633"/>
                </a:lnTo>
                <a:lnTo>
                  <a:pt x="359" y="633"/>
                </a:lnTo>
                <a:lnTo>
                  <a:pt x="374" y="631"/>
                </a:lnTo>
                <a:lnTo>
                  <a:pt x="374" y="631"/>
                </a:lnTo>
                <a:lnTo>
                  <a:pt x="373" y="629"/>
                </a:lnTo>
                <a:lnTo>
                  <a:pt x="372" y="629"/>
                </a:lnTo>
                <a:lnTo>
                  <a:pt x="367" y="631"/>
                </a:lnTo>
                <a:lnTo>
                  <a:pt x="367" y="631"/>
                </a:lnTo>
                <a:lnTo>
                  <a:pt x="358" y="631"/>
                </a:lnTo>
                <a:lnTo>
                  <a:pt x="358" y="631"/>
                </a:lnTo>
                <a:lnTo>
                  <a:pt x="358" y="632"/>
                </a:lnTo>
                <a:lnTo>
                  <a:pt x="356" y="632"/>
                </a:lnTo>
                <a:lnTo>
                  <a:pt x="356" y="632"/>
                </a:lnTo>
                <a:lnTo>
                  <a:pt x="353" y="632"/>
                </a:lnTo>
                <a:lnTo>
                  <a:pt x="350" y="633"/>
                </a:lnTo>
                <a:lnTo>
                  <a:pt x="344" y="634"/>
                </a:lnTo>
                <a:lnTo>
                  <a:pt x="344" y="634"/>
                </a:lnTo>
                <a:lnTo>
                  <a:pt x="344" y="633"/>
                </a:lnTo>
                <a:lnTo>
                  <a:pt x="344" y="633"/>
                </a:lnTo>
                <a:lnTo>
                  <a:pt x="344" y="633"/>
                </a:lnTo>
                <a:lnTo>
                  <a:pt x="341" y="636"/>
                </a:lnTo>
                <a:lnTo>
                  <a:pt x="341" y="636"/>
                </a:lnTo>
                <a:lnTo>
                  <a:pt x="335" y="637"/>
                </a:lnTo>
                <a:lnTo>
                  <a:pt x="332" y="637"/>
                </a:lnTo>
                <a:lnTo>
                  <a:pt x="331" y="637"/>
                </a:lnTo>
                <a:lnTo>
                  <a:pt x="331" y="637"/>
                </a:lnTo>
                <a:lnTo>
                  <a:pt x="327" y="637"/>
                </a:lnTo>
                <a:lnTo>
                  <a:pt x="325" y="637"/>
                </a:lnTo>
                <a:lnTo>
                  <a:pt x="325" y="637"/>
                </a:lnTo>
                <a:lnTo>
                  <a:pt x="325" y="638"/>
                </a:lnTo>
                <a:lnTo>
                  <a:pt x="324" y="639"/>
                </a:lnTo>
                <a:lnTo>
                  <a:pt x="320" y="639"/>
                </a:lnTo>
                <a:lnTo>
                  <a:pt x="320" y="639"/>
                </a:lnTo>
                <a:lnTo>
                  <a:pt x="321" y="638"/>
                </a:lnTo>
                <a:lnTo>
                  <a:pt x="323" y="637"/>
                </a:lnTo>
                <a:lnTo>
                  <a:pt x="323" y="637"/>
                </a:lnTo>
                <a:lnTo>
                  <a:pt x="320" y="638"/>
                </a:lnTo>
                <a:lnTo>
                  <a:pt x="317" y="638"/>
                </a:lnTo>
                <a:lnTo>
                  <a:pt x="317" y="638"/>
                </a:lnTo>
                <a:lnTo>
                  <a:pt x="317" y="639"/>
                </a:lnTo>
                <a:lnTo>
                  <a:pt x="318" y="639"/>
                </a:lnTo>
                <a:lnTo>
                  <a:pt x="319" y="639"/>
                </a:lnTo>
                <a:lnTo>
                  <a:pt x="319" y="639"/>
                </a:lnTo>
                <a:lnTo>
                  <a:pt x="319" y="639"/>
                </a:lnTo>
                <a:lnTo>
                  <a:pt x="319" y="641"/>
                </a:lnTo>
                <a:lnTo>
                  <a:pt x="318" y="641"/>
                </a:lnTo>
                <a:lnTo>
                  <a:pt x="314" y="641"/>
                </a:lnTo>
                <a:lnTo>
                  <a:pt x="314" y="641"/>
                </a:lnTo>
                <a:lnTo>
                  <a:pt x="314" y="642"/>
                </a:lnTo>
                <a:lnTo>
                  <a:pt x="313" y="642"/>
                </a:lnTo>
                <a:lnTo>
                  <a:pt x="313" y="642"/>
                </a:lnTo>
                <a:lnTo>
                  <a:pt x="313" y="641"/>
                </a:lnTo>
                <a:lnTo>
                  <a:pt x="312" y="642"/>
                </a:lnTo>
                <a:lnTo>
                  <a:pt x="312" y="642"/>
                </a:lnTo>
                <a:lnTo>
                  <a:pt x="308" y="642"/>
                </a:lnTo>
                <a:lnTo>
                  <a:pt x="307" y="643"/>
                </a:lnTo>
                <a:lnTo>
                  <a:pt x="307" y="643"/>
                </a:lnTo>
                <a:lnTo>
                  <a:pt x="307" y="641"/>
                </a:lnTo>
                <a:lnTo>
                  <a:pt x="307" y="641"/>
                </a:lnTo>
                <a:lnTo>
                  <a:pt x="306" y="641"/>
                </a:lnTo>
                <a:lnTo>
                  <a:pt x="304" y="642"/>
                </a:lnTo>
                <a:lnTo>
                  <a:pt x="304" y="643"/>
                </a:lnTo>
                <a:lnTo>
                  <a:pt x="304" y="643"/>
                </a:lnTo>
                <a:lnTo>
                  <a:pt x="298" y="643"/>
                </a:lnTo>
                <a:lnTo>
                  <a:pt x="297" y="643"/>
                </a:lnTo>
                <a:lnTo>
                  <a:pt x="296" y="642"/>
                </a:lnTo>
                <a:lnTo>
                  <a:pt x="296" y="642"/>
                </a:lnTo>
                <a:lnTo>
                  <a:pt x="296" y="642"/>
                </a:lnTo>
                <a:lnTo>
                  <a:pt x="296" y="641"/>
                </a:lnTo>
                <a:lnTo>
                  <a:pt x="296" y="641"/>
                </a:lnTo>
                <a:lnTo>
                  <a:pt x="295" y="644"/>
                </a:lnTo>
                <a:lnTo>
                  <a:pt x="295" y="644"/>
                </a:lnTo>
                <a:lnTo>
                  <a:pt x="292" y="643"/>
                </a:lnTo>
                <a:lnTo>
                  <a:pt x="291" y="643"/>
                </a:lnTo>
                <a:lnTo>
                  <a:pt x="291" y="644"/>
                </a:lnTo>
                <a:lnTo>
                  <a:pt x="291" y="644"/>
                </a:lnTo>
                <a:lnTo>
                  <a:pt x="294" y="644"/>
                </a:lnTo>
                <a:lnTo>
                  <a:pt x="295" y="644"/>
                </a:lnTo>
                <a:lnTo>
                  <a:pt x="296" y="644"/>
                </a:lnTo>
                <a:lnTo>
                  <a:pt x="296" y="644"/>
                </a:lnTo>
                <a:lnTo>
                  <a:pt x="292" y="647"/>
                </a:lnTo>
                <a:lnTo>
                  <a:pt x="292" y="647"/>
                </a:lnTo>
                <a:lnTo>
                  <a:pt x="291" y="647"/>
                </a:lnTo>
                <a:lnTo>
                  <a:pt x="289" y="647"/>
                </a:lnTo>
                <a:lnTo>
                  <a:pt x="289" y="647"/>
                </a:lnTo>
                <a:lnTo>
                  <a:pt x="289" y="648"/>
                </a:lnTo>
                <a:lnTo>
                  <a:pt x="290" y="648"/>
                </a:lnTo>
                <a:lnTo>
                  <a:pt x="294" y="648"/>
                </a:lnTo>
                <a:lnTo>
                  <a:pt x="298" y="647"/>
                </a:lnTo>
                <a:lnTo>
                  <a:pt x="300" y="646"/>
                </a:lnTo>
                <a:lnTo>
                  <a:pt x="300" y="646"/>
                </a:lnTo>
                <a:close/>
                <a:moveTo>
                  <a:pt x="273" y="653"/>
                </a:moveTo>
                <a:lnTo>
                  <a:pt x="273" y="653"/>
                </a:lnTo>
                <a:lnTo>
                  <a:pt x="273" y="652"/>
                </a:lnTo>
                <a:lnTo>
                  <a:pt x="272" y="651"/>
                </a:lnTo>
                <a:lnTo>
                  <a:pt x="271" y="652"/>
                </a:lnTo>
                <a:lnTo>
                  <a:pt x="271" y="652"/>
                </a:lnTo>
                <a:lnTo>
                  <a:pt x="271" y="653"/>
                </a:lnTo>
                <a:lnTo>
                  <a:pt x="272" y="653"/>
                </a:lnTo>
                <a:lnTo>
                  <a:pt x="273" y="653"/>
                </a:lnTo>
                <a:lnTo>
                  <a:pt x="273" y="653"/>
                </a:lnTo>
                <a:close/>
                <a:moveTo>
                  <a:pt x="257" y="667"/>
                </a:moveTo>
                <a:lnTo>
                  <a:pt x="257" y="667"/>
                </a:lnTo>
                <a:lnTo>
                  <a:pt x="260" y="667"/>
                </a:lnTo>
                <a:lnTo>
                  <a:pt x="262" y="667"/>
                </a:lnTo>
                <a:lnTo>
                  <a:pt x="262" y="667"/>
                </a:lnTo>
                <a:lnTo>
                  <a:pt x="261" y="666"/>
                </a:lnTo>
                <a:lnTo>
                  <a:pt x="260" y="664"/>
                </a:lnTo>
                <a:lnTo>
                  <a:pt x="259" y="666"/>
                </a:lnTo>
                <a:lnTo>
                  <a:pt x="259" y="666"/>
                </a:lnTo>
                <a:lnTo>
                  <a:pt x="260" y="666"/>
                </a:lnTo>
                <a:lnTo>
                  <a:pt x="260" y="666"/>
                </a:lnTo>
                <a:lnTo>
                  <a:pt x="259" y="667"/>
                </a:lnTo>
                <a:lnTo>
                  <a:pt x="257" y="667"/>
                </a:lnTo>
                <a:lnTo>
                  <a:pt x="257" y="667"/>
                </a:lnTo>
                <a:close/>
                <a:moveTo>
                  <a:pt x="252" y="662"/>
                </a:moveTo>
                <a:lnTo>
                  <a:pt x="252" y="662"/>
                </a:lnTo>
                <a:lnTo>
                  <a:pt x="255" y="662"/>
                </a:lnTo>
                <a:lnTo>
                  <a:pt x="256" y="661"/>
                </a:lnTo>
                <a:lnTo>
                  <a:pt x="256" y="661"/>
                </a:lnTo>
                <a:lnTo>
                  <a:pt x="254" y="661"/>
                </a:lnTo>
                <a:lnTo>
                  <a:pt x="252" y="662"/>
                </a:lnTo>
                <a:lnTo>
                  <a:pt x="252" y="662"/>
                </a:lnTo>
                <a:close/>
                <a:moveTo>
                  <a:pt x="250" y="659"/>
                </a:moveTo>
                <a:lnTo>
                  <a:pt x="250" y="659"/>
                </a:lnTo>
                <a:lnTo>
                  <a:pt x="251" y="661"/>
                </a:lnTo>
                <a:lnTo>
                  <a:pt x="251" y="661"/>
                </a:lnTo>
                <a:lnTo>
                  <a:pt x="254" y="661"/>
                </a:lnTo>
                <a:lnTo>
                  <a:pt x="254" y="661"/>
                </a:lnTo>
                <a:lnTo>
                  <a:pt x="254" y="659"/>
                </a:lnTo>
                <a:lnTo>
                  <a:pt x="252" y="659"/>
                </a:lnTo>
                <a:lnTo>
                  <a:pt x="250" y="659"/>
                </a:lnTo>
                <a:lnTo>
                  <a:pt x="250" y="659"/>
                </a:lnTo>
                <a:close/>
                <a:moveTo>
                  <a:pt x="245" y="626"/>
                </a:moveTo>
                <a:lnTo>
                  <a:pt x="245" y="626"/>
                </a:lnTo>
                <a:lnTo>
                  <a:pt x="246" y="626"/>
                </a:lnTo>
                <a:lnTo>
                  <a:pt x="246" y="626"/>
                </a:lnTo>
                <a:lnTo>
                  <a:pt x="249" y="623"/>
                </a:lnTo>
                <a:lnTo>
                  <a:pt x="249" y="623"/>
                </a:lnTo>
                <a:lnTo>
                  <a:pt x="246" y="624"/>
                </a:lnTo>
                <a:lnTo>
                  <a:pt x="245" y="626"/>
                </a:lnTo>
                <a:lnTo>
                  <a:pt x="245" y="626"/>
                </a:lnTo>
                <a:close/>
                <a:moveTo>
                  <a:pt x="243" y="622"/>
                </a:moveTo>
                <a:lnTo>
                  <a:pt x="243" y="622"/>
                </a:lnTo>
                <a:lnTo>
                  <a:pt x="243" y="621"/>
                </a:lnTo>
                <a:lnTo>
                  <a:pt x="243" y="621"/>
                </a:lnTo>
                <a:lnTo>
                  <a:pt x="240" y="621"/>
                </a:lnTo>
                <a:lnTo>
                  <a:pt x="240" y="621"/>
                </a:lnTo>
                <a:lnTo>
                  <a:pt x="240" y="622"/>
                </a:lnTo>
                <a:lnTo>
                  <a:pt x="240" y="622"/>
                </a:lnTo>
                <a:lnTo>
                  <a:pt x="243" y="622"/>
                </a:lnTo>
                <a:lnTo>
                  <a:pt x="243" y="622"/>
                </a:lnTo>
                <a:close/>
                <a:moveTo>
                  <a:pt x="236" y="627"/>
                </a:moveTo>
                <a:lnTo>
                  <a:pt x="236" y="627"/>
                </a:lnTo>
                <a:lnTo>
                  <a:pt x="238" y="627"/>
                </a:lnTo>
                <a:lnTo>
                  <a:pt x="238" y="626"/>
                </a:lnTo>
                <a:lnTo>
                  <a:pt x="238" y="626"/>
                </a:lnTo>
                <a:lnTo>
                  <a:pt x="237" y="624"/>
                </a:lnTo>
                <a:lnTo>
                  <a:pt x="236" y="626"/>
                </a:lnTo>
                <a:lnTo>
                  <a:pt x="236" y="627"/>
                </a:lnTo>
                <a:lnTo>
                  <a:pt x="236" y="627"/>
                </a:lnTo>
                <a:close/>
                <a:moveTo>
                  <a:pt x="233" y="657"/>
                </a:moveTo>
                <a:lnTo>
                  <a:pt x="233" y="657"/>
                </a:lnTo>
                <a:lnTo>
                  <a:pt x="233" y="657"/>
                </a:lnTo>
                <a:lnTo>
                  <a:pt x="234" y="656"/>
                </a:lnTo>
                <a:lnTo>
                  <a:pt x="234" y="656"/>
                </a:lnTo>
                <a:lnTo>
                  <a:pt x="236" y="656"/>
                </a:lnTo>
                <a:lnTo>
                  <a:pt x="236" y="656"/>
                </a:lnTo>
                <a:lnTo>
                  <a:pt x="239" y="656"/>
                </a:lnTo>
                <a:lnTo>
                  <a:pt x="240" y="656"/>
                </a:lnTo>
                <a:lnTo>
                  <a:pt x="242" y="654"/>
                </a:lnTo>
                <a:lnTo>
                  <a:pt x="242" y="654"/>
                </a:lnTo>
                <a:lnTo>
                  <a:pt x="239" y="654"/>
                </a:lnTo>
                <a:lnTo>
                  <a:pt x="237" y="656"/>
                </a:lnTo>
                <a:lnTo>
                  <a:pt x="237" y="654"/>
                </a:lnTo>
                <a:lnTo>
                  <a:pt x="237" y="654"/>
                </a:lnTo>
                <a:lnTo>
                  <a:pt x="237" y="654"/>
                </a:lnTo>
                <a:lnTo>
                  <a:pt x="238" y="654"/>
                </a:lnTo>
                <a:lnTo>
                  <a:pt x="237" y="654"/>
                </a:lnTo>
                <a:lnTo>
                  <a:pt x="237" y="654"/>
                </a:lnTo>
                <a:lnTo>
                  <a:pt x="236" y="654"/>
                </a:lnTo>
                <a:lnTo>
                  <a:pt x="234" y="654"/>
                </a:lnTo>
                <a:lnTo>
                  <a:pt x="233" y="656"/>
                </a:lnTo>
                <a:lnTo>
                  <a:pt x="233" y="657"/>
                </a:lnTo>
                <a:lnTo>
                  <a:pt x="233" y="657"/>
                </a:lnTo>
                <a:close/>
                <a:moveTo>
                  <a:pt x="228" y="628"/>
                </a:moveTo>
                <a:lnTo>
                  <a:pt x="228" y="628"/>
                </a:lnTo>
                <a:lnTo>
                  <a:pt x="230" y="628"/>
                </a:lnTo>
                <a:lnTo>
                  <a:pt x="231" y="628"/>
                </a:lnTo>
                <a:lnTo>
                  <a:pt x="231" y="628"/>
                </a:lnTo>
                <a:lnTo>
                  <a:pt x="231" y="626"/>
                </a:lnTo>
                <a:lnTo>
                  <a:pt x="231" y="626"/>
                </a:lnTo>
                <a:lnTo>
                  <a:pt x="228" y="627"/>
                </a:lnTo>
                <a:lnTo>
                  <a:pt x="228" y="628"/>
                </a:lnTo>
                <a:lnTo>
                  <a:pt x="228" y="628"/>
                </a:lnTo>
                <a:close/>
                <a:moveTo>
                  <a:pt x="215" y="661"/>
                </a:moveTo>
                <a:lnTo>
                  <a:pt x="215" y="661"/>
                </a:lnTo>
                <a:lnTo>
                  <a:pt x="217" y="661"/>
                </a:lnTo>
                <a:lnTo>
                  <a:pt x="219" y="661"/>
                </a:lnTo>
                <a:lnTo>
                  <a:pt x="220" y="661"/>
                </a:lnTo>
                <a:lnTo>
                  <a:pt x="221" y="659"/>
                </a:lnTo>
                <a:lnTo>
                  <a:pt x="221" y="659"/>
                </a:lnTo>
                <a:lnTo>
                  <a:pt x="219" y="658"/>
                </a:lnTo>
                <a:lnTo>
                  <a:pt x="217" y="657"/>
                </a:lnTo>
                <a:lnTo>
                  <a:pt x="216" y="657"/>
                </a:lnTo>
                <a:lnTo>
                  <a:pt x="216" y="657"/>
                </a:lnTo>
                <a:lnTo>
                  <a:pt x="216" y="658"/>
                </a:lnTo>
                <a:lnTo>
                  <a:pt x="216" y="659"/>
                </a:lnTo>
                <a:lnTo>
                  <a:pt x="216" y="659"/>
                </a:lnTo>
                <a:lnTo>
                  <a:pt x="215" y="661"/>
                </a:lnTo>
                <a:lnTo>
                  <a:pt x="215" y="661"/>
                </a:lnTo>
                <a:lnTo>
                  <a:pt x="215" y="661"/>
                </a:lnTo>
                <a:close/>
                <a:moveTo>
                  <a:pt x="209" y="658"/>
                </a:moveTo>
                <a:lnTo>
                  <a:pt x="209" y="658"/>
                </a:lnTo>
                <a:lnTo>
                  <a:pt x="210" y="657"/>
                </a:lnTo>
                <a:lnTo>
                  <a:pt x="210" y="654"/>
                </a:lnTo>
                <a:lnTo>
                  <a:pt x="210" y="654"/>
                </a:lnTo>
                <a:lnTo>
                  <a:pt x="209" y="656"/>
                </a:lnTo>
                <a:lnTo>
                  <a:pt x="208" y="657"/>
                </a:lnTo>
                <a:lnTo>
                  <a:pt x="209" y="658"/>
                </a:lnTo>
                <a:lnTo>
                  <a:pt x="209" y="658"/>
                </a:lnTo>
                <a:close/>
                <a:moveTo>
                  <a:pt x="178" y="661"/>
                </a:moveTo>
                <a:lnTo>
                  <a:pt x="178" y="661"/>
                </a:lnTo>
                <a:lnTo>
                  <a:pt x="178" y="662"/>
                </a:lnTo>
                <a:lnTo>
                  <a:pt x="178" y="662"/>
                </a:lnTo>
                <a:lnTo>
                  <a:pt x="180" y="662"/>
                </a:lnTo>
                <a:lnTo>
                  <a:pt x="181" y="662"/>
                </a:lnTo>
                <a:lnTo>
                  <a:pt x="181" y="662"/>
                </a:lnTo>
                <a:lnTo>
                  <a:pt x="181" y="662"/>
                </a:lnTo>
                <a:lnTo>
                  <a:pt x="180" y="662"/>
                </a:lnTo>
                <a:lnTo>
                  <a:pt x="180" y="663"/>
                </a:lnTo>
                <a:lnTo>
                  <a:pt x="180" y="663"/>
                </a:lnTo>
                <a:lnTo>
                  <a:pt x="180" y="663"/>
                </a:lnTo>
                <a:lnTo>
                  <a:pt x="181" y="663"/>
                </a:lnTo>
                <a:lnTo>
                  <a:pt x="184" y="662"/>
                </a:lnTo>
                <a:lnTo>
                  <a:pt x="184" y="662"/>
                </a:lnTo>
                <a:lnTo>
                  <a:pt x="184" y="661"/>
                </a:lnTo>
                <a:lnTo>
                  <a:pt x="182" y="659"/>
                </a:lnTo>
                <a:lnTo>
                  <a:pt x="182" y="659"/>
                </a:lnTo>
                <a:lnTo>
                  <a:pt x="178" y="661"/>
                </a:lnTo>
                <a:lnTo>
                  <a:pt x="178" y="661"/>
                </a:lnTo>
                <a:close/>
                <a:moveTo>
                  <a:pt x="144" y="672"/>
                </a:moveTo>
                <a:lnTo>
                  <a:pt x="144" y="672"/>
                </a:lnTo>
                <a:lnTo>
                  <a:pt x="146" y="672"/>
                </a:lnTo>
                <a:lnTo>
                  <a:pt x="146" y="672"/>
                </a:lnTo>
                <a:lnTo>
                  <a:pt x="146" y="669"/>
                </a:lnTo>
                <a:lnTo>
                  <a:pt x="146" y="668"/>
                </a:lnTo>
                <a:lnTo>
                  <a:pt x="146" y="668"/>
                </a:lnTo>
                <a:lnTo>
                  <a:pt x="144" y="669"/>
                </a:lnTo>
                <a:lnTo>
                  <a:pt x="144" y="672"/>
                </a:lnTo>
                <a:lnTo>
                  <a:pt x="144" y="672"/>
                </a:lnTo>
                <a:close/>
                <a:moveTo>
                  <a:pt x="135" y="673"/>
                </a:moveTo>
                <a:lnTo>
                  <a:pt x="135" y="673"/>
                </a:lnTo>
                <a:lnTo>
                  <a:pt x="138" y="673"/>
                </a:lnTo>
                <a:lnTo>
                  <a:pt x="139" y="673"/>
                </a:lnTo>
                <a:lnTo>
                  <a:pt x="139" y="673"/>
                </a:lnTo>
                <a:lnTo>
                  <a:pt x="138" y="672"/>
                </a:lnTo>
                <a:lnTo>
                  <a:pt x="138" y="672"/>
                </a:lnTo>
                <a:lnTo>
                  <a:pt x="139" y="671"/>
                </a:lnTo>
                <a:lnTo>
                  <a:pt x="141" y="671"/>
                </a:lnTo>
                <a:lnTo>
                  <a:pt x="141" y="671"/>
                </a:lnTo>
                <a:lnTo>
                  <a:pt x="143" y="671"/>
                </a:lnTo>
                <a:lnTo>
                  <a:pt x="143" y="671"/>
                </a:lnTo>
                <a:lnTo>
                  <a:pt x="141" y="671"/>
                </a:lnTo>
                <a:lnTo>
                  <a:pt x="140" y="669"/>
                </a:lnTo>
                <a:lnTo>
                  <a:pt x="138" y="669"/>
                </a:lnTo>
                <a:lnTo>
                  <a:pt x="138" y="669"/>
                </a:lnTo>
                <a:lnTo>
                  <a:pt x="138" y="672"/>
                </a:lnTo>
                <a:lnTo>
                  <a:pt x="137" y="672"/>
                </a:lnTo>
                <a:lnTo>
                  <a:pt x="137" y="672"/>
                </a:lnTo>
                <a:lnTo>
                  <a:pt x="137" y="672"/>
                </a:lnTo>
                <a:lnTo>
                  <a:pt x="134" y="672"/>
                </a:lnTo>
                <a:lnTo>
                  <a:pt x="134" y="672"/>
                </a:lnTo>
                <a:lnTo>
                  <a:pt x="133" y="673"/>
                </a:lnTo>
                <a:lnTo>
                  <a:pt x="135" y="673"/>
                </a:lnTo>
                <a:lnTo>
                  <a:pt x="135" y="673"/>
                </a:lnTo>
                <a:close/>
                <a:moveTo>
                  <a:pt x="85" y="632"/>
                </a:moveTo>
                <a:lnTo>
                  <a:pt x="85" y="632"/>
                </a:lnTo>
                <a:lnTo>
                  <a:pt x="85" y="633"/>
                </a:lnTo>
                <a:lnTo>
                  <a:pt x="86" y="633"/>
                </a:lnTo>
                <a:lnTo>
                  <a:pt x="86" y="633"/>
                </a:lnTo>
                <a:lnTo>
                  <a:pt x="87" y="632"/>
                </a:lnTo>
                <a:lnTo>
                  <a:pt x="87" y="632"/>
                </a:lnTo>
                <a:lnTo>
                  <a:pt x="87" y="632"/>
                </a:lnTo>
                <a:lnTo>
                  <a:pt x="86" y="631"/>
                </a:lnTo>
                <a:lnTo>
                  <a:pt x="85" y="632"/>
                </a:lnTo>
                <a:lnTo>
                  <a:pt x="85" y="632"/>
                </a:lnTo>
                <a:close/>
                <a:moveTo>
                  <a:pt x="83" y="633"/>
                </a:moveTo>
                <a:lnTo>
                  <a:pt x="83" y="633"/>
                </a:lnTo>
                <a:lnTo>
                  <a:pt x="83" y="633"/>
                </a:lnTo>
                <a:lnTo>
                  <a:pt x="83" y="633"/>
                </a:lnTo>
                <a:lnTo>
                  <a:pt x="83" y="633"/>
                </a:lnTo>
                <a:lnTo>
                  <a:pt x="85" y="631"/>
                </a:lnTo>
                <a:lnTo>
                  <a:pt x="85" y="631"/>
                </a:lnTo>
                <a:lnTo>
                  <a:pt x="83" y="632"/>
                </a:lnTo>
                <a:lnTo>
                  <a:pt x="83" y="633"/>
                </a:lnTo>
                <a:lnTo>
                  <a:pt x="83" y="633"/>
                </a:lnTo>
                <a:close/>
                <a:moveTo>
                  <a:pt x="82" y="629"/>
                </a:moveTo>
                <a:lnTo>
                  <a:pt x="82" y="629"/>
                </a:lnTo>
                <a:lnTo>
                  <a:pt x="83" y="631"/>
                </a:lnTo>
                <a:lnTo>
                  <a:pt x="85" y="629"/>
                </a:lnTo>
                <a:lnTo>
                  <a:pt x="85" y="629"/>
                </a:lnTo>
                <a:lnTo>
                  <a:pt x="83" y="629"/>
                </a:lnTo>
                <a:lnTo>
                  <a:pt x="82" y="629"/>
                </a:lnTo>
                <a:lnTo>
                  <a:pt x="82" y="629"/>
                </a:lnTo>
                <a:close/>
                <a:moveTo>
                  <a:pt x="63" y="633"/>
                </a:moveTo>
                <a:lnTo>
                  <a:pt x="63" y="633"/>
                </a:lnTo>
                <a:lnTo>
                  <a:pt x="64" y="636"/>
                </a:lnTo>
                <a:lnTo>
                  <a:pt x="65" y="636"/>
                </a:lnTo>
                <a:lnTo>
                  <a:pt x="65" y="636"/>
                </a:lnTo>
                <a:lnTo>
                  <a:pt x="64" y="634"/>
                </a:lnTo>
                <a:lnTo>
                  <a:pt x="63" y="633"/>
                </a:lnTo>
                <a:lnTo>
                  <a:pt x="63" y="633"/>
                </a:lnTo>
                <a:close/>
                <a:moveTo>
                  <a:pt x="80" y="624"/>
                </a:moveTo>
                <a:lnTo>
                  <a:pt x="80" y="624"/>
                </a:lnTo>
                <a:lnTo>
                  <a:pt x="80" y="626"/>
                </a:lnTo>
                <a:lnTo>
                  <a:pt x="82" y="626"/>
                </a:lnTo>
                <a:lnTo>
                  <a:pt x="82" y="626"/>
                </a:lnTo>
                <a:lnTo>
                  <a:pt x="82" y="624"/>
                </a:lnTo>
                <a:lnTo>
                  <a:pt x="80" y="624"/>
                </a:lnTo>
                <a:lnTo>
                  <a:pt x="80" y="624"/>
                </a:lnTo>
                <a:close/>
                <a:moveTo>
                  <a:pt x="62" y="596"/>
                </a:moveTo>
                <a:lnTo>
                  <a:pt x="62" y="596"/>
                </a:lnTo>
                <a:lnTo>
                  <a:pt x="62" y="598"/>
                </a:lnTo>
                <a:lnTo>
                  <a:pt x="62" y="599"/>
                </a:lnTo>
                <a:lnTo>
                  <a:pt x="62" y="599"/>
                </a:lnTo>
                <a:lnTo>
                  <a:pt x="64" y="598"/>
                </a:lnTo>
                <a:lnTo>
                  <a:pt x="64" y="598"/>
                </a:lnTo>
                <a:lnTo>
                  <a:pt x="63" y="598"/>
                </a:lnTo>
                <a:lnTo>
                  <a:pt x="62" y="598"/>
                </a:lnTo>
                <a:lnTo>
                  <a:pt x="62" y="596"/>
                </a:lnTo>
                <a:lnTo>
                  <a:pt x="62" y="596"/>
                </a:lnTo>
                <a:close/>
                <a:moveTo>
                  <a:pt x="63" y="593"/>
                </a:moveTo>
                <a:lnTo>
                  <a:pt x="63" y="593"/>
                </a:lnTo>
                <a:lnTo>
                  <a:pt x="62" y="593"/>
                </a:lnTo>
                <a:lnTo>
                  <a:pt x="62" y="594"/>
                </a:lnTo>
                <a:lnTo>
                  <a:pt x="62" y="594"/>
                </a:lnTo>
                <a:lnTo>
                  <a:pt x="62" y="594"/>
                </a:lnTo>
                <a:lnTo>
                  <a:pt x="63" y="594"/>
                </a:lnTo>
                <a:lnTo>
                  <a:pt x="63" y="596"/>
                </a:lnTo>
                <a:lnTo>
                  <a:pt x="63" y="597"/>
                </a:lnTo>
                <a:lnTo>
                  <a:pt x="63" y="597"/>
                </a:lnTo>
                <a:lnTo>
                  <a:pt x="64" y="597"/>
                </a:lnTo>
                <a:lnTo>
                  <a:pt x="64" y="596"/>
                </a:lnTo>
                <a:lnTo>
                  <a:pt x="63" y="593"/>
                </a:lnTo>
                <a:lnTo>
                  <a:pt x="63" y="593"/>
                </a:lnTo>
                <a:close/>
                <a:moveTo>
                  <a:pt x="74" y="569"/>
                </a:moveTo>
                <a:lnTo>
                  <a:pt x="74" y="569"/>
                </a:lnTo>
                <a:lnTo>
                  <a:pt x="74" y="572"/>
                </a:lnTo>
                <a:lnTo>
                  <a:pt x="74" y="573"/>
                </a:lnTo>
                <a:lnTo>
                  <a:pt x="74" y="573"/>
                </a:lnTo>
                <a:lnTo>
                  <a:pt x="74" y="573"/>
                </a:lnTo>
                <a:lnTo>
                  <a:pt x="74" y="573"/>
                </a:lnTo>
                <a:lnTo>
                  <a:pt x="74" y="572"/>
                </a:lnTo>
                <a:lnTo>
                  <a:pt x="75" y="571"/>
                </a:lnTo>
                <a:lnTo>
                  <a:pt x="74" y="569"/>
                </a:lnTo>
                <a:lnTo>
                  <a:pt x="74" y="569"/>
                </a:lnTo>
                <a:close/>
                <a:moveTo>
                  <a:pt x="76" y="546"/>
                </a:moveTo>
                <a:lnTo>
                  <a:pt x="76" y="546"/>
                </a:lnTo>
                <a:lnTo>
                  <a:pt x="76" y="547"/>
                </a:lnTo>
                <a:lnTo>
                  <a:pt x="77" y="548"/>
                </a:lnTo>
                <a:lnTo>
                  <a:pt x="77" y="548"/>
                </a:lnTo>
                <a:lnTo>
                  <a:pt x="79" y="548"/>
                </a:lnTo>
                <a:lnTo>
                  <a:pt x="80" y="547"/>
                </a:lnTo>
                <a:lnTo>
                  <a:pt x="80" y="547"/>
                </a:lnTo>
                <a:lnTo>
                  <a:pt x="79" y="546"/>
                </a:lnTo>
                <a:lnTo>
                  <a:pt x="79" y="544"/>
                </a:lnTo>
                <a:lnTo>
                  <a:pt x="79" y="544"/>
                </a:lnTo>
                <a:lnTo>
                  <a:pt x="77" y="544"/>
                </a:lnTo>
                <a:lnTo>
                  <a:pt x="76" y="546"/>
                </a:lnTo>
                <a:lnTo>
                  <a:pt x="76" y="546"/>
                </a:lnTo>
                <a:close/>
                <a:moveTo>
                  <a:pt x="80" y="541"/>
                </a:moveTo>
                <a:lnTo>
                  <a:pt x="80" y="541"/>
                </a:lnTo>
                <a:lnTo>
                  <a:pt x="76" y="542"/>
                </a:lnTo>
                <a:lnTo>
                  <a:pt x="76" y="542"/>
                </a:lnTo>
                <a:lnTo>
                  <a:pt x="79" y="542"/>
                </a:lnTo>
                <a:lnTo>
                  <a:pt x="80" y="542"/>
                </a:lnTo>
                <a:lnTo>
                  <a:pt x="80" y="541"/>
                </a:lnTo>
                <a:lnTo>
                  <a:pt x="80" y="541"/>
                </a:lnTo>
                <a:close/>
                <a:moveTo>
                  <a:pt x="68" y="539"/>
                </a:moveTo>
                <a:lnTo>
                  <a:pt x="68" y="539"/>
                </a:lnTo>
                <a:lnTo>
                  <a:pt x="68" y="544"/>
                </a:lnTo>
                <a:lnTo>
                  <a:pt x="68" y="546"/>
                </a:lnTo>
                <a:lnTo>
                  <a:pt x="69" y="547"/>
                </a:lnTo>
                <a:lnTo>
                  <a:pt x="69" y="547"/>
                </a:lnTo>
                <a:lnTo>
                  <a:pt x="70" y="547"/>
                </a:lnTo>
                <a:lnTo>
                  <a:pt x="69" y="546"/>
                </a:lnTo>
                <a:lnTo>
                  <a:pt x="69" y="546"/>
                </a:lnTo>
                <a:lnTo>
                  <a:pt x="69" y="542"/>
                </a:lnTo>
                <a:lnTo>
                  <a:pt x="69" y="541"/>
                </a:lnTo>
                <a:lnTo>
                  <a:pt x="68" y="539"/>
                </a:lnTo>
                <a:lnTo>
                  <a:pt x="68" y="539"/>
                </a:lnTo>
                <a:close/>
                <a:moveTo>
                  <a:pt x="72" y="518"/>
                </a:moveTo>
                <a:lnTo>
                  <a:pt x="72" y="518"/>
                </a:lnTo>
                <a:lnTo>
                  <a:pt x="72" y="517"/>
                </a:lnTo>
                <a:lnTo>
                  <a:pt x="70" y="516"/>
                </a:lnTo>
                <a:lnTo>
                  <a:pt x="70" y="516"/>
                </a:lnTo>
                <a:lnTo>
                  <a:pt x="70" y="517"/>
                </a:lnTo>
                <a:lnTo>
                  <a:pt x="70" y="518"/>
                </a:lnTo>
                <a:lnTo>
                  <a:pt x="72" y="518"/>
                </a:lnTo>
                <a:close/>
                <a:moveTo>
                  <a:pt x="76" y="522"/>
                </a:moveTo>
                <a:lnTo>
                  <a:pt x="76" y="522"/>
                </a:lnTo>
                <a:lnTo>
                  <a:pt x="77" y="524"/>
                </a:lnTo>
                <a:lnTo>
                  <a:pt x="77" y="524"/>
                </a:lnTo>
                <a:lnTo>
                  <a:pt x="79" y="524"/>
                </a:lnTo>
                <a:lnTo>
                  <a:pt x="80" y="523"/>
                </a:lnTo>
                <a:lnTo>
                  <a:pt x="80" y="523"/>
                </a:lnTo>
                <a:lnTo>
                  <a:pt x="80" y="523"/>
                </a:lnTo>
                <a:lnTo>
                  <a:pt x="79" y="523"/>
                </a:lnTo>
                <a:lnTo>
                  <a:pt x="77" y="523"/>
                </a:lnTo>
                <a:lnTo>
                  <a:pt x="76" y="522"/>
                </a:lnTo>
                <a:lnTo>
                  <a:pt x="76" y="522"/>
                </a:lnTo>
                <a:close/>
                <a:moveTo>
                  <a:pt x="79" y="512"/>
                </a:moveTo>
                <a:lnTo>
                  <a:pt x="79" y="512"/>
                </a:lnTo>
                <a:lnTo>
                  <a:pt x="79" y="514"/>
                </a:lnTo>
                <a:lnTo>
                  <a:pt x="79" y="516"/>
                </a:lnTo>
                <a:lnTo>
                  <a:pt x="80" y="517"/>
                </a:lnTo>
                <a:lnTo>
                  <a:pt x="80" y="517"/>
                </a:lnTo>
                <a:lnTo>
                  <a:pt x="80" y="513"/>
                </a:lnTo>
                <a:lnTo>
                  <a:pt x="80" y="512"/>
                </a:lnTo>
                <a:lnTo>
                  <a:pt x="79" y="512"/>
                </a:lnTo>
                <a:lnTo>
                  <a:pt x="79" y="512"/>
                </a:lnTo>
                <a:close/>
                <a:moveTo>
                  <a:pt x="77" y="512"/>
                </a:moveTo>
                <a:lnTo>
                  <a:pt x="77" y="512"/>
                </a:lnTo>
                <a:lnTo>
                  <a:pt x="76" y="513"/>
                </a:lnTo>
                <a:lnTo>
                  <a:pt x="76" y="514"/>
                </a:lnTo>
                <a:lnTo>
                  <a:pt x="76" y="519"/>
                </a:lnTo>
                <a:lnTo>
                  <a:pt x="76" y="519"/>
                </a:lnTo>
                <a:lnTo>
                  <a:pt x="77" y="519"/>
                </a:lnTo>
                <a:lnTo>
                  <a:pt x="77" y="521"/>
                </a:lnTo>
                <a:lnTo>
                  <a:pt x="79" y="521"/>
                </a:lnTo>
                <a:lnTo>
                  <a:pt x="79" y="521"/>
                </a:lnTo>
                <a:lnTo>
                  <a:pt x="77" y="517"/>
                </a:lnTo>
                <a:lnTo>
                  <a:pt x="77" y="512"/>
                </a:lnTo>
                <a:lnTo>
                  <a:pt x="77" y="512"/>
                </a:lnTo>
                <a:close/>
                <a:moveTo>
                  <a:pt x="333" y="642"/>
                </a:moveTo>
                <a:lnTo>
                  <a:pt x="333" y="642"/>
                </a:lnTo>
                <a:lnTo>
                  <a:pt x="335" y="639"/>
                </a:lnTo>
                <a:lnTo>
                  <a:pt x="337" y="638"/>
                </a:lnTo>
                <a:lnTo>
                  <a:pt x="337" y="638"/>
                </a:lnTo>
                <a:lnTo>
                  <a:pt x="336" y="639"/>
                </a:lnTo>
                <a:lnTo>
                  <a:pt x="336" y="639"/>
                </a:lnTo>
                <a:lnTo>
                  <a:pt x="336" y="639"/>
                </a:lnTo>
                <a:lnTo>
                  <a:pt x="336" y="641"/>
                </a:lnTo>
                <a:lnTo>
                  <a:pt x="336" y="641"/>
                </a:lnTo>
                <a:lnTo>
                  <a:pt x="335" y="641"/>
                </a:lnTo>
                <a:lnTo>
                  <a:pt x="333" y="642"/>
                </a:lnTo>
                <a:lnTo>
                  <a:pt x="333" y="642"/>
                </a:lnTo>
                <a:close/>
                <a:moveTo>
                  <a:pt x="40" y="220"/>
                </a:moveTo>
                <a:lnTo>
                  <a:pt x="40" y="220"/>
                </a:lnTo>
                <a:lnTo>
                  <a:pt x="40" y="220"/>
                </a:lnTo>
                <a:lnTo>
                  <a:pt x="40" y="221"/>
                </a:lnTo>
                <a:lnTo>
                  <a:pt x="40" y="224"/>
                </a:lnTo>
                <a:lnTo>
                  <a:pt x="40" y="224"/>
                </a:lnTo>
                <a:lnTo>
                  <a:pt x="39" y="223"/>
                </a:lnTo>
                <a:lnTo>
                  <a:pt x="39" y="221"/>
                </a:lnTo>
                <a:lnTo>
                  <a:pt x="40" y="220"/>
                </a:lnTo>
                <a:lnTo>
                  <a:pt x="40" y="220"/>
                </a:lnTo>
                <a:close/>
                <a:moveTo>
                  <a:pt x="126" y="677"/>
                </a:moveTo>
                <a:lnTo>
                  <a:pt x="126" y="677"/>
                </a:lnTo>
                <a:lnTo>
                  <a:pt x="122" y="678"/>
                </a:lnTo>
                <a:lnTo>
                  <a:pt x="120" y="678"/>
                </a:lnTo>
                <a:lnTo>
                  <a:pt x="117" y="678"/>
                </a:lnTo>
                <a:lnTo>
                  <a:pt x="117" y="678"/>
                </a:lnTo>
                <a:lnTo>
                  <a:pt x="117" y="677"/>
                </a:lnTo>
                <a:lnTo>
                  <a:pt x="118" y="677"/>
                </a:lnTo>
                <a:lnTo>
                  <a:pt x="120" y="678"/>
                </a:lnTo>
                <a:lnTo>
                  <a:pt x="120" y="678"/>
                </a:lnTo>
                <a:lnTo>
                  <a:pt x="122" y="677"/>
                </a:lnTo>
                <a:lnTo>
                  <a:pt x="126" y="677"/>
                </a:lnTo>
                <a:lnTo>
                  <a:pt x="126" y="677"/>
                </a:lnTo>
                <a:close/>
                <a:moveTo>
                  <a:pt x="47" y="646"/>
                </a:moveTo>
                <a:lnTo>
                  <a:pt x="47" y="646"/>
                </a:lnTo>
                <a:lnTo>
                  <a:pt x="46" y="643"/>
                </a:lnTo>
                <a:lnTo>
                  <a:pt x="43" y="638"/>
                </a:lnTo>
                <a:lnTo>
                  <a:pt x="43" y="638"/>
                </a:lnTo>
                <a:lnTo>
                  <a:pt x="46" y="642"/>
                </a:lnTo>
                <a:lnTo>
                  <a:pt x="47" y="646"/>
                </a:lnTo>
                <a:lnTo>
                  <a:pt x="47" y="646"/>
                </a:lnTo>
                <a:close/>
                <a:moveTo>
                  <a:pt x="71" y="274"/>
                </a:moveTo>
                <a:lnTo>
                  <a:pt x="71" y="274"/>
                </a:lnTo>
                <a:lnTo>
                  <a:pt x="72" y="275"/>
                </a:lnTo>
                <a:lnTo>
                  <a:pt x="72" y="277"/>
                </a:lnTo>
                <a:lnTo>
                  <a:pt x="71" y="282"/>
                </a:lnTo>
                <a:lnTo>
                  <a:pt x="71" y="282"/>
                </a:lnTo>
                <a:lnTo>
                  <a:pt x="72" y="284"/>
                </a:lnTo>
                <a:lnTo>
                  <a:pt x="71" y="285"/>
                </a:lnTo>
                <a:lnTo>
                  <a:pt x="70" y="287"/>
                </a:lnTo>
                <a:lnTo>
                  <a:pt x="70" y="287"/>
                </a:lnTo>
                <a:lnTo>
                  <a:pt x="71" y="279"/>
                </a:lnTo>
                <a:lnTo>
                  <a:pt x="71" y="274"/>
                </a:lnTo>
                <a:lnTo>
                  <a:pt x="71" y="274"/>
                </a:lnTo>
                <a:close/>
                <a:moveTo>
                  <a:pt x="53" y="201"/>
                </a:moveTo>
                <a:lnTo>
                  <a:pt x="53" y="201"/>
                </a:lnTo>
                <a:lnTo>
                  <a:pt x="53" y="204"/>
                </a:lnTo>
                <a:lnTo>
                  <a:pt x="53" y="204"/>
                </a:lnTo>
                <a:lnTo>
                  <a:pt x="48" y="205"/>
                </a:lnTo>
                <a:lnTo>
                  <a:pt x="48" y="205"/>
                </a:lnTo>
                <a:lnTo>
                  <a:pt x="51" y="203"/>
                </a:lnTo>
                <a:lnTo>
                  <a:pt x="53" y="201"/>
                </a:lnTo>
                <a:lnTo>
                  <a:pt x="53" y="201"/>
                </a:lnTo>
                <a:close/>
                <a:moveTo>
                  <a:pt x="72" y="262"/>
                </a:moveTo>
                <a:lnTo>
                  <a:pt x="72" y="262"/>
                </a:lnTo>
                <a:lnTo>
                  <a:pt x="74" y="263"/>
                </a:lnTo>
                <a:lnTo>
                  <a:pt x="74" y="265"/>
                </a:lnTo>
                <a:lnTo>
                  <a:pt x="74" y="269"/>
                </a:lnTo>
                <a:lnTo>
                  <a:pt x="74" y="269"/>
                </a:lnTo>
                <a:lnTo>
                  <a:pt x="72" y="268"/>
                </a:lnTo>
                <a:lnTo>
                  <a:pt x="72" y="265"/>
                </a:lnTo>
                <a:lnTo>
                  <a:pt x="72" y="262"/>
                </a:lnTo>
                <a:lnTo>
                  <a:pt x="72" y="262"/>
                </a:lnTo>
                <a:close/>
                <a:moveTo>
                  <a:pt x="70" y="315"/>
                </a:moveTo>
                <a:lnTo>
                  <a:pt x="70" y="315"/>
                </a:lnTo>
                <a:lnTo>
                  <a:pt x="70" y="305"/>
                </a:lnTo>
                <a:lnTo>
                  <a:pt x="70" y="305"/>
                </a:lnTo>
                <a:lnTo>
                  <a:pt x="71" y="309"/>
                </a:lnTo>
                <a:lnTo>
                  <a:pt x="70" y="313"/>
                </a:lnTo>
                <a:lnTo>
                  <a:pt x="70" y="318"/>
                </a:lnTo>
                <a:lnTo>
                  <a:pt x="70" y="323"/>
                </a:lnTo>
                <a:lnTo>
                  <a:pt x="70" y="323"/>
                </a:lnTo>
                <a:lnTo>
                  <a:pt x="69" y="323"/>
                </a:lnTo>
                <a:lnTo>
                  <a:pt x="69" y="320"/>
                </a:lnTo>
                <a:lnTo>
                  <a:pt x="70" y="315"/>
                </a:lnTo>
                <a:lnTo>
                  <a:pt x="70" y="315"/>
                </a:lnTo>
                <a:close/>
                <a:moveTo>
                  <a:pt x="56" y="198"/>
                </a:moveTo>
                <a:lnTo>
                  <a:pt x="56" y="204"/>
                </a:lnTo>
                <a:lnTo>
                  <a:pt x="56" y="204"/>
                </a:lnTo>
                <a:lnTo>
                  <a:pt x="54" y="200"/>
                </a:lnTo>
                <a:lnTo>
                  <a:pt x="54" y="199"/>
                </a:lnTo>
                <a:lnTo>
                  <a:pt x="56" y="198"/>
                </a:lnTo>
                <a:lnTo>
                  <a:pt x="56" y="198"/>
                </a:lnTo>
                <a:close/>
                <a:moveTo>
                  <a:pt x="54" y="181"/>
                </a:moveTo>
                <a:lnTo>
                  <a:pt x="54" y="181"/>
                </a:lnTo>
                <a:lnTo>
                  <a:pt x="56" y="183"/>
                </a:lnTo>
                <a:lnTo>
                  <a:pt x="54" y="185"/>
                </a:lnTo>
                <a:lnTo>
                  <a:pt x="54" y="185"/>
                </a:lnTo>
                <a:lnTo>
                  <a:pt x="54" y="183"/>
                </a:lnTo>
                <a:lnTo>
                  <a:pt x="54" y="181"/>
                </a:lnTo>
                <a:lnTo>
                  <a:pt x="54" y="181"/>
                </a:lnTo>
                <a:close/>
                <a:moveTo>
                  <a:pt x="56" y="191"/>
                </a:moveTo>
                <a:lnTo>
                  <a:pt x="56" y="191"/>
                </a:lnTo>
                <a:lnTo>
                  <a:pt x="56" y="194"/>
                </a:lnTo>
                <a:lnTo>
                  <a:pt x="54" y="196"/>
                </a:lnTo>
                <a:lnTo>
                  <a:pt x="54" y="196"/>
                </a:lnTo>
                <a:lnTo>
                  <a:pt x="54" y="195"/>
                </a:lnTo>
                <a:lnTo>
                  <a:pt x="53" y="191"/>
                </a:lnTo>
                <a:lnTo>
                  <a:pt x="53" y="191"/>
                </a:lnTo>
                <a:lnTo>
                  <a:pt x="54" y="191"/>
                </a:lnTo>
                <a:lnTo>
                  <a:pt x="56" y="191"/>
                </a:lnTo>
                <a:lnTo>
                  <a:pt x="56" y="191"/>
                </a:lnTo>
                <a:close/>
                <a:moveTo>
                  <a:pt x="42" y="248"/>
                </a:moveTo>
                <a:lnTo>
                  <a:pt x="42" y="248"/>
                </a:lnTo>
                <a:lnTo>
                  <a:pt x="41" y="249"/>
                </a:lnTo>
                <a:lnTo>
                  <a:pt x="42" y="250"/>
                </a:lnTo>
                <a:lnTo>
                  <a:pt x="42" y="252"/>
                </a:lnTo>
                <a:lnTo>
                  <a:pt x="42" y="252"/>
                </a:lnTo>
                <a:lnTo>
                  <a:pt x="41" y="253"/>
                </a:lnTo>
                <a:lnTo>
                  <a:pt x="41" y="254"/>
                </a:lnTo>
                <a:lnTo>
                  <a:pt x="42" y="257"/>
                </a:lnTo>
                <a:lnTo>
                  <a:pt x="42" y="258"/>
                </a:lnTo>
                <a:lnTo>
                  <a:pt x="42" y="258"/>
                </a:lnTo>
                <a:lnTo>
                  <a:pt x="40" y="257"/>
                </a:lnTo>
                <a:lnTo>
                  <a:pt x="40" y="257"/>
                </a:lnTo>
                <a:lnTo>
                  <a:pt x="40" y="254"/>
                </a:lnTo>
                <a:lnTo>
                  <a:pt x="40" y="253"/>
                </a:lnTo>
                <a:lnTo>
                  <a:pt x="41" y="253"/>
                </a:lnTo>
                <a:lnTo>
                  <a:pt x="41" y="253"/>
                </a:lnTo>
                <a:lnTo>
                  <a:pt x="40" y="249"/>
                </a:lnTo>
                <a:lnTo>
                  <a:pt x="40" y="248"/>
                </a:lnTo>
                <a:lnTo>
                  <a:pt x="42" y="248"/>
                </a:lnTo>
                <a:lnTo>
                  <a:pt x="42" y="248"/>
                </a:lnTo>
                <a:close/>
                <a:moveTo>
                  <a:pt x="435" y="644"/>
                </a:moveTo>
                <a:lnTo>
                  <a:pt x="435" y="644"/>
                </a:lnTo>
                <a:lnTo>
                  <a:pt x="429" y="646"/>
                </a:lnTo>
                <a:lnTo>
                  <a:pt x="423" y="646"/>
                </a:lnTo>
                <a:lnTo>
                  <a:pt x="423" y="646"/>
                </a:lnTo>
                <a:lnTo>
                  <a:pt x="428" y="644"/>
                </a:lnTo>
                <a:lnTo>
                  <a:pt x="434" y="643"/>
                </a:lnTo>
                <a:lnTo>
                  <a:pt x="434" y="643"/>
                </a:lnTo>
                <a:lnTo>
                  <a:pt x="434" y="643"/>
                </a:lnTo>
                <a:lnTo>
                  <a:pt x="435" y="644"/>
                </a:lnTo>
                <a:lnTo>
                  <a:pt x="435" y="644"/>
                </a:lnTo>
                <a:close/>
                <a:moveTo>
                  <a:pt x="188" y="621"/>
                </a:moveTo>
                <a:lnTo>
                  <a:pt x="192" y="621"/>
                </a:lnTo>
                <a:lnTo>
                  <a:pt x="192" y="621"/>
                </a:lnTo>
                <a:lnTo>
                  <a:pt x="190" y="622"/>
                </a:lnTo>
                <a:lnTo>
                  <a:pt x="188" y="622"/>
                </a:lnTo>
                <a:lnTo>
                  <a:pt x="188" y="621"/>
                </a:lnTo>
                <a:lnTo>
                  <a:pt x="188" y="621"/>
                </a:lnTo>
                <a:close/>
                <a:moveTo>
                  <a:pt x="534" y="576"/>
                </a:moveTo>
                <a:lnTo>
                  <a:pt x="534" y="576"/>
                </a:lnTo>
                <a:lnTo>
                  <a:pt x="535" y="574"/>
                </a:lnTo>
                <a:lnTo>
                  <a:pt x="538" y="573"/>
                </a:lnTo>
                <a:lnTo>
                  <a:pt x="538" y="573"/>
                </a:lnTo>
                <a:lnTo>
                  <a:pt x="539" y="574"/>
                </a:lnTo>
                <a:lnTo>
                  <a:pt x="540" y="574"/>
                </a:lnTo>
                <a:lnTo>
                  <a:pt x="540" y="576"/>
                </a:lnTo>
                <a:lnTo>
                  <a:pt x="540" y="576"/>
                </a:lnTo>
                <a:lnTo>
                  <a:pt x="538" y="576"/>
                </a:lnTo>
                <a:lnTo>
                  <a:pt x="534" y="576"/>
                </a:lnTo>
                <a:lnTo>
                  <a:pt x="534" y="576"/>
                </a:lnTo>
                <a:close/>
                <a:moveTo>
                  <a:pt x="216" y="617"/>
                </a:moveTo>
                <a:lnTo>
                  <a:pt x="216" y="617"/>
                </a:lnTo>
                <a:lnTo>
                  <a:pt x="219" y="617"/>
                </a:lnTo>
                <a:lnTo>
                  <a:pt x="222" y="617"/>
                </a:lnTo>
                <a:lnTo>
                  <a:pt x="222" y="617"/>
                </a:lnTo>
                <a:lnTo>
                  <a:pt x="226" y="616"/>
                </a:lnTo>
                <a:lnTo>
                  <a:pt x="227" y="616"/>
                </a:lnTo>
                <a:lnTo>
                  <a:pt x="228" y="617"/>
                </a:lnTo>
                <a:lnTo>
                  <a:pt x="228" y="617"/>
                </a:lnTo>
                <a:lnTo>
                  <a:pt x="221" y="618"/>
                </a:lnTo>
                <a:lnTo>
                  <a:pt x="217" y="618"/>
                </a:lnTo>
                <a:lnTo>
                  <a:pt x="216" y="618"/>
                </a:lnTo>
                <a:lnTo>
                  <a:pt x="216" y="617"/>
                </a:lnTo>
                <a:lnTo>
                  <a:pt x="216" y="617"/>
                </a:lnTo>
                <a:close/>
                <a:moveTo>
                  <a:pt x="360" y="599"/>
                </a:moveTo>
                <a:lnTo>
                  <a:pt x="360" y="599"/>
                </a:lnTo>
                <a:lnTo>
                  <a:pt x="360" y="598"/>
                </a:lnTo>
                <a:lnTo>
                  <a:pt x="361" y="598"/>
                </a:lnTo>
                <a:lnTo>
                  <a:pt x="364" y="597"/>
                </a:lnTo>
                <a:lnTo>
                  <a:pt x="365" y="597"/>
                </a:lnTo>
                <a:lnTo>
                  <a:pt x="365" y="597"/>
                </a:lnTo>
                <a:lnTo>
                  <a:pt x="366" y="597"/>
                </a:lnTo>
                <a:lnTo>
                  <a:pt x="367" y="597"/>
                </a:lnTo>
                <a:lnTo>
                  <a:pt x="367" y="597"/>
                </a:lnTo>
                <a:lnTo>
                  <a:pt x="366" y="598"/>
                </a:lnTo>
                <a:lnTo>
                  <a:pt x="364" y="598"/>
                </a:lnTo>
                <a:lnTo>
                  <a:pt x="361" y="598"/>
                </a:lnTo>
                <a:lnTo>
                  <a:pt x="360" y="599"/>
                </a:lnTo>
                <a:lnTo>
                  <a:pt x="360" y="599"/>
                </a:lnTo>
                <a:close/>
                <a:moveTo>
                  <a:pt x="252" y="618"/>
                </a:moveTo>
                <a:lnTo>
                  <a:pt x="252" y="618"/>
                </a:lnTo>
                <a:lnTo>
                  <a:pt x="254" y="618"/>
                </a:lnTo>
                <a:lnTo>
                  <a:pt x="255" y="619"/>
                </a:lnTo>
                <a:lnTo>
                  <a:pt x="255" y="619"/>
                </a:lnTo>
                <a:lnTo>
                  <a:pt x="252" y="619"/>
                </a:lnTo>
                <a:lnTo>
                  <a:pt x="252" y="619"/>
                </a:lnTo>
                <a:lnTo>
                  <a:pt x="252" y="618"/>
                </a:lnTo>
                <a:lnTo>
                  <a:pt x="252" y="618"/>
                </a:lnTo>
                <a:close/>
                <a:moveTo>
                  <a:pt x="213" y="623"/>
                </a:moveTo>
                <a:lnTo>
                  <a:pt x="213" y="623"/>
                </a:lnTo>
                <a:lnTo>
                  <a:pt x="213" y="622"/>
                </a:lnTo>
                <a:lnTo>
                  <a:pt x="214" y="622"/>
                </a:lnTo>
                <a:lnTo>
                  <a:pt x="215" y="622"/>
                </a:lnTo>
                <a:lnTo>
                  <a:pt x="215" y="621"/>
                </a:lnTo>
                <a:lnTo>
                  <a:pt x="215" y="621"/>
                </a:lnTo>
                <a:lnTo>
                  <a:pt x="216" y="622"/>
                </a:lnTo>
                <a:lnTo>
                  <a:pt x="217" y="621"/>
                </a:lnTo>
                <a:lnTo>
                  <a:pt x="219" y="621"/>
                </a:lnTo>
                <a:lnTo>
                  <a:pt x="220" y="622"/>
                </a:lnTo>
                <a:lnTo>
                  <a:pt x="220" y="622"/>
                </a:lnTo>
                <a:lnTo>
                  <a:pt x="216" y="622"/>
                </a:lnTo>
                <a:lnTo>
                  <a:pt x="213" y="623"/>
                </a:lnTo>
                <a:lnTo>
                  <a:pt x="213" y="623"/>
                </a:lnTo>
                <a:close/>
                <a:moveTo>
                  <a:pt x="194" y="626"/>
                </a:moveTo>
                <a:lnTo>
                  <a:pt x="194" y="626"/>
                </a:lnTo>
                <a:lnTo>
                  <a:pt x="197" y="626"/>
                </a:lnTo>
                <a:lnTo>
                  <a:pt x="199" y="626"/>
                </a:lnTo>
                <a:lnTo>
                  <a:pt x="199" y="626"/>
                </a:lnTo>
                <a:lnTo>
                  <a:pt x="197" y="627"/>
                </a:lnTo>
                <a:lnTo>
                  <a:pt x="194" y="627"/>
                </a:lnTo>
                <a:lnTo>
                  <a:pt x="194" y="626"/>
                </a:lnTo>
                <a:lnTo>
                  <a:pt x="194" y="626"/>
                </a:lnTo>
                <a:close/>
                <a:moveTo>
                  <a:pt x="215" y="624"/>
                </a:moveTo>
                <a:lnTo>
                  <a:pt x="215" y="624"/>
                </a:lnTo>
                <a:lnTo>
                  <a:pt x="217" y="624"/>
                </a:lnTo>
                <a:lnTo>
                  <a:pt x="219" y="624"/>
                </a:lnTo>
                <a:lnTo>
                  <a:pt x="219" y="626"/>
                </a:lnTo>
                <a:lnTo>
                  <a:pt x="219" y="626"/>
                </a:lnTo>
                <a:lnTo>
                  <a:pt x="216" y="626"/>
                </a:lnTo>
                <a:lnTo>
                  <a:pt x="215" y="626"/>
                </a:lnTo>
                <a:lnTo>
                  <a:pt x="215" y="624"/>
                </a:lnTo>
                <a:lnTo>
                  <a:pt x="215" y="624"/>
                </a:lnTo>
                <a:close/>
                <a:moveTo>
                  <a:pt x="222" y="626"/>
                </a:moveTo>
                <a:lnTo>
                  <a:pt x="222" y="626"/>
                </a:lnTo>
                <a:lnTo>
                  <a:pt x="222" y="624"/>
                </a:lnTo>
                <a:lnTo>
                  <a:pt x="221" y="624"/>
                </a:lnTo>
                <a:lnTo>
                  <a:pt x="220" y="624"/>
                </a:lnTo>
                <a:lnTo>
                  <a:pt x="220" y="623"/>
                </a:lnTo>
                <a:lnTo>
                  <a:pt x="220" y="623"/>
                </a:lnTo>
                <a:lnTo>
                  <a:pt x="222" y="623"/>
                </a:lnTo>
                <a:lnTo>
                  <a:pt x="225" y="624"/>
                </a:lnTo>
                <a:lnTo>
                  <a:pt x="225" y="624"/>
                </a:lnTo>
                <a:lnTo>
                  <a:pt x="223" y="626"/>
                </a:lnTo>
                <a:lnTo>
                  <a:pt x="222" y="626"/>
                </a:lnTo>
                <a:lnTo>
                  <a:pt x="222" y="626"/>
                </a:lnTo>
                <a:close/>
                <a:moveTo>
                  <a:pt x="463" y="639"/>
                </a:moveTo>
                <a:lnTo>
                  <a:pt x="463" y="639"/>
                </a:lnTo>
                <a:lnTo>
                  <a:pt x="461" y="641"/>
                </a:lnTo>
                <a:lnTo>
                  <a:pt x="460" y="642"/>
                </a:lnTo>
                <a:lnTo>
                  <a:pt x="457" y="642"/>
                </a:lnTo>
                <a:lnTo>
                  <a:pt x="457" y="642"/>
                </a:lnTo>
                <a:lnTo>
                  <a:pt x="442" y="643"/>
                </a:lnTo>
                <a:lnTo>
                  <a:pt x="442" y="643"/>
                </a:lnTo>
                <a:lnTo>
                  <a:pt x="439" y="644"/>
                </a:lnTo>
                <a:lnTo>
                  <a:pt x="437" y="644"/>
                </a:lnTo>
                <a:lnTo>
                  <a:pt x="436" y="643"/>
                </a:lnTo>
                <a:lnTo>
                  <a:pt x="436" y="643"/>
                </a:lnTo>
                <a:lnTo>
                  <a:pt x="440" y="643"/>
                </a:lnTo>
                <a:lnTo>
                  <a:pt x="442" y="642"/>
                </a:lnTo>
                <a:lnTo>
                  <a:pt x="449" y="641"/>
                </a:lnTo>
                <a:lnTo>
                  <a:pt x="449" y="641"/>
                </a:lnTo>
                <a:lnTo>
                  <a:pt x="463" y="639"/>
                </a:lnTo>
                <a:lnTo>
                  <a:pt x="463" y="639"/>
                </a:lnTo>
                <a:close/>
                <a:moveTo>
                  <a:pt x="413" y="647"/>
                </a:moveTo>
                <a:lnTo>
                  <a:pt x="413" y="647"/>
                </a:lnTo>
                <a:lnTo>
                  <a:pt x="410" y="647"/>
                </a:lnTo>
                <a:lnTo>
                  <a:pt x="407" y="647"/>
                </a:lnTo>
                <a:lnTo>
                  <a:pt x="407" y="647"/>
                </a:lnTo>
                <a:lnTo>
                  <a:pt x="408" y="646"/>
                </a:lnTo>
                <a:lnTo>
                  <a:pt x="410" y="646"/>
                </a:lnTo>
                <a:lnTo>
                  <a:pt x="413" y="647"/>
                </a:lnTo>
                <a:lnTo>
                  <a:pt x="413" y="647"/>
                </a:lnTo>
                <a:close/>
                <a:moveTo>
                  <a:pt x="379" y="649"/>
                </a:moveTo>
                <a:lnTo>
                  <a:pt x="379" y="649"/>
                </a:lnTo>
                <a:lnTo>
                  <a:pt x="378" y="651"/>
                </a:lnTo>
                <a:lnTo>
                  <a:pt x="376" y="651"/>
                </a:lnTo>
                <a:lnTo>
                  <a:pt x="376" y="651"/>
                </a:lnTo>
                <a:lnTo>
                  <a:pt x="376" y="649"/>
                </a:lnTo>
                <a:lnTo>
                  <a:pt x="377" y="649"/>
                </a:lnTo>
                <a:lnTo>
                  <a:pt x="379" y="649"/>
                </a:lnTo>
                <a:lnTo>
                  <a:pt x="379" y="649"/>
                </a:lnTo>
                <a:close/>
                <a:moveTo>
                  <a:pt x="406" y="647"/>
                </a:moveTo>
                <a:lnTo>
                  <a:pt x="406" y="647"/>
                </a:lnTo>
                <a:lnTo>
                  <a:pt x="405" y="648"/>
                </a:lnTo>
                <a:lnTo>
                  <a:pt x="402" y="648"/>
                </a:lnTo>
                <a:lnTo>
                  <a:pt x="399" y="648"/>
                </a:lnTo>
                <a:lnTo>
                  <a:pt x="399" y="648"/>
                </a:lnTo>
                <a:lnTo>
                  <a:pt x="400" y="647"/>
                </a:lnTo>
                <a:lnTo>
                  <a:pt x="402" y="647"/>
                </a:lnTo>
                <a:lnTo>
                  <a:pt x="406" y="647"/>
                </a:lnTo>
                <a:lnTo>
                  <a:pt x="406" y="647"/>
                </a:lnTo>
                <a:close/>
                <a:moveTo>
                  <a:pt x="506" y="634"/>
                </a:moveTo>
                <a:lnTo>
                  <a:pt x="506" y="634"/>
                </a:lnTo>
                <a:lnTo>
                  <a:pt x="503" y="636"/>
                </a:lnTo>
                <a:lnTo>
                  <a:pt x="500" y="636"/>
                </a:lnTo>
                <a:lnTo>
                  <a:pt x="500" y="636"/>
                </a:lnTo>
                <a:lnTo>
                  <a:pt x="501" y="634"/>
                </a:lnTo>
                <a:lnTo>
                  <a:pt x="503" y="634"/>
                </a:lnTo>
                <a:lnTo>
                  <a:pt x="506" y="634"/>
                </a:lnTo>
                <a:lnTo>
                  <a:pt x="506" y="634"/>
                </a:lnTo>
                <a:close/>
                <a:moveTo>
                  <a:pt x="551" y="628"/>
                </a:moveTo>
                <a:lnTo>
                  <a:pt x="551" y="628"/>
                </a:lnTo>
                <a:lnTo>
                  <a:pt x="551" y="629"/>
                </a:lnTo>
                <a:lnTo>
                  <a:pt x="550" y="629"/>
                </a:lnTo>
                <a:lnTo>
                  <a:pt x="548" y="629"/>
                </a:lnTo>
                <a:lnTo>
                  <a:pt x="548" y="629"/>
                </a:lnTo>
                <a:lnTo>
                  <a:pt x="532" y="632"/>
                </a:lnTo>
                <a:lnTo>
                  <a:pt x="532" y="632"/>
                </a:lnTo>
                <a:lnTo>
                  <a:pt x="533" y="629"/>
                </a:lnTo>
                <a:lnTo>
                  <a:pt x="534" y="629"/>
                </a:lnTo>
                <a:lnTo>
                  <a:pt x="536" y="631"/>
                </a:lnTo>
                <a:lnTo>
                  <a:pt x="536" y="631"/>
                </a:lnTo>
                <a:lnTo>
                  <a:pt x="551" y="628"/>
                </a:lnTo>
                <a:lnTo>
                  <a:pt x="551" y="628"/>
                </a:lnTo>
                <a:close/>
                <a:moveTo>
                  <a:pt x="470" y="639"/>
                </a:moveTo>
                <a:lnTo>
                  <a:pt x="470" y="639"/>
                </a:lnTo>
                <a:lnTo>
                  <a:pt x="469" y="641"/>
                </a:lnTo>
                <a:lnTo>
                  <a:pt x="466" y="641"/>
                </a:lnTo>
                <a:lnTo>
                  <a:pt x="464" y="641"/>
                </a:lnTo>
                <a:lnTo>
                  <a:pt x="464" y="639"/>
                </a:lnTo>
                <a:lnTo>
                  <a:pt x="464" y="639"/>
                </a:lnTo>
                <a:lnTo>
                  <a:pt x="466" y="639"/>
                </a:lnTo>
                <a:lnTo>
                  <a:pt x="470" y="639"/>
                </a:lnTo>
                <a:lnTo>
                  <a:pt x="470" y="639"/>
                </a:lnTo>
                <a:close/>
                <a:moveTo>
                  <a:pt x="499" y="636"/>
                </a:moveTo>
                <a:lnTo>
                  <a:pt x="499" y="636"/>
                </a:lnTo>
                <a:lnTo>
                  <a:pt x="499" y="636"/>
                </a:lnTo>
                <a:lnTo>
                  <a:pt x="498" y="637"/>
                </a:lnTo>
                <a:lnTo>
                  <a:pt x="495" y="636"/>
                </a:lnTo>
                <a:lnTo>
                  <a:pt x="495" y="636"/>
                </a:lnTo>
                <a:lnTo>
                  <a:pt x="495" y="636"/>
                </a:lnTo>
                <a:lnTo>
                  <a:pt x="497" y="636"/>
                </a:lnTo>
                <a:lnTo>
                  <a:pt x="499" y="636"/>
                </a:lnTo>
                <a:lnTo>
                  <a:pt x="499" y="636"/>
                </a:lnTo>
                <a:close/>
                <a:moveTo>
                  <a:pt x="134" y="631"/>
                </a:moveTo>
                <a:lnTo>
                  <a:pt x="134" y="631"/>
                </a:lnTo>
                <a:lnTo>
                  <a:pt x="135" y="631"/>
                </a:lnTo>
                <a:lnTo>
                  <a:pt x="137" y="629"/>
                </a:lnTo>
                <a:lnTo>
                  <a:pt x="141" y="629"/>
                </a:lnTo>
                <a:lnTo>
                  <a:pt x="141" y="629"/>
                </a:lnTo>
                <a:lnTo>
                  <a:pt x="140" y="629"/>
                </a:lnTo>
                <a:lnTo>
                  <a:pt x="138" y="631"/>
                </a:lnTo>
                <a:lnTo>
                  <a:pt x="134" y="631"/>
                </a:lnTo>
                <a:lnTo>
                  <a:pt x="134" y="631"/>
                </a:lnTo>
                <a:close/>
                <a:moveTo>
                  <a:pt x="77" y="418"/>
                </a:moveTo>
                <a:lnTo>
                  <a:pt x="77" y="418"/>
                </a:lnTo>
                <a:lnTo>
                  <a:pt x="79" y="419"/>
                </a:lnTo>
                <a:lnTo>
                  <a:pt x="80" y="422"/>
                </a:lnTo>
                <a:lnTo>
                  <a:pt x="80" y="422"/>
                </a:lnTo>
                <a:lnTo>
                  <a:pt x="81" y="420"/>
                </a:lnTo>
                <a:lnTo>
                  <a:pt x="81" y="420"/>
                </a:lnTo>
                <a:lnTo>
                  <a:pt x="81" y="420"/>
                </a:lnTo>
                <a:lnTo>
                  <a:pt x="81" y="422"/>
                </a:lnTo>
                <a:lnTo>
                  <a:pt x="80" y="422"/>
                </a:lnTo>
                <a:lnTo>
                  <a:pt x="80" y="423"/>
                </a:lnTo>
                <a:lnTo>
                  <a:pt x="80" y="423"/>
                </a:lnTo>
                <a:lnTo>
                  <a:pt x="79" y="420"/>
                </a:lnTo>
                <a:lnTo>
                  <a:pt x="77" y="419"/>
                </a:lnTo>
                <a:lnTo>
                  <a:pt x="77" y="418"/>
                </a:lnTo>
                <a:lnTo>
                  <a:pt x="77" y="418"/>
                </a:lnTo>
                <a:close/>
                <a:moveTo>
                  <a:pt x="79" y="403"/>
                </a:moveTo>
                <a:lnTo>
                  <a:pt x="79" y="403"/>
                </a:lnTo>
                <a:lnTo>
                  <a:pt x="81" y="404"/>
                </a:lnTo>
                <a:lnTo>
                  <a:pt x="81" y="405"/>
                </a:lnTo>
                <a:lnTo>
                  <a:pt x="80" y="408"/>
                </a:lnTo>
                <a:lnTo>
                  <a:pt x="80" y="408"/>
                </a:lnTo>
                <a:lnTo>
                  <a:pt x="79" y="408"/>
                </a:lnTo>
                <a:lnTo>
                  <a:pt x="79" y="407"/>
                </a:lnTo>
                <a:lnTo>
                  <a:pt x="79" y="403"/>
                </a:lnTo>
                <a:lnTo>
                  <a:pt x="79" y="403"/>
                </a:lnTo>
                <a:close/>
                <a:moveTo>
                  <a:pt x="86" y="423"/>
                </a:moveTo>
                <a:lnTo>
                  <a:pt x="86" y="423"/>
                </a:lnTo>
                <a:lnTo>
                  <a:pt x="86" y="425"/>
                </a:lnTo>
                <a:lnTo>
                  <a:pt x="85" y="427"/>
                </a:lnTo>
                <a:lnTo>
                  <a:pt x="83" y="427"/>
                </a:lnTo>
                <a:lnTo>
                  <a:pt x="83" y="427"/>
                </a:lnTo>
                <a:lnTo>
                  <a:pt x="85" y="427"/>
                </a:lnTo>
                <a:lnTo>
                  <a:pt x="85" y="425"/>
                </a:lnTo>
                <a:lnTo>
                  <a:pt x="85" y="424"/>
                </a:lnTo>
                <a:lnTo>
                  <a:pt x="86" y="423"/>
                </a:lnTo>
                <a:lnTo>
                  <a:pt x="86" y="423"/>
                </a:lnTo>
                <a:close/>
                <a:moveTo>
                  <a:pt x="85" y="409"/>
                </a:moveTo>
                <a:lnTo>
                  <a:pt x="85" y="409"/>
                </a:lnTo>
                <a:lnTo>
                  <a:pt x="85" y="410"/>
                </a:lnTo>
                <a:lnTo>
                  <a:pt x="85" y="412"/>
                </a:lnTo>
                <a:lnTo>
                  <a:pt x="83" y="414"/>
                </a:lnTo>
                <a:lnTo>
                  <a:pt x="83" y="414"/>
                </a:lnTo>
                <a:lnTo>
                  <a:pt x="83" y="415"/>
                </a:lnTo>
                <a:lnTo>
                  <a:pt x="83" y="417"/>
                </a:lnTo>
                <a:lnTo>
                  <a:pt x="83" y="417"/>
                </a:lnTo>
                <a:lnTo>
                  <a:pt x="82" y="415"/>
                </a:lnTo>
                <a:lnTo>
                  <a:pt x="83" y="413"/>
                </a:lnTo>
                <a:lnTo>
                  <a:pt x="85" y="409"/>
                </a:lnTo>
                <a:lnTo>
                  <a:pt x="85" y="409"/>
                </a:lnTo>
                <a:close/>
                <a:moveTo>
                  <a:pt x="81" y="423"/>
                </a:moveTo>
                <a:lnTo>
                  <a:pt x="81" y="423"/>
                </a:lnTo>
                <a:lnTo>
                  <a:pt x="82" y="424"/>
                </a:lnTo>
                <a:lnTo>
                  <a:pt x="81" y="425"/>
                </a:lnTo>
                <a:lnTo>
                  <a:pt x="81" y="425"/>
                </a:lnTo>
                <a:lnTo>
                  <a:pt x="82" y="427"/>
                </a:lnTo>
                <a:lnTo>
                  <a:pt x="82" y="427"/>
                </a:lnTo>
                <a:lnTo>
                  <a:pt x="82" y="428"/>
                </a:lnTo>
                <a:lnTo>
                  <a:pt x="82" y="428"/>
                </a:lnTo>
                <a:lnTo>
                  <a:pt x="82" y="428"/>
                </a:lnTo>
                <a:lnTo>
                  <a:pt x="83" y="429"/>
                </a:lnTo>
                <a:lnTo>
                  <a:pt x="83" y="430"/>
                </a:lnTo>
                <a:lnTo>
                  <a:pt x="83" y="432"/>
                </a:lnTo>
                <a:lnTo>
                  <a:pt x="83" y="432"/>
                </a:lnTo>
                <a:lnTo>
                  <a:pt x="83" y="432"/>
                </a:lnTo>
                <a:lnTo>
                  <a:pt x="82" y="432"/>
                </a:lnTo>
                <a:lnTo>
                  <a:pt x="82" y="429"/>
                </a:lnTo>
                <a:lnTo>
                  <a:pt x="82" y="429"/>
                </a:lnTo>
                <a:lnTo>
                  <a:pt x="81" y="429"/>
                </a:lnTo>
                <a:lnTo>
                  <a:pt x="80" y="429"/>
                </a:lnTo>
                <a:lnTo>
                  <a:pt x="80" y="430"/>
                </a:lnTo>
                <a:lnTo>
                  <a:pt x="80" y="430"/>
                </a:lnTo>
                <a:lnTo>
                  <a:pt x="79" y="429"/>
                </a:lnTo>
                <a:lnTo>
                  <a:pt x="80" y="429"/>
                </a:lnTo>
                <a:lnTo>
                  <a:pt x="80" y="428"/>
                </a:lnTo>
                <a:lnTo>
                  <a:pt x="80" y="428"/>
                </a:lnTo>
                <a:lnTo>
                  <a:pt x="80" y="428"/>
                </a:lnTo>
                <a:lnTo>
                  <a:pt x="80" y="428"/>
                </a:lnTo>
                <a:lnTo>
                  <a:pt x="80" y="428"/>
                </a:lnTo>
                <a:lnTo>
                  <a:pt x="80" y="425"/>
                </a:lnTo>
                <a:lnTo>
                  <a:pt x="80" y="423"/>
                </a:lnTo>
                <a:lnTo>
                  <a:pt x="80" y="423"/>
                </a:lnTo>
                <a:lnTo>
                  <a:pt x="81" y="423"/>
                </a:lnTo>
                <a:lnTo>
                  <a:pt x="81" y="423"/>
                </a:lnTo>
                <a:close/>
                <a:moveTo>
                  <a:pt x="81" y="457"/>
                </a:moveTo>
                <a:lnTo>
                  <a:pt x="81" y="457"/>
                </a:lnTo>
                <a:lnTo>
                  <a:pt x="82" y="459"/>
                </a:lnTo>
                <a:lnTo>
                  <a:pt x="82" y="462"/>
                </a:lnTo>
                <a:lnTo>
                  <a:pt x="82" y="464"/>
                </a:lnTo>
                <a:lnTo>
                  <a:pt x="82" y="464"/>
                </a:lnTo>
                <a:lnTo>
                  <a:pt x="81" y="464"/>
                </a:lnTo>
                <a:lnTo>
                  <a:pt x="81" y="465"/>
                </a:lnTo>
                <a:lnTo>
                  <a:pt x="81" y="465"/>
                </a:lnTo>
                <a:lnTo>
                  <a:pt x="80" y="464"/>
                </a:lnTo>
                <a:lnTo>
                  <a:pt x="79" y="462"/>
                </a:lnTo>
                <a:lnTo>
                  <a:pt x="80" y="460"/>
                </a:lnTo>
                <a:lnTo>
                  <a:pt x="81" y="458"/>
                </a:lnTo>
                <a:lnTo>
                  <a:pt x="81" y="458"/>
                </a:lnTo>
                <a:lnTo>
                  <a:pt x="79" y="459"/>
                </a:lnTo>
                <a:lnTo>
                  <a:pt x="77" y="458"/>
                </a:lnTo>
                <a:lnTo>
                  <a:pt x="77" y="458"/>
                </a:lnTo>
                <a:lnTo>
                  <a:pt x="77" y="464"/>
                </a:lnTo>
                <a:lnTo>
                  <a:pt x="76" y="467"/>
                </a:lnTo>
                <a:lnTo>
                  <a:pt x="75" y="468"/>
                </a:lnTo>
                <a:lnTo>
                  <a:pt x="75" y="468"/>
                </a:lnTo>
                <a:lnTo>
                  <a:pt x="75" y="465"/>
                </a:lnTo>
                <a:lnTo>
                  <a:pt x="76" y="462"/>
                </a:lnTo>
                <a:lnTo>
                  <a:pt x="76" y="462"/>
                </a:lnTo>
                <a:lnTo>
                  <a:pt x="75" y="462"/>
                </a:lnTo>
                <a:lnTo>
                  <a:pt x="75" y="460"/>
                </a:lnTo>
                <a:lnTo>
                  <a:pt x="75" y="462"/>
                </a:lnTo>
                <a:lnTo>
                  <a:pt x="75" y="462"/>
                </a:lnTo>
                <a:lnTo>
                  <a:pt x="74" y="458"/>
                </a:lnTo>
                <a:lnTo>
                  <a:pt x="74" y="454"/>
                </a:lnTo>
                <a:lnTo>
                  <a:pt x="75" y="450"/>
                </a:lnTo>
                <a:lnTo>
                  <a:pt x="74" y="448"/>
                </a:lnTo>
                <a:lnTo>
                  <a:pt x="74" y="448"/>
                </a:lnTo>
                <a:lnTo>
                  <a:pt x="75" y="449"/>
                </a:lnTo>
                <a:lnTo>
                  <a:pt x="76" y="450"/>
                </a:lnTo>
                <a:lnTo>
                  <a:pt x="76" y="453"/>
                </a:lnTo>
                <a:lnTo>
                  <a:pt x="76" y="453"/>
                </a:lnTo>
                <a:lnTo>
                  <a:pt x="77" y="453"/>
                </a:lnTo>
                <a:lnTo>
                  <a:pt x="77" y="453"/>
                </a:lnTo>
                <a:lnTo>
                  <a:pt x="79" y="452"/>
                </a:lnTo>
                <a:lnTo>
                  <a:pt x="77" y="450"/>
                </a:lnTo>
                <a:lnTo>
                  <a:pt x="77" y="450"/>
                </a:lnTo>
                <a:lnTo>
                  <a:pt x="79" y="450"/>
                </a:lnTo>
                <a:lnTo>
                  <a:pt x="79" y="452"/>
                </a:lnTo>
                <a:lnTo>
                  <a:pt x="79" y="454"/>
                </a:lnTo>
                <a:lnTo>
                  <a:pt x="79" y="454"/>
                </a:lnTo>
                <a:lnTo>
                  <a:pt x="77" y="454"/>
                </a:lnTo>
                <a:lnTo>
                  <a:pt x="76" y="454"/>
                </a:lnTo>
                <a:lnTo>
                  <a:pt x="76" y="454"/>
                </a:lnTo>
                <a:lnTo>
                  <a:pt x="76" y="457"/>
                </a:lnTo>
                <a:lnTo>
                  <a:pt x="75" y="459"/>
                </a:lnTo>
                <a:lnTo>
                  <a:pt x="75" y="459"/>
                </a:lnTo>
                <a:lnTo>
                  <a:pt x="76" y="459"/>
                </a:lnTo>
                <a:lnTo>
                  <a:pt x="76" y="458"/>
                </a:lnTo>
                <a:lnTo>
                  <a:pt x="77" y="457"/>
                </a:lnTo>
                <a:lnTo>
                  <a:pt x="77" y="457"/>
                </a:lnTo>
                <a:lnTo>
                  <a:pt x="79" y="458"/>
                </a:lnTo>
                <a:lnTo>
                  <a:pt x="79" y="458"/>
                </a:lnTo>
                <a:lnTo>
                  <a:pt x="79" y="457"/>
                </a:lnTo>
                <a:lnTo>
                  <a:pt x="79" y="455"/>
                </a:lnTo>
                <a:lnTo>
                  <a:pt x="80" y="455"/>
                </a:lnTo>
                <a:lnTo>
                  <a:pt x="80" y="455"/>
                </a:lnTo>
                <a:lnTo>
                  <a:pt x="80" y="457"/>
                </a:lnTo>
                <a:lnTo>
                  <a:pt x="81" y="457"/>
                </a:lnTo>
                <a:lnTo>
                  <a:pt x="81" y="457"/>
                </a:lnTo>
                <a:close/>
                <a:moveTo>
                  <a:pt x="89" y="423"/>
                </a:moveTo>
                <a:lnTo>
                  <a:pt x="89" y="423"/>
                </a:lnTo>
                <a:lnTo>
                  <a:pt x="91" y="427"/>
                </a:lnTo>
                <a:lnTo>
                  <a:pt x="93" y="429"/>
                </a:lnTo>
                <a:lnTo>
                  <a:pt x="93" y="429"/>
                </a:lnTo>
                <a:lnTo>
                  <a:pt x="92" y="430"/>
                </a:lnTo>
                <a:lnTo>
                  <a:pt x="92" y="432"/>
                </a:lnTo>
                <a:lnTo>
                  <a:pt x="92" y="432"/>
                </a:lnTo>
                <a:lnTo>
                  <a:pt x="94" y="438"/>
                </a:lnTo>
                <a:lnTo>
                  <a:pt x="95" y="447"/>
                </a:lnTo>
                <a:lnTo>
                  <a:pt x="95" y="447"/>
                </a:lnTo>
                <a:lnTo>
                  <a:pt x="94" y="448"/>
                </a:lnTo>
                <a:lnTo>
                  <a:pt x="93" y="449"/>
                </a:lnTo>
                <a:lnTo>
                  <a:pt x="93" y="449"/>
                </a:lnTo>
                <a:lnTo>
                  <a:pt x="92" y="449"/>
                </a:lnTo>
                <a:lnTo>
                  <a:pt x="92" y="448"/>
                </a:lnTo>
                <a:lnTo>
                  <a:pt x="91" y="447"/>
                </a:lnTo>
                <a:lnTo>
                  <a:pt x="89" y="448"/>
                </a:lnTo>
                <a:lnTo>
                  <a:pt x="89" y="448"/>
                </a:lnTo>
                <a:lnTo>
                  <a:pt x="89" y="445"/>
                </a:lnTo>
                <a:lnTo>
                  <a:pt x="88" y="443"/>
                </a:lnTo>
                <a:lnTo>
                  <a:pt x="88" y="443"/>
                </a:lnTo>
                <a:lnTo>
                  <a:pt x="87" y="443"/>
                </a:lnTo>
                <a:lnTo>
                  <a:pt x="87" y="444"/>
                </a:lnTo>
                <a:lnTo>
                  <a:pt x="87" y="449"/>
                </a:lnTo>
                <a:lnTo>
                  <a:pt x="87" y="449"/>
                </a:lnTo>
                <a:lnTo>
                  <a:pt x="85" y="448"/>
                </a:lnTo>
                <a:lnTo>
                  <a:pt x="85" y="448"/>
                </a:lnTo>
                <a:lnTo>
                  <a:pt x="86" y="445"/>
                </a:lnTo>
                <a:lnTo>
                  <a:pt x="86" y="443"/>
                </a:lnTo>
                <a:lnTo>
                  <a:pt x="86" y="437"/>
                </a:lnTo>
                <a:lnTo>
                  <a:pt x="86" y="437"/>
                </a:lnTo>
                <a:lnTo>
                  <a:pt x="87" y="437"/>
                </a:lnTo>
                <a:lnTo>
                  <a:pt x="87" y="438"/>
                </a:lnTo>
                <a:lnTo>
                  <a:pt x="87" y="438"/>
                </a:lnTo>
                <a:lnTo>
                  <a:pt x="88" y="440"/>
                </a:lnTo>
                <a:lnTo>
                  <a:pt x="89" y="440"/>
                </a:lnTo>
                <a:lnTo>
                  <a:pt x="89" y="440"/>
                </a:lnTo>
                <a:lnTo>
                  <a:pt x="91" y="439"/>
                </a:lnTo>
                <a:lnTo>
                  <a:pt x="89" y="439"/>
                </a:lnTo>
                <a:lnTo>
                  <a:pt x="88" y="438"/>
                </a:lnTo>
                <a:lnTo>
                  <a:pt x="88" y="438"/>
                </a:lnTo>
                <a:lnTo>
                  <a:pt x="89" y="432"/>
                </a:lnTo>
                <a:lnTo>
                  <a:pt x="89" y="428"/>
                </a:lnTo>
                <a:lnTo>
                  <a:pt x="88" y="425"/>
                </a:lnTo>
                <a:lnTo>
                  <a:pt x="88" y="425"/>
                </a:lnTo>
                <a:lnTo>
                  <a:pt x="89" y="424"/>
                </a:lnTo>
                <a:lnTo>
                  <a:pt x="89" y="423"/>
                </a:lnTo>
                <a:lnTo>
                  <a:pt x="89" y="423"/>
                </a:lnTo>
                <a:close/>
                <a:moveTo>
                  <a:pt x="91" y="434"/>
                </a:moveTo>
                <a:lnTo>
                  <a:pt x="91" y="434"/>
                </a:lnTo>
                <a:lnTo>
                  <a:pt x="89" y="435"/>
                </a:lnTo>
                <a:lnTo>
                  <a:pt x="89" y="437"/>
                </a:lnTo>
                <a:lnTo>
                  <a:pt x="89" y="437"/>
                </a:lnTo>
                <a:lnTo>
                  <a:pt x="91" y="435"/>
                </a:lnTo>
                <a:lnTo>
                  <a:pt x="91" y="435"/>
                </a:lnTo>
                <a:lnTo>
                  <a:pt x="92" y="432"/>
                </a:lnTo>
                <a:lnTo>
                  <a:pt x="92" y="432"/>
                </a:lnTo>
                <a:lnTo>
                  <a:pt x="91" y="430"/>
                </a:lnTo>
                <a:lnTo>
                  <a:pt x="91" y="430"/>
                </a:lnTo>
                <a:lnTo>
                  <a:pt x="91" y="434"/>
                </a:lnTo>
                <a:lnTo>
                  <a:pt x="91" y="434"/>
                </a:lnTo>
                <a:close/>
                <a:moveTo>
                  <a:pt x="82" y="450"/>
                </a:moveTo>
                <a:lnTo>
                  <a:pt x="82" y="450"/>
                </a:lnTo>
                <a:lnTo>
                  <a:pt x="82" y="450"/>
                </a:lnTo>
                <a:lnTo>
                  <a:pt x="81" y="449"/>
                </a:lnTo>
                <a:lnTo>
                  <a:pt x="81" y="449"/>
                </a:lnTo>
                <a:lnTo>
                  <a:pt x="81" y="450"/>
                </a:lnTo>
                <a:lnTo>
                  <a:pt x="81" y="452"/>
                </a:lnTo>
                <a:lnTo>
                  <a:pt x="81" y="453"/>
                </a:lnTo>
                <a:lnTo>
                  <a:pt x="81" y="453"/>
                </a:lnTo>
                <a:lnTo>
                  <a:pt x="81" y="453"/>
                </a:lnTo>
                <a:lnTo>
                  <a:pt x="81" y="452"/>
                </a:lnTo>
                <a:lnTo>
                  <a:pt x="81" y="452"/>
                </a:lnTo>
                <a:lnTo>
                  <a:pt x="83" y="453"/>
                </a:lnTo>
                <a:lnTo>
                  <a:pt x="83" y="450"/>
                </a:lnTo>
                <a:lnTo>
                  <a:pt x="83" y="450"/>
                </a:lnTo>
                <a:lnTo>
                  <a:pt x="85" y="453"/>
                </a:lnTo>
                <a:lnTo>
                  <a:pt x="83" y="454"/>
                </a:lnTo>
                <a:lnTo>
                  <a:pt x="83" y="454"/>
                </a:lnTo>
                <a:lnTo>
                  <a:pt x="83" y="453"/>
                </a:lnTo>
                <a:lnTo>
                  <a:pt x="83" y="453"/>
                </a:lnTo>
                <a:lnTo>
                  <a:pt x="83" y="455"/>
                </a:lnTo>
                <a:lnTo>
                  <a:pt x="83" y="458"/>
                </a:lnTo>
                <a:lnTo>
                  <a:pt x="83" y="458"/>
                </a:lnTo>
                <a:lnTo>
                  <a:pt x="82" y="457"/>
                </a:lnTo>
                <a:lnTo>
                  <a:pt x="82" y="455"/>
                </a:lnTo>
                <a:lnTo>
                  <a:pt x="82" y="455"/>
                </a:lnTo>
                <a:lnTo>
                  <a:pt x="80" y="453"/>
                </a:lnTo>
                <a:lnTo>
                  <a:pt x="79" y="448"/>
                </a:lnTo>
                <a:lnTo>
                  <a:pt x="79" y="448"/>
                </a:lnTo>
                <a:lnTo>
                  <a:pt x="81" y="448"/>
                </a:lnTo>
                <a:lnTo>
                  <a:pt x="81" y="448"/>
                </a:lnTo>
                <a:lnTo>
                  <a:pt x="79" y="447"/>
                </a:lnTo>
                <a:lnTo>
                  <a:pt x="79" y="445"/>
                </a:lnTo>
                <a:lnTo>
                  <a:pt x="79" y="444"/>
                </a:lnTo>
                <a:lnTo>
                  <a:pt x="79" y="444"/>
                </a:lnTo>
                <a:lnTo>
                  <a:pt x="80" y="444"/>
                </a:lnTo>
                <a:lnTo>
                  <a:pt x="81" y="443"/>
                </a:lnTo>
                <a:lnTo>
                  <a:pt x="81" y="443"/>
                </a:lnTo>
                <a:lnTo>
                  <a:pt x="82" y="443"/>
                </a:lnTo>
                <a:lnTo>
                  <a:pt x="83" y="445"/>
                </a:lnTo>
                <a:lnTo>
                  <a:pt x="83" y="449"/>
                </a:lnTo>
                <a:lnTo>
                  <a:pt x="83" y="449"/>
                </a:lnTo>
                <a:lnTo>
                  <a:pt x="82" y="448"/>
                </a:lnTo>
                <a:lnTo>
                  <a:pt x="81" y="449"/>
                </a:lnTo>
                <a:lnTo>
                  <a:pt x="81" y="449"/>
                </a:lnTo>
                <a:lnTo>
                  <a:pt x="82" y="449"/>
                </a:lnTo>
                <a:lnTo>
                  <a:pt x="82" y="450"/>
                </a:lnTo>
                <a:lnTo>
                  <a:pt x="82" y="450"/>
                </a:lnTo>
                <a:close/>
                <a:moveTo>
                  <a:pt x="75" y="402"/>
                </a:moveTo>
                <a:lnTo>
                  <a:pt x="75" y="402"/>
                </a:lnTo>
                <a:lnTo>
                  <a:pt x="75" y="403"/>
                </a:lnTo>
                <a:lnTo>
                  <a:pt x="76" y="403"/>
                </a:lnTo>
                <a:lnTo>
                  <a:pt x="76" y="403"/>
                </a:lnTo>
                <a:lnTo>
                  <a:pt x="76" y="408"/>
                </a:lnTo>
                <a:lnTo>
                  <a:pt x="76" y="408"/>
                </a:lnTo>
                <a:lnTo>
                  <a:pt x="76" y="412"/>
                </a:lnTo>
                <a:lnTo>
                  <a:pt x="75" y="413"/>
                </a:lnTo>
                <a:lnTo>
                  <a:pt x="74" y="413"/>
                </a:lnTo>
                <a:lnTo>
                  <a:pt x="74" y="413"/>
                </a:lnTo>
                <a:lnTo>
                  <a:pt x="75" y="412"/>
                </a:lnTo>
                <a:lnTo>
                  <a:pt x="75" y="410"/>
                </a:lnTo>
                <a:lnTo>
                  <a:pt x="72" y="410"/>
                </a:lnTo>
                <a:lnTo>
                  <a:pt x="72" y="410"/>
                </a:lnTo>
                <a:lnTo>
                  <a:pt x="72" y="412"/>
                </a:lnTo>
                <a:lnTo>
                  <a:pt x="72" y="413"/>
                </a:lnTo>
                <a:lnTo>
                  <a:pt x="72" y="417"/>
                </a:lnTo>
                <a:lnTo>
                  <a:pt x="72" y="417"/>
                </a:lnTo>
                <a:lnTo>
                  <a:pt x="71" y="417"/>
                </a:lnTo>
                <a:lnTo>
                  <a:pt x="71" y="415"/>
                </a:lnTo>
                <a:lnTo>
                  <a:pt x="71" y="414"/>
                </a:lnTo>
                <a:lnTo>
                  <a:pt x="71" y="414"/>
                </a:lnTo>
                <a:lnTo>
                  <a:pt x="70" y="410"/>
                </a:lnTo>
                <a:lnTo>
                  <a:pt x="70" y="410"/>
                </a:lnTo>
                <a:lnTo>
                  <a:pt x="70" y="405"/>
                </a:lnTo>
                <a:lnTo>
                  <a:pt x="70" y="402"/>
                </a:lnTo>
                <a:lnTo>
                  <a:pt x="70" y="402"/>
                </a:lnTo>
                <a:lnTo>
                  <a:pt x="70" y="402"/>
                </a:lnTo>
                <a:lnTo>
                  <a:pt x="71" y="402"/>
                </a:lnTo>
                <a:lnTo>
                  <a:pt x="71" y="403"/>
                </a:lnTo>
                <a:lnTo>
                  <a:pt x="72" y="403"/>
                </a:lnTo>
                <a:lnTo>
                  <a:pt x="72" y="403"/>
                </a:lnTo>
                <a:lnTo>
                  <a:pt x="71" y="404"/>
                </a:lnTo>
                <a:lnTo>
                  <a:pt x="71" y="405"/>
                </a:lnTo>
                <a:lnTo>
                  <a:pt x="71" y="410"/>
                </a:lnTo>
                <a:lnTo>
                  <a:pt x="71" y="410"/>
                </a:lnTo>
                <a:lnTo>
                  <a:pt x="74" y="409"/>
                </a:lnTo>
                <a:lnTo>
                  <a:pt x="74" y="407"/>
                </a:lnTo>
                <a:lnTo>
                  <a:pt x="74" y="407"/>
                </a:lnTo>
                <a:lnTo>
                  <a:pt x="72" y="407"/>
                </a:lnTo>
                <a:lnTo>
                  <a:pt x="72" y="408"/>
                </a:lnTo>
                <a:lnTo>
                  <a:pt x="72" y="408"/>
                </a:lnTo>
                <a:lnTo>
                  <a:pt x="72" y="407"/>
                </a:lnTo>
                <a:lnTo>
                  <a:pt x="72" y="405"/>
                </a:lnTo>
                <a:lnTo>
                  <a:pt x="75" y="402"/>
                </a:lnTo>
                <a:lnTo>
                  <a:pt x="75" y="402"/>
                </a:lnTo>
                <a:close/>
                <a:moveTo>
                  <a:pt x="82" y="465"/>
                </a:moveTo>
                <a:lnTo>
                  <a:pt x="82" y="465"/>
                </a:lnTo>
                <a:lnTo>
                  <a:pt x="83" y="467"/>
                </a:lnTo>
                <a:lnTo>
                  <a:pt x="82" y="468"/>
                </a:lnTo>
                <a:lnTo>
                  <a:pt x="81" y="471"/>
                </a:lnTo>
                <a:lnTo>
                  <a:pt x="81" y="472"/>
                </a:lnTo>
                <a:lnTo>
                  <a:pt x="81" y="472"/>
                </a:lnTo>
                <a:lnTo>
                  <a:pt x="82" y="471"/>
                </a:lnTo>
                <a:lnTo>
                  <a:pt x="82" y="471"/>
                </a:lnTo>
                <a:lnTo>
                  <a:pt x="83" y="473"/>
                </a:lnTo>
                <a:lnTo>
                  <a:pt x="83" y="473"/>
                </a:lnTo>
                <a:lnTo>
                  <a:pt x="82" y="473"/>
                </a:lnTo>
                <a:lnTo>
                  <a:pt x="82" y="474"/>
                </a:lnTo>
                <a:lnTo>
                  <a:pt x="82" y="476"/>
                </a:lnTo>
                <a:lnTo>
                  <a:pt x="81" y="477"/>
                </a:lnTo>
                <a:lnTo>
                  <a:pt x="81" y="477"/>
                </a:lnTo>
                <a:lnTo>
                  <a:pt x="80" y="476"/>
                </a:lnTo>
                <a:lnTo>
                  <a:pt x="79" y="476"/>
                </a:lnTo>
                <a:lnTo>
                  <a:pt x="79" y="477"/>
                </a:lnTo>
                <a:lnTo>
                  <a:pt x="79" y="477"/>
                </a:lnTo>
                <a:lnTo>
                  <a:pt x="77" y="476"/>
                </a:lnTo>
                <a:lnTo>
                  <a:pt x="77" y="474"/>
                </a:lnTo>
                <a:lnTo>
                  <a:pt x="79" y="472"/>
                </a:lnTo>
                <a:lnTo>
                  <a:pt x="79" y="472"/>
                </a:lnTo>
                <a:lnTo>
                  <a:pt x="80" y="474"/>
                </a:lnTo>
                <a:lnTo>
                  <a:pt x="80" y="474"/>
                </a:lnTo>
                <a:lnTo>
                  <a:pt x="81" y="474"/>
                </a:lnTo>
                <a:lnTo>
                  <a:pt x="81" y="474"/>
                </a:lnTo>
                <a:lnTo>
                  <a:pt x="81" y="474"/>
                </a:lnTo>
                <a:lnTo>
                  <a:pt x="80" y="474"/>
                </a:lnTo>
                <a:lnTo>
                  <a:pt x="80" y="469"/>
                </a:lnTo>
                <a:lnTo>
                  <a:pt x="80" y="469"/>
                </a:lnTo>
                <a:lnTo>
                  <a:pt x="79" y="469"/>
                </a:lnTo>
                <a:lnTo>
                  <a:pt x="79" y="469"/>
                </a:lnTo>
                <a:lnTo>
                  <a:pt x="77" y="468"/>
                </a:lnTo>
                <a:lnTo>
                  <a:pt x="77" y="468"/>
                </a:lnTo>
                <a:lnTo>
                  <a:pt x="80" y="468"/>
                </a:lnTo>
                <a:lnTo>
                  <a:pt x="81" y="468"/>
                </a:lnTo>
                <a:lnTo>
                  <a:pt x="82" y="468"/>
                </a:lnTo>
                <a:lnTo>
                  <a:pt x="82" y="465"/>
                </a:lnTo>
                <a:lnTo>
                  <a:pt x="82" y="465"/>
                </a:lnTo>
                <a:close/>
                <a:moveTo>
                  <a:pt x="81" y="384"/>
                </a:moveTo>
                <a:lnTo>
                  <a:pt x="81" y="384"/>
                </a:lnTo>
                <a:lnTo>
                  <a:pt x="81" y="382"/>
                </a:lnTo>
                <a:lnTo>
                  <a:pt x="81" y="380"/>
                </a:lnTo>
                <a:lnTo>
                  <a:pt x="81" y="380"/>
                </a:lnTo>
                <a:lnTo>
                  <a:pt x="82" y="380"/>
                </a:lnTo>
                <a:lnTo>
                  <a:pt x="82" y="382"/>
                </a:lnTo>
                <a:lnTo>
                  <a:pt x="81" y="383"/>
                </a:lnTo>
                <a:lnTo>
                  <a:pt x="81" y="384"/>
                </a:lnTo>
                <a:lnTo>
                  <a:pt x="81" y="384"/>
                </a:lnTo>
                <a:close/>
                <a:moveTo>
                  <a:pt x="50" y="24"/>
                </a:moveTo>
                <a:lnTo>
                  <a:pt x="50" y="24"/>
                </a:lnTo>
                <a:lnTo>
                  <a:pt x="50" y="23"/>
                </a:lnTo>
                <a:lnTo>
                  <a:pt x="50" y="20"/>
                </a:lnTo>
                <a:lnTo>
                  <a:pt x="50" y="16"/>
                </a:lnTo>
                <a:lnTo>
                  <a:pt x="50" y="16"/>
                </a:lnTo>
                <a:lnTo>
                  <a:pt x="50" y="18"/>
                </a:lnTo>
                <a:lnTo>
                  <a:pt x="50" y="19"/>
                </a:lnTo>
                <a:lnTo>
                  <a:pt x="50" y="24"/>
                </a:lnTo>
                <a:lnTo>
                  <a:pt x="50" y="24"/>
                </a:lnTo>
                <a:close/>
                <a:moveTo>
                  <a:pt x="80" y="383"/>
                </a:moveTo>
                <a:lnTo>
                  <a:pt x="80" y="383"/>
                </a:lnTo>
                <a:lnTo>
                  <a:pt x="81" y="385"/>
                </a:lnTo>
                <a:lnTo>
                  <a:pt x="82" y="387"/>
                </a:lnTo>
                <a:lnTo>
                  <a:pt x="82" y="387"/>
                </a:lnTo>
                <a:lnTo>
                  <a:pt x="82" y="389"/>
                </a:lnTo>
                <a:lnTo>
                  <a:pt x="81" y="390"/>
                </a:lnTo>
                <a:lnTo>
                  <a:pt x="81" y="390"/>
                </a:lnTo>
                <a:lnTo>
                  <a:pt x="81" y="390"/>
                </a:lnTo>
                <a:lnTo>
                  <a:pt x="81" y="388"/>
                </a:lnTo>
                <a:lnTo>
                  <a:pt x="81" y="385"/>
                </a:lnTo>
                <a:lnTo>
                  <a:pt x="81" y="385"/>
                </a:lnTo>
                <a:lnTo>
                  <a:pt x="80" y="385"/>
                </a:lnTo>
                <a:lnTo>
                  <a:pt x="80" y="387"/>
                </a:lnTo>
                <a:lnTo>
                  <a:pt x="80" y="387"/>
                </a:lnTo>
                <a:lnTo>
                  <a:pt x="79" y="385"/>
                </a:lnTo>
                <a:lnTo>
                  <a:pt x="80" y="383"/>
                </a:lnTo>
                <a:lnTo>
                  <a:pt x="80" y="383"/>
                </a:lnTo>
                <a:close/>
                <a:moveTo>
                  <a:pt x="79" y="15"/>
                </a:moveTo>
                <a:lnTo>
                  <a:pt x="79" y="15"/>
                </a:lnTo>
                <a:lnTo>
                  <a:pt x="80" y="15"/>
                </a:lnTo>
                <a:lnTo>
                  <a:pt x="80" y="18"/>
                </a:lnTo>
                <a:lnTo>
                  <a:pt x="80" y="18"/>
                </a:lnTo>
                <a:lnTo>
                  <a:pt x="81" y="16"/>
                </a:lnTo>
                <a:lnTo>
                  <a:pt x="82" y="18"/>
                </a:lnTo>
                <a:lnTo>
                  <a:pt x="82" y="18"/>
                </a:lnTo>
                <a:lnTo>
                  <a:pt x="83" y="20"/>
                </a:lnTo>
                <a:lnTo>
                  <a:pt x="83" y="24"/>
                </a:lnTo>
                <a:lnTo>
                  <a:pt x="83" y="24"/>
                </a:lnTo>
                <a:lnTo>
                  <a:pt x="85" y="36"/>
                </a:lnTo>
                <a:lnTo>
                  <a:pt x="85" y="36"/>
                </a:lnTo>
                <a:lnTo>
                  <a:pt x="85" y="38"/>
                </a:lnTo>
                <a:lnTo>
                  <a:pt x="85" y="38"/>
                </a:lnTo>
                <a:lnTo>
                  <a:pt x="85" y="48"/>
                </a:lnTo>
                <a:lnTo>
                  <a:pt x="86" y="56"/>
                </a:lnTo>
                <a:lnTo>
                  <a:pt x="86" y="56"/>
                </a:lnTo>
                <a:lnTo>
                  <a:pt x="86" y="60"/>
                </a:lnTo>
                <a:lnTo>
                  <a:pt x="86" y="60"/>
                </a:lnTo>
                <a:lnTo>
                  <a:pt x="87" y="63"/>
                </a:lnTo>
                <a:lnTo>
                  <a:pt x="87" y="63"/>
                </a:lnTo>
                <a:lnTo>
                  <a:pt x="86" y="65"/>
                </a:lnTo>
                <a:lnTo>
                  <a:pt x="86" y="65"/>
                </a:lnTo>
                <a:lnTo>
                  <a:pt x="87" y="73"/>
                </a:lnTo>
                <a:lnTo>
                  <a:pt x="86" y="79"/>
                </a:lnTo>
                <a:lnTo>
                  <a:pt x="86" y="79"/>
                </a:lnTo>
                <a:lnTo>
                  <a:pt x="85" y="79"/>
                </a:lnTo>
                <a:lnTo>
                  <a:pt x="83" y="80"/>
                </a:lnTo>
                <a:lnTo>
                  <a:pt x="83" y="80"/>
                </a:lnTo>
                <a:lnTo>
                  <a:pt x="85" y="80"/>
                </a:lnTo>
                <a:lnTo>
                  <a:pt x="85" y="80"/>
                </a:lnTo>
                <a:lnTo>
                  <a:pt x="86" y="80"/>
                </a:lnTo>
                <a:lnTo>
                  <a:pt x="86" y="80"/>
                </a:lnTo>
                <a:lnTo>
                  <a:pt x="87" y="85"/>
                </a:lnTo>
                <a:lnTo>
                  <a:pt x="88" y="88"/>
                </a:lnTo>
                <a:lnTo>
                  <a:pt x="88" y="88"/>
                </a:lnTo>
                <a:lnTo>
                  <a:pt x="88" y="89"/>
                </a:lnTo>
                <a:lnTo>
                  <a:pt x="88" y="90"/>
                </a:lnTo>
                <a:lnTo>
                  <a:pt x="87" y="90"/>
                </a:lnTo>
                <a:lnTo>
                  <a:pt x="87" y="90"/>
                </a:lnTo>
                <a:lnTo>
                  <a:pt x="88" y="93"/>
                </a:lnTo>
                <a:lnTo>
                  <a:pt x="88" y="94"/>
                </a:lnTo>
                <a:lnTo>
                  <a:pt x="87" y="95"/>
                </a:lnTo>
                <a:lnTo>
                  <a:pt x="87" y="95"/>
                </a:lnTo>
                <a:lnTo>
                  <a:pt x="89" y="95"/>
                </a:lnTo>
                <a:lnTo>
                  <a:pt x="89" y="95"/>
                </a:lnTo>
                <a:lnTo>
                  <a:pt x="89" y="96"/>
                </a:lnTo>
                <a:lnTo>
                  <a:pt x="89" y="98"/>
                </a:lnTo>
                <a:lnTo>
                  <a:pt x="89" y="98"/>
                </a:lnTo>
                <a:lnTo>
                  <a:pt x="91" y="96"/>
                </a:lnTo>
                <a:lnTo>
                  <a:pt x="93" y="95"/>
                </a:lnTo>
                <a:lnTo>
                  <a:pt x="93" y="95"/>
                </a:lnTo>
                <a:lnTo>
                  <a:pt x="91" y="95"/>
                </a:lnTo>
                <a:lnTo>
                  <a:pt x="89" y="94"/>
                </a:lnTo>
                <a:lnTo>
                  <a:pt x="89" y="94"/>
                </a:lnTo>
                <a:lnTo>
                  <a:pt x="89" y="93"/>
                </a:lnTo>
                <a:lnTo>
                  <a:pt x="89" y="90"/>
                </a:lnTo>
                <a:lnTo>
                  <a:pt x="92" y="90"/>
                </a:lnTo>
                <a:lnTo>
                  <a:pt x="92" y="90"/>
                </a:lnTo>
                <a:lnTo>
                  <a:pt x="92" y="89"/>
                </a:lnTo>
                <a:lnTo>
                  <a:pt x="91" y="89"/>
                </a:lnTo>
                <a:lnTo>
                  <a:pt x="89" y="88"/>
                </a:lnTo>
                <a:lnTo>
                  <a:pt x="88" y="86"/>
                </a:lnTo>
                <a:lnTo>
                  <a:pt x="88" y="86"/>
                </a:lnTo>
                <a:lnTo>
                  <a:pt x="91" y="88"/>
                </a:lnTo>
                <a:lnTo>
                  <a:pt x="91" y="88"/>
                </a:lnTo>
                <a:lnTo>
                  <a:pt x="91" y="86"/>
                </a:lnTo>
                <a:lnTo>
                  <a:pt x="91" y="85"/>
                </a:lnTo>
                <a:lnTo>
                  <a:pt x="89" y="84"/>
                </a:lnTo>
                <a:lnTo>
                  <a:pt x="91" y="83"/>
                </a:lnTo>
                <a:lnTo>
                  <a:pt x="91" y="83"/>
                </a:lnTo>
                <a:lnTo>
                  <a:pt x="88" y="80"/>
                </a:lnTo>
                <a:lnTo>
                  <a:pt x="88" y="76"/>
                </a:lnTo>
                <a:lnTo>
                  <a:pt x="88" y="76"/>
                </a:lnTo>
                <a:lnTo>
                  <a:pt x="89" y="80"/>
                </a:lnTo>
                <a:lnTo>
                  <a:pt x="89" y="80"/>
                </a:lnTo>
                <a:lnTo>
                  <a:pt x="92" y="78"/>
                </a:lnTo>
                <a:lnTo>
                  <a:pt x="92" y="78"/>
                </a:lnTo>
                <a:lnTo>
                  <a:pt x="92" y="76"/>
                </a:lnTo>
                <a:lnTo>
                  <a:pt x="91" y="78"/>
                </a:lnTo>
                <a:lnTo>
                  <a:pt x="91" y="78"/>
                </a:lnTo>
                <a:lnTo>
                  <a:pt x="91" y="78"/>
                </a:lnTo>
                <a:lnTo>
                  <a:pt x="91" y="78"/>
                </a:lnTo>
                <a:lnTo>
                  <a:pt x="89" y="76"/>
                </a:lnTo>
                <a:lnTo>
                  <a:pt x="89" y="76"/>
                </a:lnTo>
                <a:lnTo>
                  <a:pt x="88" y="75"/>
                </a:lnTo>
                <a:lnTo>
                  <a:pt x="88" y="74"/>
                </a:lnTo>
                <a:lnTo>
                  <a:pt x="89" y="73"/>
                </a:lnTo>
                <a:lnTo>
                  <a:pt x="89" y="73"/>
                </a:lnTo>
                <a:lnTo>
                  <a:pt x="89" y="73"/>
                </a:lnTo>
                <a:lnTo>
                  <a:pt x="89" y="74"/>
                </a:lnTo>
                <a:lnTo>
                  <a:pt x="89" y="75"/>
                </a:lnTo>
                <a:lnTo>
                  <a:pt x="89" y="75"/>
                </a:lnTo>
                <a:lnTo>
                  <a:pt x="91" y="75"/>
                </a:lnTo>
                <a:lnTo>
                  <a:pt x="92" y="76"/>
                </a:lnTo>
                <a:lnTo>
                  <a:pt x="92" y="76"/>
                </a:lnTo>
                <a:lnTo>
                  <a:pt x="93" y="75"/>
                </a:lnTo>
                <a:lnTo>
                  <a:pt x="93" y="73"/>
                </a:lnTo>
                <a:lnTo>
                  <a:pt x="93" y="70"/>
                </a:lnTo>
                <a:lnTo>
                  <a:pt x="93" y="70"/>
                </a:lnTo>
                <a:lnTo>
                  <a:pt x="92" y="70"/>
                </a:lnTo>
                <a:lnTo>
                  <a:pt x="92" y="71"/>
                </a:lnTo>
                <a:lnTo>
                  <a:pt x="92" y="73"/>
                </a:lnTo>
                <a:lnTo>
                  <a:pt x="92" y="73"/>
                </a:lnTo>
                <a:lnTo>
                  <a:pt x="92" y="73"/>
                </a:lnTo>
                <a:lnTo>
                  <a:pt x="91" y="73"/>
                </a:lnTo>
                <a:lnTo>
                  <a:pt x="89" y="73"/>
                </a:lnTo>
                <a:lnTo>
                  <a:pt x="89" y="70"/>
                </a:lnTo>
                <a:lnTo>
                  <a:pt x="89" y="70"/>
                </a:lnTo>
                <a:lnTo>
                  <a:pt x="89" y="70"/>
                </a:lnTo>
                <a:lnTo>
                  <a:pt x="89" y="70"/>
                </a:lnTo>
                <a:lnTo>
                  <a:pt x="92" y="70"/>
                </a:lnTo>
                <a:lnTo>
                  <a:pt x="92" y="70"/>
                </a:lnTo>
                <a:lnTo>
                  <a:pt x="93" y="69"/>
                </a:lnTo>
                <a:lnTo>
                  <a:pt x="94" y="66"/>
                </a:lnTo>
                <a:lnTo>
                  <a:pt x="94" y="66"/>
                </a:lnTo>
                <a:lnTo>
                  <a:pt x="97" y="68"/>
                </a:lnTo>
                <a:lnTo>
                  <a:pt x="97" y="68"/>
                </a:lnTo>
                <a:lnTo>
                  <a:pt x="95" y="69"/>
                </a:lnTo>
                <a:lnTo>
                  <a:pt x="95" y="69"/>
                </a:lnTo>
                <a:lnTo>
                  <a:pt x="97" y="69"/>
                </a:lnTo>
                <a:lnTo>
                  <a:pt x="97" y="69"/>
                </a:lnTo>
                <a:lnTo>
                  <a:pt x="98" y="69"/>
                </a:lnTo>
                <a:lnTo>
                  <a:pt x="99" y="69"/>
                </a:lnTo>
                <a:lnTo>
                  <a:pt x="99" y="69"/>
                </a:lnTo>
                <a:lnTo>
                  <a:pt x="99" y="69"/>
                </a:lnTo>
                <a:lnTo>
                  <a:pt x="99" y="70"/>
                </a:lnTo>
                <a:lnTo>
                  <a:pt x="99" y="73"/>
                </a:lnTo>
                <a:lnTo>
                  <a:pt x="99" y="73"/>
                </a:lnTo>
                <a:lnTo>
                  <a:pt x="99" y="75"/>
                </a:lnTo>
                <a:lnTo>
                  <a:pt x="99" y="75"/>
                </a:lnTo>
                <a:lnTo>
                  <a:pt x="98" y="84"/>
                </a:lnTo>
                <a:lnTo>
                  <a:pt x="98" y="84"/>
                </a:lnTo>
                <a:lnTo>
                  <a:pt x="98" y="86"/>
                </a:lnTo>
                <a:lnTo>
                  <a:pt x="98" y="86"/>
                </a:lnTo>
                <a:lnTo>
                  <a:pt x="98" y="94"/>
                </a:lnTo>
                <a:lnTo>
                  <a:pt x="98" y="100"/>
                </a:lnTo>
                <a:lnTo>
                  <a:pt x="98" y="100"/>
                </a:lnTo>
                <a:lnTo>
                  <a:pt x="97" y="105"/>
                </a:lnTo>
                <a:lnTo>
                  <a:pt x="97" y="105"/>
                </a:lnTo>
                <a:lnTo>
                  <a:pt x="95" y="120"/>
                </a:lnTo>
                <a:lnTo>
                  <a:pt x="93" y="135"/>
                </a:lnTo>
                <a:lnTo>
                  <a:pt x="93" y="135"/>
                </a:lnTo>
                <a:lnTo>
                  <a:pt x="92" y="138"/>
                </a:lnTo>
                <a:lnTo>
                  <a:pt x="92" y="138"/>
                </a:lnTo>
                <a:lnTo>
                  <a:pt x="92" y="141"/>
                </a:lnTo>
                <a:lnTo>
                  <a:pt x="92" y="145"/>
                </a:lnTo>
                <a:lnTo>
                  <a:pt x="92" y="145"/>
                </a:lnTo>
                <a:lnTo>
                  <a:pt x="92" y="146"/>
                </a:lnTo>
                <a:lnTo>
                  <a:pt x="92" y="149"/>
                </a:lnTo>
                <a:lnTo>
                  <a:pt x="92" y="149"/>
                </a:lnTo>
                <a:lnTo>
                  <a:pt x="92" y="150"/>
                </a:lnTo>
                <a:lnTo>
                  <a:pt x="92" y="151"/>
                </a:lnTo>
                <a:lnTo>
                  <a:pt x="91" y="153"/>
                </a:lnTo>
                <a:lnTo>
                  <a:pt x="91" y="153"/>
                </a:lnTo>
                <a:lnTo>
                  <a:pt x="91" y="155"/>
                </a:lnTo>
                <a:lnTo>
                  <a:pt x="91" y="158"/>
                </a:lnTo>
                <a:lnTo>
                  <a:pt x="91" y="160"/>
                </a:lnTo>
                <a:lnTo>
                  <a:pt x="91" y="163"/>
                </a:lnTo>
                <a:lnTo>
                  <a:pt x="91" y="163"/>
                </a:lnTo>
                <a:lnTo>
                  <a:pt x="91" y="163"/>
                </a:lnTo>
                <a:lnTo>
                  <a:pt x="89" y="163"/>
                </a:lnTo>
                <a:lnTo>
                  <a:pt x="89" y="161"/>
                </a:lnTo>
                <a:lnTo>
                  <a:pt x="89" y="161"/>
                </a:lnTo>
                <a:lnTo>
                  <a:pt x="89" y="161"/>
                </a:lnTo>
                <a:lnTo>
                  <a:pt x="88" y="163"/>
                </a:lnTo>
                <a:lnTo>
                  <a:pt x="88" y="164"/>
                </a:lnTo>
                <a:lnTo>
                  <a:pt x="89" y="165"/>
                </a:lnTo>
                <a:lnTo>
                  <a:pt x="91" y="165"/>
                </a:lnTo>
                <a:lnTo>
                  <a:pt x="91" y="165"/>
                </a:lnTo>
                <a:lnTo>
                  <a:pt x="89" y="169"/>
                </a:lnTo>
                <a:lnTo>
                  <a:pt x="89" y="170"/>
                </a:lnTo>
                <a:lnTo>
                  <a:pt x="88" y="171"/>
                </a:lnTo>
                <a:lnTo>
                  <a:pt x="88" y="171"/>
                </a:lnTo>
                <a:lnTo>
                  <a:pt x="88" y="174"/>
                </a:lnTo>
                <a:lnTo>
                  <a:pt x="88" y="176"/>
                </a:lnTo>
                <a:lnTo>
                  <a:pt x="88" y="179"/>
                </a:lnTo>
                <a:lnTo>
                  <a:pt x="88" y="181"/>
                </a:lnTo>
                <a:lnTo>
                  <a:pt x="88" y="181"/>
                </a:lnTo>
                <a:lnTo>
                  <a:pt x="88" y="183"/>
                </a:lnTo>
                <a:lnTo>
                  <a:pt x="87" y="183"/>
                </a:lnTo>
                <a:lnTo>
                  <a:pt x="87" y="183"/>
                </a:lnTo>
                <a:lnTo>
                  <a:pt x="88" y="185"/>
                </a:lnTo>
                <a:lnTo>
                  <a:pt x="88" y="185"/>
                </a:lnTo>
                <a:lnTo>
                  <a:pt x="87" y="190"/>
                </a:lnTo>
                <a:lnTo>
                  <a:pt x="86" y="195"/>
                </a:lnTo>
                <a:lnTo>
                  <a:pt x="86" y="195"/>
                </a:lnTo>
                <a:lnTo>
                  <a:pt x="86" y="198"/>
                </a:lnTo>
                <a:lnTo>
                  <a:pt x="87" y="199"/>
                </a:lnTo>
                <a:lnTo>
                  <a:pt x="87" y="199"/>
                </a:lnTo>
                <a:lnTo>
                  <a:pt x="87" y="199"/>
                </a:lnTo>
                <a:lnTo>
                  <a:pt x="86" y="199"/>
                </a:lnTo>
                <a:lnTo>
                  <a:pt x="86" y="199"/>
                </a:lnTo>
                <a:lnTo>
                  <a:pt x="86" y="204"/>
                </a:lnTo>
                <a:lnTo>
                  <a:pt x="86" y="208"/>
                </a:lnTo>
                <a:lnTo>
                  <a:pt x="86" y="208"/>
                </a:lnTo>
                <a:lnTo>
                  <a:pt x="86" y="208"/>
                </a:lnTo>
                <a:lnTo>
                  <a:pt x="87" y="208"/>
                </a:lnTo>
                <a:lnTo>
                  <a:pt x="87" y="208"/>
                </a:lnTo>
                <a:lnTo>
                  <a:pt x="86" y="211"/>
                </a:lnTo>
                <a:lnTo>
                  <a:pt x="86" y="211"/>
                </a:lnTo>
                <a:lnTo>
                  <a:pt x="86" y="213"/>
                </a:lnTo>
                <a:lnTo>
                  <a:pt x="86" y="213"/>
                </a:lnTo>
                <a:lnTo>
                  <a:pt x="86" y="214"/>
                </a:lnTo>
                <a:lnTo>
                  <a:pt x="86" y="215"/>
                </a:lnTo>
                <a:lnTo>
                  <a:pt x="86" y="215"/>
                </a:lnTo>
                <a:lnTo>
                  <a:pt x="85" y="221"/>
                </a:lnTo>
                <a:lnTo>
                  <a:pt x="85" y="221"/>
                </a:lnTo>
                <a:lnTo>
                  <a:pt x="86" y="226"/>
                </a:lnTo>
                <a:lnTo>
                  <a:pt x="86" y="226"/>
                </a:lnTo>
                <a:lnTo>
                  <a:pt x="87" y="230"/>
                </a:lnTo>
                <a:lnTo>
                  <a:pt x="87" y="230"/>
                </a:lnTo>
                <a:lnTo>
                  <a:pt x="87" y="243"/>
                </a:lnTo>
                <a:lnTo>
                  <a:pt x="87" y="243"/>
                </a:lnTo>
                <a:lnTo>
                  <a:pt x="87" y="248"/>
                </a:lnTo>
                <a:lnTo>
                  <a:pt x="87" y="250"/>
                </a:lnTo>
                <a:lnTo>
                  <a:pt x="86" y="253"/>
                </a:lnTo>
                <a:lnTo>
                  <a:pt x="86" y="253"/>
                </a:lnTo>
                <a:lnTo>
                  <a:pt x="87" y="255"/>
                </a:lnTo>
                <a:lnTo>
                  <a:pt x="87" y="255"/>
                </a:lnTo>
                <a:lnTo>
                  <a:pt x="87" y="257"/>
                </a:lnTo>
                <a:lnTo>
                  <a:pt x="87" y="257"/>
                </a:lnTo>
                <a:lnTo>
                  <a:pt x="88" y="262"/>
                </a:lnTo>
                <a:lnTo>
                  <a:pt x="88" y="262"/>
                </a:lnTo>
                <a:lnTo>
                  <a:pt x="87" y="267"/>
                </a:lnTo>
                <a:lnTo>
                  <a:pt x="87" y="272"/>
                </a:lnTo>
                <a:lnTo>
                  <a:pt x="87" y="272"/>
                </a:lnTo>
                <a:lnTo>
                  <a:pt x="88" y="274"/>
                </a:lnTo>
                <a:lnTo>
                  <a:pt x="88" y="274"/>
                </a:lnTo>
                <a:lnTo>
                  <a:pt x="87" y="277"/>
                </a:lnTo>
                <a:lnTo>
                  <a:pt x="87" y="277"/>
                </a:lnTo>
                <a:lnTo>
                  <a:pt x="88" y="279"/>
                </a:lnTo>
                <a:lnTo>
                  <a:pt x="88" y="279"/>
                </a:lnTo>
                <a:lnTo>
                  <a:pt x="87" y="282"/>
                </a:lnTo>
                <a:lnTo>
                  <a:pt x="87" y="282"/>
                </a:lnTo>
                <a:lnTo>
                  <a:pt x="88" y="284"/>
                </a:lnTo>
                <a:lnTo>
                  <a:pt x="88" y="284"/>
                </a:lnTo>
                <a:lnTo>
                  <a:pt x="88" y="290"/>
                </a:lnTo>
                <a:lnTo>
                  <a:pt x="88" y="298"/>
                </a:lnTo>
                <a:lnTo>
                  <a:pt x="88" y="298"/>
                </a:lnTo>
                <a:lnTo>
                  <a:pt x="87" y="299"/>
                </a:lnTo>
                <a:lnTo>
                  <a:pt x="87" y="299"/>
                </a:lnTo>
                <a:lnTo>
                  <a:pt x="88" y="303"/>
                </a:lnTo>
                <a:lnTo>
                  <a:pt x="88" y="305"/>
                </a:lnTo>
                <a:lnTo>
                  <a:pt x="88" y="308"/>
                </a:lnTo>
                <a:lnTo>
                  <a:pt x="88" y="308"/>
                </a:lnTo>
                <a:lnTo>
                  <a:pt x="88" y="309"/>
                </a:lnTo>
                <a:lnTo>
                  <a:pt x="88" y="312"/>
                </a:lnTo>
                <a:lnTo>
                  <a:pt x="88" y="318"/>
                </a:lnTo>
                <a:lnTo>
                  <a:pt x="88" y="318"/>
                </a:lnTo>
                <a:lnTo>
                  <a:pt x="87" y="317"/>
                </a:lnTo>
                <a:lnTo>
                  <a:pt x="87" y="317"/>
                </a:lnTo>
                <a:lnTo>
                  <a:pt x="86" y="315"/>
                </a:lnTo>
                <a:lnTo>
                  <a:pt x="86" y="315"/>
                </a:lnTo>
                <a:lnTo>
                  <a:pt x="87" y="318"/>
                </a:lnTo>
                <a:lnTo>
                  <a:pt x="88" y="318"/>
                </a:lnTo>
                <a:lnTo>
                  <a:pt x="88" y="318"/>
                </a:lnTo>
                <a:lnTo>
                  <a:pt x="87" y="320"/>
                </a:lnTo>
                <a:lnTo>
                  <a:pt x="87" y="324"/>
                </a:lnTo>
                <a:lnTo>
                  <a:pt x="87" y="324"/>
                </a:lnTo>
                <a:lnTo>
                  <a:pt x="87" y="325"/>
                </a:lnTo>
                <a:lnTo>
                  <a:pt x="88" y="325"/>
                </a:lnTo>
                <a:lnTo>
                  <a:pt x="89" y="327"/>
                </a:lnTo>
                <a:lnTo>
                  <a:pt x="89" y="327"/>
                </a:lnTo>
                <a:lnTo>
                  <a:pt x="89" y="335"/>
                </a:lnTo>
                <a:lnTo>
                  <a:pt x="88" y="343"/>
                </a:lnTo>
                <a:lnTo>
                  <a:pt x="88" y="343"/>
                </a:lnTo>
                <a:lnTo>
                  <a:pt x="89" y="347"/>
                </a:lnTo>
                <a:lnTo>
                  <a:pt x="89" y="347"/>
                </a:lnTo>
                <a:lnTo>
                  <a:pt x="89" y="353"/>
                </a:lnTo>
                <a:lnTo>
                  <a:pt x="89" y="358"/>
                </a:lnTo>
                <a:lnTo>
                  <a:pt x="89" y="358"/>
                </a:lnTo>
                <a:lnTo>
                  <a:pt x="89" y="362"/>
                </a:lnTo>
                <a:lnTo>
                  <a:pt x="89" y="362"/>
                </a:lnTo>
                <a:lnTo>
                  <a:pt x="88" y="364"/>
                </a:lnTo>
                <a:lnTo>
                  <a:pt x="88" y="364"/>
                </a:lnTo>
                <a:lnTo>
                  <a:pt x="89" y="368"/>
                </a:lnTo>
                <a:lnTo>
                  <a:pt x="89" y="368"/>
                </a:lnTo>
                <a:lnTo>
                  <a:pt x="87" y="382"/>
                </a:lnTo>
                <a:lnTo>
                  <a:pt x="87" y="382"/>
                </a:lnTo>
                <a:lnTo>
                  <a:pt x="87" y="382"/>
                </a:lnTo>
                <a:lnTo>
                  <a:pt x="87" y="380"/>
                </a:lnTo>
                <a:lnTo>
                  <a:pt x="87" y="378"/>
                </a:lnTo>
                <a:lnTo>
                  <a:pt x="87" y="378"/>
                </a:lnTo>
                <a:lnTo>
                  <a:pt x="86" y="375"/>
                </a:lnTo>
                <a:lnTo>
                  <a:pt x="86" y="374"/>
                </a:lnTo>
                <a:lnTo>
                  <a:pt x="87" y="374"/>
                </a:lnTo>
                <a:lnTo>
                  <a:pt x="87" y="374"/>
                </a:lnTo>
                <a:lnTo>
                  <a:pt x="87" y="373"/>
                </a:lnTo>
                <a:lnTo>
                  <a:pt x="86" y="372"/>
                </a:lnTo>
                <a:lnTo>
                  <a:pt x="86" y="372"/>
                </a:lnTo>
                <a:lnTo>
                  <a:pt x="86" y="370"/>
                </a:lnTo>
                <a:lnTo>
                  <a:pt x="86" y="370"/>
                </a:lnTo>
                <a:lnTo>
                  <a:pt x="87" y="369"/>
                </a:lnTo>
                <a:lnTo>
                  <a:pt x="87" y="369"/>
                </a:lnTo>
                <a:lnTo>
                  <a:pt x="87" y="369"/>
                </a:lnTo>
                <a:lnTo>
                  <a:pt x="86" y="369"/>
                </a:lnTo>
                <a:lnTo>
                  <a:pt x="86" y="368"/>
                </a:lnTo>
                <a:lnTo>
                  <a:pt x="86" y="367"/>
                </a:lnTo>
                <a:lnTo>
                  <a:pt x="87" y="365"/>
                </a:lnTo>
                <a:lnTo>
                  <a:pt x="87" y="365"/>
                </a:lnTo>
                <a:lnTo>
                  <a:pt x="86" y="365"/>
                </a:lnTo>
                <a:lnTo>
                  <a:pt x="85" y="365"/>
                </a:lnTo>
                <a:lnTo>
                  <a:pt x="85" y="367"/>
                </a:lnTo>
                <a:lnTo>
                  <a:pt x="83" y="367"/>
                </a:lnTo>
                <a:lnTo>
                  <a:pt x="83" y="367"/>
                </a:lnTo>
                <a:lnTo>
                  <a:pt x="83" y="358"/>
                </a:lnTo>
                <a:lnTo>
                  <a:pt x="83" y="358"/>
                </a:lnTo>
                <a:lnTo>
                  <a:pt x="82" y="358"/>
                </a:lnTo>
                <a:lnTo>
                  <a:pt x="82" y="359"/>
                </a:lnTo>
                <a:lnTo>
                  <a:pt x="81" y="359"/>
                </a:lnTo>
                <a:lnTo>
                  <a:pt x="80" y="359"/>
                </a:lnTo>
                <a:lnTo>
                  <a:pt x="80" y="359"/>
                </a:lnTo>
                <a:lnTo>
                  <a:pt x="80" y="357"/>
                </a:lnTo>
                <a:lnTo>
                  <a:pt x="80" y="354"/>
                </a:lnTo>
                <a:lnTo>
                  <a:pt x="80" y="352"/>
                </a:lnTo>
                <a:lnTo>
                  <a:pt x="81" y="349"/>
                </a:lnTo>
                <a:lnTo>
                  <a:pt x="81" y="349"/>
                </a:lnTo>
                <a:lnTo>
                  <a:pt x="80" y="348"/>
                </a:lnTo>
                <a:lnTo>
                  <a:pt x="79" y="349"/>
                </a:lnTo>
                <a:lnTo>
                  <a:pt x="79" y="349"/>
                </a:lnTo>
                <a:lnTo>
                  <a:pt x="79" y="348"/>
                </a:lnTo>
                <a:lnTo>
                  <a:pt x="79" y="347"/>
                </a:lnTo>
                <a:lnTo>
                  <a:pt x="80" y="347"/>
                </a:lnTo>
                <a:lnTo>
                  <a:pt x="79" y="347"/>
                </a:lnTo>
                <a:lnTo>
                  <a:pt x="79" y="347"/>
                </a:lnTo>
                <a:lnTo>
                  <a:pt x="80" y="345"/>
                </a:lnTo>
                <a:lnTo>
                  <a:pt x="80" y="347"/>
                </a:lnTo>
                <a:lnTo>
                  <a:pt x="81" y="347"/>
                </a:lnTo>
                <a:lnTo>
                  <a:pt x="81" y="347"/>
                </a:lnTo>
                <a:lnTo>
                  <a:pt x="80" y="342"/>
                </a:lnTo>
                <a:lnTo>
                  <a:pt x="80" y="335"/>
                </a:lnTo>
                <a:lnTo>
                  <a:pt x="80" y="335"/>
                </a:lnTo>
                <a:lnTo>
                  <a:pt x="80" y="337"/>
                </a:lnTo>
                <a:lnTo>
                  <a:pt x="80" y="337"/>
                </a:lnTo>
                <a:lnTo>
                  <a:pt x="80" y="337"/>
                </a:lnTo>
                <a:lnTo>
                  <a:pt x="80" y="332"/>
                </a:lnTo>
                <a:lnTo>
                  <a:pt x="80" y="329"/>
                </a:lnTo>
                <a:lnTo>
                  <a:pt x="80" y="325"/>
                </a:lnTo>
                <a:lnTo>
                  <a:pt x="80" y="325"/>
                </a:lnTo>
                <a:lnTo>
                  <a:pt x="80" y="325"/>
                </a:lnTo>
                <a:lnTo>
                  <a:pt x="79" y="324"/>
                </a:lnTo>
                <a:lnTo>
                  <a:pt x="79" y="324"/>
                </a:lnTo>
                <a:lnTo>
                  <a:pt x="79" y="323"/>
                </a:lnTo>
                <a:lnTo>
                  <a:pt x="79" y="323"/>
                </a:lnTo>
                <a:lnTo>
                  <a:pt x="79" y="320"/>
                </a:lnTo>
                <a:lnTo>
                  <a:pt x="80" y="319"/>
                </a:lnTo>
                <a:lnTo>
                  <a:pt x="80" y="319"/>
                </a:lnTo>
                <a:lnTo>
                  <a:pt x="79" y="318"/>
                </a:lnTo>
                <a:lnTo>
                  <a:pt x="79" y="318"/>
                </a:lnTo>
                <a:lnTo>
                  <a:pt x="79" y="318"/>
                </a:lnTo>
                <a:lnTo>
                  <a:pt x="79" y="315"/>
                </a:lnTo>
                <a:lnTo>
                  <a:pt x="79" y="314"/>
                </a:lnTo>
                <a:lnTo>
                  <a:pt x="77" y="314"/>
                </a:lnTo>
                <a:lnTo>
                  <a:pt x="77" y="314"/>
                </a:lnTo>
                <a:lnTo>
                  <a:pt x="77" y="314"/>
                </a:lnTo>
                <a:lnTo>
                  <a:pt x="77" y="315"/>
                </a:lnTo>
                <a:lnTo>
                  <a:pt x="77" y="319"/>
                </a:lnTo>
                <a:lnTo>
                  <a:pt x="77" y="319"/>
                </a:lnTo>
                <a:lnTo>
                  <a:pt x="75" y="319"/>
                </a:lnTo>
                <a:lnTo>
                  <a:pt x="75" y="320"/>
                </a:lnTo>
                <a:lnTo>
                  <a:pt x="75" y="320"/>
                </a:lnTo>
                <a:lnTo>
                  <a:pt x="75" y="322"/>
                </a:lnTo>
                <a:lnTo>
                  <a:pt x="75" y="322"/>
                </a:lnTo>
                <a:lnTo>
                  <a:pt x="76" y="320"/>
                </a:lnTo>
                <a:lnTo>
                  <a:pt x="77" y="320"/>
                </a:lnTo>
                <a:lnTo>
                  <a:pt x="77" y="320"/>
                </a:lnTo>
                <a:lnTo>
                  <a:pt x="76" y="330"/>
                </a:lnTo>
                <a:lnTo>
                  <a:pt x="76" y="339"/>
                </a:lnTo>
                <a:lnTo>
                  <a:pt x="76" y="355"/>
                </a:lnTo>
                <a:lnTo>
                  <a:pt x="76" y="355"/>
                </a:lnTo>
                <a:lnTo>
                  <a:pt x="75" y="357"/>
                </a:lnTo>
                <a:lnTo>
                  <a:pt x="74" y="355"/>
                </a:lnTo>
                <a:lnTo>
                  <a:pt x="74" y="355"/>
                </a:lnTo>
                <a:lnTo>
                  <a:pt x="74" y="362"/>
                </a:lnTo>
                <a:lnTo>
                  <a:pt x="74" y="367"/>
                </a:lnTo>
                <a:lnTo>
                  <a:pt x="74" y="367"/>
                </a:lnTo>
                <a:lnTo>
                  <a:pt x="75" y="367"/>
                </a:lnTo>
                <a:lnTo>
                  <a:pt x="75" y="368"/>
                </a:lnTo>
                <a:lnTo>
                  <a:pt x="75" y="368"/>
                </a:lnTo>
                <a:lnTo>
                  <a:pt x="74" y="369"/>
                </a:lnTo>
                <a:lnTo>
                  <a:pt x="74" y="370"/>
                </a:lnTo>
                <a:lnTo>
                  <a:pt x="72" y="370"/>
                </a:lnTo>
                <a:lnTo>
                  <a:pt x="72" y="370"/>
                </a:lnTo>
                <a:lnTo>
                  <a:pt x="72" y="372"/>
                </a:lnTo>
                <a:lnTo>
                  <a:pt x="75" y="372"/>
                </a:lnTo>
                <a:lnTo>
                  <a:pt x="75" y="372"/>
                </a:lnTo>
                <a:lnTo>
                  <a:pt x="74" y="372"/>
                </a:lnTo>
                <a:lnTo>
                  <a:pt x="74" y="373"/>
                </a:lnTo>
                <a:lnTo>
                  <a:pt x="74" y="373"/>
                </a:lnTo>
                <a:lnTo>
                  <a:pt x="72" y="373"/>
                </a:lnTo>
                <a:lnTo>
                  <a:pt x="71" y="372"/>
                </a:lnTo>
                <a:lnTo>
                  <a:pt x="70" y="369"/>
                </a:lnTo>
                <a:lnTo>
                  <a:pt x="70" y="369"/>
                </a:lnTo>
                <a:lnTo>
                  <a:pt x="70" y="368"/>
                </a:lnTo>
                <a:lnTo>
                  <a:pt x="70" y="364"/>
                </a:lnTo>
                <a:lnTo>
                  <a:pt x="70" y="364"/>
                </a:lnTo>
                <a:lnTo>
                  <a:pt x="71" y="364"/>
                </a:lnTo>
                <a:lnTo>
                  <a:pt x="71" y="365"/>
                </a:lnTo>
                <a:lnTo>
                  <a:pt x="71" y="365"/>
                </a:lnTo>
                <a:lnTo>
                  <a:pt x="72" y="367"/>
                </a:lnTo>
                <a:lnTo>
                  <a:pt x="72" y="367"/>
                </a:lnTo>
                <a:lnTo>
                  <a:pt x="72" y="365"/>
                </a:lnTo>
                <a:lnTo>
                  <a:pt x="72" y="363"/>
                </a:lnTo>
                <a:lnTo>
                  <a:pt x="71" y="363"/>
                </a:lnTo>
                <a:lnTo>
                  <a:pt x="70" y="363"/>
                </a:lnTo>
                <a:lnTo>
                  <a:pt x="70" y="363"/>
                </a:lnTo>
                <a:lnTo>
                  <a:pt x="70" y="360"/>
                </a:lnTo>
                <a:lnTo>
                  <a:pt x="70" y="359"/>
                </a:lnTo>
                <a:lnTo>
                  <a:pt x="70" y="358"/>
                </a:lnTo>
                <a:lnTo>
                  <a:pt x="70" y="358"/>
                </a:lnTo>
                <a:lnTo>
                  <a:pt x="71" y="359"/>
                </a:lnTo>
                <a:lnTo>
                  <a:pt x="71" y="360"/>
                </a:lnTo>
                <a:lnTo>
                  <a:pt x="71" y="360"/>
                </a:lnTo>
                <a:lnTo>
                  <a:pt x="72" y="359"/>
                </a:lnTo>
                <a:lnTo>
                  <a:pt x="72" y="358"/>
                </a:lnTo>
                <a:lnTo>
                  <a:pt x="71" y="357"/>
                </a:lnTo>
                <a:lnTo>
                  <a:pt x="70" y="357"/>
                </a:lnTo>
                <a:lnTo>
                  <a:pt x="70" y="357"/>
                </a:lnTo>
                <a:lnTo>
                  <a:pt x="71" y="352"/>
                </a:lnTo>
                <a:lnTo>
                  <a:pt x="71" y="347"/>
                </a:lnTo>
                <a:lnTo>
                  <a:pt x="71" y="347"/>
                </a:lnTo>
                <a:lnTo>
                  <a:pt x="72" y="342"/>
                </a:lnTo>
                <a:lnTo>
                  <a:pt x="72" y="342"/>
                </a:lnTo>
                <a:lnTo>
                  <a:pt x="72" y="342"/>
                </a:lnTo>
                <a:lnTo>
                  <a:pt x="71" y="340"/>
                </a:lnTo>
                <a:lnTo>
                  <a:pt x="71" y="340"/>
                </a:lnTo>
                <a:lnTo>
                  <a:pt x="71" y="332"/>
                </a:lnTo>
                <a:lnTo>
                  <a:pt x="71" y="328"/>
                </a:lnTo>
                <a:lnTo>
                  <a:pt x="72" y="323"/>
                </a:lnTo>
                <a:lnTo>
                  <a:pt x="72" y="323"/>
                </a:lnTo>
                <a:lnTo>
                  <a:pt x="74" y="324"/>
                </a:lnTo>
                <a:lnTo>
                  <a:pt x="74" y="324"/>
                </a:lnTo>
                <a:lnTo>
                  <a:pt x="74" y="327"/>
                </a:lnTo>
                <a:lnTo>
                  <a:pt x="74" y="327"/>
                </a:lnTo>
                <a:lnTo>
                  <a:pt x="74" y="325"/>
                </a:lnTo>
                <a:lnTo>
                  <a:pt x="74" y="323"/>
                </a:lnTo>
                <a:lnTo>
                  <a:pt x="71" y="322"/>
                </a:lnTo>
                <a:lnTo>
                  <a:pt x="71" y="322"/>
                </a:lnTo>
                <a:lnTo>
                  <a:pt x="72" y="310"/>
                </a:lnTo>
                <a:lnTo>
                  <a:pt x="72" y="300"/>
                </a:lnTo>
                <a:lnTo>
                  <a:pt x="72" y="300"/>
                </a:lnTo>
                <a:lnTo>
                  <a:pt x="74" y="299"/>
                </a:lnTo>
                <a:lnTo>
                  <a:pt x="75" y="300"/>
                </a:lnTo>
                <a:lnTo>
                  <a:pt x="75" y="300"/>
                </a:lnTo>
                <a:lnTo>
                  <a:pt x="74" y="299"/>
                </a:lnTo>
                <a:lnTo>
                  <a:pt x="74" y="298"/>
                </a:lnTo>
                <a:lnTo>
                  <a:pt x="74" y="298"/>
                </a:lnTo>
                <a:lnTo>
                  <a:pt x="74" y="290"/>
                </a:lnTo>
                <a:lnTo>
                  <a:pt x="74" y="283"/>
                </a:lnTo>
                <a:lnTo>
                  <a:pt x="74" y="283"/>
                </a:lnTo>
                <a:lnTo>
                  <a:pt x="74" y="277"/>
                </a:lnTo>
                <a:lnTo>
                  <a:pt x="74" y="277"/>
                </a:lnTo>
                <a:lnTo>
                  <a:pt x="75" y="272"/>
                </a:lnTo>
                <a:lnTo>
                  <a:pt x="75" y="272"/>
                </a:lnTo>
                <a:lnTo>
                  <a:pt x="74" y="268"/>
                </a:lnTo>
                <a:lnTo>
                  <a:pt x="74" y="268"/>
                </a:lnTo>
                <a:lnTo>
                  <a:pt x="75" y="265"/>
                </a:lnTo>
                <a:lnTo>
                  <a:pt x="75" y="265"/>
                </a:lnTo>
                <a:lnTo>
                  <a:pt x="74" y="259"/>
                </a:lnTo>
                <a:lnTo>
                  <a:pt x="74" y="259"/>
                </a:lnTo>
                <a:lnTo>
                  <a:pt x="74" y="258"/>
                </a:lnTo>
                <a:lnTo>
                  <a:pt x="72" y="258"/>
                </a:lnTo>
                <a:lnTo>
                  <a:pt x="72" y="258"/>
                </a:lnTo>
                <a:lnTo>
                  <a:pt x="74" y="255"/>
                </a:lnTo>
                <a:lnTo>
                  <a:pt x="74" y="253"/>
                </a:lnTo>
                <a:lnTo>
                  <a:pt x="74" y="253"/>
                </a:lnTo>
                <a:lnTo>
                  <a:pt x="74" y="252"/>
                </a:lnTo>
                <a:lnTo>
                  <a:pt x="74" y="250"/>
                </a:lnTo>
                <a:lnTo>
                  <a:pt x="72" y="249"/>
                </a:lnTo>
                <a:lnTo>
                  <a:pt x="72" y="249"/>
                </a:lnTo>
                <a:lnTo>
                  <a:pt x="74" y="248"/>
                </a:lnTo>
                <a:lnTo>
                  <a:pt x="74" y="245"/>
                </a:lnTo>
                <a:lnTo>
                  <a:pt x="74" y="245"/>
                </a:lnTo>
                <a:lnTo>
                  <a:pt x="74" y="247"/>
                </a:lnTo>
                <a:lnTo>
                  <a:pt x="74" y="247"/>
                </a:lnTo>
                <a:lnTo>
                  <a:pt x="74" y="247"/>
                </a:lnTo>
                <a:lnTo>
                  <a:pt x="72" y="247"/>
                </a:lnTo>
                <a:lnTo>
                  <a:pt x="72" y="245"/>
                </a:lnTo>
                <a:lnTo>
                  <a:pt x="72" y="244"/>
                </a:lnTo>
                <a:lnTo>
                  <a:pt x="72" y="244"/>
                </a:lnTo>
                <a:lnTo>
                  <a:pt x="72" y="233"/>
                </a:lnTo>
                <a:lnTo>
                  <a:pt x="74" y="220"/>
                </a:lnTo>
                <a:lnTo>
                  <a:pt x="74" y="220"/>
                </a:lnTo>
                <a:lnTo>
                  <a:pt x="74" y="208"/>
                </a:lnTo>
                <a:lnTo>
                  <a:pt x="74" y="208"/>
                </a:lnTo>
                <a:lnTo>
                  <a:pt x="75" y="205"/>
                </a:lnTo>
                <a:lnTo>
                  <a:pt x="75" y="205"/>
                </a:lnTo>
                <a:lnTo>
                  <a:pt x="74" y="201"/>
                </a:lnTo>
                <a:lnTo>
                  <a:pt x="74" y="200"/>
                </a:lnTo>
                <a:lnTo>
                  <a:pt x="75" y="199"/>
                </a:lnTo>
                <a:lnTo>
                  <a:pt x="75" y="199"/>
                </a:lnTo>
                <a:lnTo>
                  <a:pt x="74" y="198"/>
                </a:lnTo>
                <a:lnTo>
                  <a:pt x="74" y="195"/>
                </a:lnTo>
                <a:lnTo>
                  <a:pt x="74" y="191"/>
                </a:lnTo>
                <a:lnTo>
                  <a:pt x="74" y="191"/>
                </a:lnTo>
                <a:lnTo>
                  <a:pt x="75" y="194"/>
                </a:lnTo>
                <a:lnTo>
                  <a:pt x="75" y="194"/>
                </a:lnTo>
                <a:lnTo>
                  <a:pt x="75" y="193"/>
                </a:lnTo>
                <a:lnTo>
                  <a:pt x="75" y="193"/>
                </a:lnTo>
                <a:lnTo>
                  <a:pt x="75" y="191"/>
                </a:lnTo>
                <a:lnTo>
                  <a:pt x="74" y="191"/>
                </a:lnTo>
                <a:lnTo>
                  <a:pt x="74" y="191"/>
                </a:lnTo>
                <a:lnTo>
                  <a:pt x="75" y="189"/>
                </a:lnTo>
                <a:lnTo>
                  <a:pt x="75" y="186"/>
                </a:lnTo>
                <a:lnTo>
                  <a:pt x="75" y="186"/>
                </a:lnTo>
                <a:lnTo>
                  <a:pt x="75" y="186"/>
                </a:lnTo>
                <a:lnTo>
                  <a:pt x="75" y="188"/>
                </a:lnTo>
                <a:lnTo>
                  <a:pt x="75" y="188"/>
                </a:lnTo>
                <a:lnTo>
                  <a:pt x="74" y="185"/>
                </a:lnTo>
                <a:lnTo>
                  <a:pt x="74" y="183"/>
                </a:lnTo>
                <a:lnTo>
                  <a:pt x="74" y="176"/>
                </a:lnTo>
                <a:lnTo>
                  <a:pt x="74" y="176"/>
                </a:lnTo>
                <a:lnTo>
                  <a:pt x="76" y="173"/>
                </a:lnTo>
                <a:lnTo>
                  <a:pt x="76" y="168"/>
                </a:lnTo>
                <a:lnTo>
                  <a:pt x="76" y="168"/>
                </a:lnTo>
                <a:lnTo>
                  <a:pt x="76" y="169"/>
                </a:lnTo>
                <a:lnTo>
                  <a:pt x="75" y="170"/>
                </a:lnTo>
                <a:lnTo>
                  <a:pt x="75" y="170"/>
                </a:lnTo>
                <a:lnTo>
                  <a:pt x="75" y="170"/>
                </a:lnTo>
                <a:lnTo>
                  <a:pt x="75" y="168"/>
                </a:lnTo>
                <a:lnTo>
                  <a:pt x="74" y="166"/>
                </a:lnTo>
                <a:lnTo>
                  <a:pt x="74" y="165"/>
                </a:lnTo>
                <a:lnTo>
                  <a:pt x="74" y="163"/>
                </a:lnTo>
                <a:lnTo>
                  <a:pt x="74" y="163"/>
                </a:lnTo>
                <a:lnTo>
                  <a:pt x="75" y="155"/>
                </a:lnTo>
                <a:lnTo>
                  <a:pt x="75" y="155"/>
                </a:lnTo>
                <a:lnTo>
                  <a:pt x="75" y="156"/>
                </a:lnTo>
                <a:lnTo>
                  <a:pt x="75" y="156"/>
                </a:lnTo>
                <a:lnTo>
                  <a:pt x="75" y="156"/>
                </a:lnTo>
                <a:lnTo>
                  <a:pt x="76" y="156"/>
                </a:lnTo>
                <a:lnTo>
                  <a:pt x="76" y="155"/>
                </a:lnTo>
                <a:lnTo>
                  <a:pt x="75" y="154"/>
                </a:lnTo>
                <a:lnTo>
                  <a:pt x="74" y="154"/>
                </a:lnTo>
                <a:lnTo>
                  <a:pt x="74" y="154"/>
                </a:lnTo>
                <a:lnTo>
                  <a:pt x="74" y="153"/>
                </a:lnTo>
                <a:lnTo>
                  <a:pt x="75" y="153"/>
                </a:lnTo>
                <a:lnTo>
                  <a:pt x="75" y="153"/>
                </a:lnTo>
                <a:lnTo>
                  <a:pt x="74" y="149"/>
                </a:lnTo>
                <a:lnTo>
                  <a:pt x="74" y="145"/>
                </a:lnTo>
                <a:lnTo>
                  <a:pt x="74" y="139"/>
                </a:lnTo>
                <a:lnTo>
                  <a:pt x="74" y="139"/>
                </a:lnTo>
                <a:lnTo>
                  <a:pt x="75" y="139"/>
                </a:lnTo>
                <a:lnTo>
                  <a:pt x="75" y="138"/>
                </a:lnTo>
                <a:lnTo>
                  <a:pt x="76" y="136"/>
                </a:lnTo>
                <a:lnTo>
                  <a:pt x="75" y="135"/>
                </a:lnTo>
                <a:lnTo>
                  <a:pt x="75" y="135"/>
                </a:lnTo>
                <a:lnTo>
                  <a:pt x="74" y="135"/>
                </a:lnTo>
                <a:lnTo>
                  <a:pt x="75" y="136"/>
                </a:lnTo>
                <a:lnTo>
                  <a:pt x="75" y="138"/>
                </a:lnTo>
                <a:lnTo>
                  <a:pt x="74" y="138"/>
                </a:lnTo>
                <a:lnTo>
                  <a:pt x="74" y="138"/>
                </a:lnTo>
                <a:lnTo>
                  <a:pt x="74" y="120"/>
                </a:lnTo>
                <a:lnTo>
                  <a:pt x="74" y="120"/>
                </a:lnTo>
                <a:lnTo>
                  <a:pt x="76" y="120"/>
                </a:lnTo>
                <a:lnTo>
                  <a:pt x="74" y="118"/>
                </a:lnTo>
                <a:lnTo>
                  <a:pt x="74" y="118"/>
                </a:lnTo>
                <a:lnTo>
                  <a:pt x="74" y="110"/>
                </a:lnTo>
                <a:lnTo>
                  <a:pt x="74" y="110"/>
                </a:lnTo>
                <a:lnTo>
                  <a:pt x="75" y="104"/>
                </a:lnTo>
                <a:lnTo>
                  <a:pt x="75" y="96"/>
                </a:lnTo>
                <a:lnTo>
                  <a:pt x="75" y="96"/>
                </a:lnTo>
                <a:lnTo>
                  <a:pt x="75" y="93"/>
                </a:lnTo>
                <a:lnTo>
                  <a:pt x="75" y="93"/>
                </a:lnTo>
                <a:lnTo>
                  <a:pt x="75" y="83"/>
                </a:lnTo>
                <a:lnTo>
                  <a:pt x="75" y="73"/>
                </a:lnTo>
                <a:lnTo>
                  <a:pt x="75" y="73"/>
                </a:lnTo>
                <a:lnTo>
                  <a:pt x="74" y="66"/>
                </a:lnTo>
                <a:lnTo>
                  <a:pt x="74" y="66"/>
                </a:lnTo>
                <a:lnTo>
                  <a:pt x="74" y="55"/>
                </a:lnTo>
                <a:lnTo>
                  <a:pt x="74" y="55"/>
                </a:lnTo>
                <a:lnTo>
                  <a:pt x="74" y="41"/>
                </a:lnTo>
                <a:lnTo>
                  <a:pt x="74" y="41"/>
                </a:lnTo>
                <a:lnTo>
                  <a:pt x="74" y="39"/>
                </a:lnTo>
                <a:lnTo>
                  <a:pt x="74" y="39"/>
                </a:lnTo>
                <a:lnTo>
                  <a:pt x="74" y="36"/>
                </a:lnTo>
                <a:lnTo>
                  <a:pt x="74" y="36"/>
                </a:lnTo>
                <a:lnTo>
                  <a:pt x="74" y="34"/>
                </a:lnTo>
                <a:lnTo>
                  <a:pt x="74" y="33"/>
                </a:lnTo>
                <a:lnTo>
                  <a:pt x="72" y="31"/>
                </a:lnTo>
                <a:lnTo>
                  <a:pt x="72" y="31"/>
                </a:lnTo>
                <a:lnTo>
                  <a:pt x="72" y="16"/>
                </a:lnTo>
                <a:lnTo>
                  <a:pt x="72" y="16"/>
                </a:lnTo>
                <a:lnTo>
                  <a:pt x="75" y="16"/>
                </a:lnTo>
                <a:lnTo>
                  <a:pt x="75" y="21"/>
                </a:lnTo>
                <a:lnTo>
                  <a:pt x="75" y="21"/>
                </a:lnTo>
                <a:lnTo>
                  <a:pt x="75" y="23"/>
                </a:lnTo>
                <a:lnTo>
                  <a:pt x="76" y="23"/>
                </a:lnTo>
                <a:lnTo>
                  <a:pt x="79" y="23"/>
                </a:lnTo>
                <a:lnTo>
                  <a:pt x="79" y="23"/>
                </a:lnTo>
                <a:lnTo>
                  <a:pt x="77" y="21"/>
                </a:lnTo>
                <a:lnTo>
                  <a:pt x="77" y="20"/>
                </a:lnTo>
                <a:lnTo>
                  <a:pt x="77" y="20"/>
                </a:lnTo>
                <a:lnTo>
                  <a:pt x="77" y="20"/>
                </a:lnTo>
                <a:lnTo>
                  <a:pt x="79" y="19"/>
                </a:lnTo>
                <a:lnTo>
                  <a:pt x="79" y="19"/>
                </a:lnTo>
                <a:lnTo>
                  <a:pt x="79" y="18"/>
                </a:lnTo>
                <a:lnTo>
                  <a:pt x="77" y="18"/>
                </a:lnTo>
                <a:lnTo>
                  <a:pt x="77" y="18"/>
                </a:lnTo>
                <a:lnTo>
                  <a:pt x="79" y="16"/>
                </a:lnTo>
                <a:lnTo>
                  <a:pt x="79" y="15"/>
                </a:lnTo>
                <a:lnTo>
                  <a:pt x="79" y="15"/>
                </a:lnTo>
                <a:lnTo>
                  <a:pt x="79" y="15"/>
                </a:lnTo>
                <a:close/>
                <a:moveTo>
                  <a:pt x="74" y="328"/>
                </a:moveTo>
                <a:lnTo>
                  <a:pt x="74" y="328"/>
                </a:lnTo>
                <a:lnTo>
                  <a:pt x="72" y="329"/>
                </a:lnTo>
                <a:lnTo>
                  <a:pt x="72" y="330"/>
                </a:lnTo>
                <a:lnTo>
                  <a:pt x="74" y="332"/>
                </a:lnTo>
                <a:lnTo>
                  <a:pt x="74" y="332"/>
                </a:lnTo>
                <a:lnTo>
                  <a:pt x="75" y="329"/>
                </a:lnTo>
                <a:lnTo>
                  <a:pt x="75" y="329"/>
                </a:lnTo>
                <a:lnTo>
                  <a:pt x="74" y="328"/>
                </a:lnTo>
                <a:lnTo>
                  <a:pt x="74" y="328"/>
                </a:lnTo>
                <a:close/>
                <a:moveTo>
                  <a:pt x="82" y="353"/>
                </a:moveTo>
                <a:lnTo>
                  <a:pt x="82" y="353"/>
                </a:lnTo>
                <a:lnTo>
                  <a:pt x="81" y="357"/>
                </a:lnTo>
                <a:lnTo>
                  <a:pt x="81" y="357"/>
                </a:lnTo>
                <a:lnTo>
                  <a:pt x="82" y="357"/>
                </a:lnTo>
                <a:lnTo>
                  <a:pt x="83" y="355"/>
                </a:lnTo>
                <a:lnTo>
                  <a:pt x="83" y="354"/>
                </a:lnTo>
                <a:lnTo>
                  <a:pt x="83" y="354"/>
                </a:lnTo>
                <a:lnTo>
                  <a:pt x="83" y="354"/>
                </a:lnTo>
                <a:lnTo>
                  <a:pt x="83" y="354"/>
                </a:lnTo>
                <a:lnTo>
                  <a:pt x="82" y="353"/>
                </a:lnTo>
                <a:lnTo>
                  <a:pt x="82" y="353"/>
                </a:lnTo>
                <a:close/>
                <a:moveTo>
                  <a:pt x="88" y="347"/>
                </a:moveTo>
                <a:lnTo>
                  <a:pt x="88" y="347"/>
                </a:lnTo>
                <a:lnTo>
                  <a:pt x="88" y="348"/>
                </a:lnTo>
                <a:lnTo>
                  <a:pt x="87" y="349"/>
                </a:lnTo>
                <a:lnTo>
                  <a:pt x="87" y="352"/>
                </a:lnTo>
                <a:lnTo>
                  <a:pt x="87" y="352"/>
                </a:lnTo>
                <a:lnTo>
                  <a:pt x="88" y="350"/>
                </a:lnTo>
                <a:lnTo>
                  <a:pt x="88" y="347"/>
                </a:lnTo>
                <a:lnTo>
                  <a:pt x="88" y="347"/>
                </a:lnTo>
                <a:close/>
                <a:moveTo>
                  <a:pt x="87" y="327"/>
                </a:moveTo>
                <a:lnTo>
                  <a:pt x="87" y="327"/>
                </a:lnTo>
                <a:lnTo>
                  <a:pt x="87" y="330"/>
                </a:lnTo>
                <a:lnTo>
                  <a:pt x="87" y="332"/>
                </a:lnTo>
                <a:lnTo>
                  <a:pt x="88" y="332"/>
                </a:lnTo>
                <a:lnTo>
                  <a:pt x="88" y="332"/>
                </a:lnTo>
                <a:lnTo>
                  <a:pt x="88" y="329"/>
                </a:lnTo>
                <a:lnTo>
                  <a:pt x="88" y="328"/>
                </a:lnTo>
                <a:lnTo>
                  <a:pt x="87" y="327"/>
                </a:lnTo>
                <a:lnTo>
                  <a:pt x="87" y="327"/>
                </a:lnTo>
                <a:close/>
                <a:moveTo>
                  <a:pt x="75" y="312"/>
                </a:moveTo>
                <a:lnTo>
                  <a:pt x="75" y="312"/>
                </a:lnTo>
                <a:lnTo>
                  <a:pt x="75" y="313"/>
                </a:lnTo>
                <a:lnTo>
                  <a:pt x="75" y="314"/>
                </a:lnTo>
                <a:lnTo>
                  <a:pt x="75" y="315"/>
                </a:lnTo>
                <a:lnTo>
                  <a:pt x="76" y="315"/>
                </a:lnTo>
                <a:lnTo>
                  <a:pt x="76" y="315"/>
                </a:lnTo>
                <a:lnTo>
                  <a:pt x="75" y="315"/>
                </a:lnTo>
                <a:lnTo>
                  <a:pt x="75" y="314"/>
                </a:lnTo>
                <a:lnTo>
                  <a:pt x="75" y="312"/>
                </a:lnTo>
                <a:lnTo>
                  <a:pt x="75" y="312"/>
                </a:lnTo>
                <a:lnTo>
                  <a:pt x="75" y="312"/>
                </a:lnTo>
                <a:close/>
                <a:moveTo>
                  <a:pt x="86" y="270"/>
                </a:moveTo>
                <a:lnTo>
                  <a:pt x="86" y="270"/>
                </a:lnTo>
                <a:lnTo>
                  <a:pt x="85" y="273"/>
                </a:lnTo>
                <a:lnTo>
                  <a:pt x="86" y="275"/>
                </a:lnTo>
                <a:lnTo>
                  <a:pt x="86" y="275"/>
                </a:lnTo>
                <a:lnTo>
                  <a:pt x="87" y="273"/>
                </a:lnTo>
                <a:lnTo>
                  <a:pt x="86" y="272"/>
                </a:lnTo>
                <a:lnTo>
                  <a:pt x="86" y="270"/>
                </a:lnTo>
                <a:lnTo>
                  <a:pt x="86" y="270"/>
                </a:lnTo>
                <a:close/>
                <a:moveTo>
                  <a:pt x="85" y="253"/>
                </a:moveTo>
                <a:lnTo>
                  <a:pt x="85" y="253"/>
                </a:lnTo>
                <a:lnTo>
                  <a:pt x="85" y="253"/>
                </a:lnTo>
                <a:lnTo>
                  <a:pt x="85" y="254"/>
                </a:lnTo>
                <a:lnTo>
                  <a:pt x="86" y="254"/>
                </a:lnTo>
                <a:lnTo>
                  <a:pt x="86" y="249"/>
                </a:lnTo>
                <a:lnTo>
                  <a:pt x="86" y="249"/>
                </a:lnTo>
                <a:lnTo>
                  <a:pt x="85" y="249"/>
                </a:lnTo>
                <a:lnTo>
                  <a:pt x="85" y="250"/>
                </a:lnTo>
                <a:lnTo>
                  <a:pt x="85" y="253"/>
                </a:lnTo>
                <a:lnTo>
                  <a:pt x="85" y="253"/>
                </a:lnTo>
                <a:close/>
                <a:moveTo>
                  <a:pt x="81" y="180"/>
                </a:moveTo>
                <a:lnTo>
                  <a:pt x="81" y="180"/>
                </a:lnTo>
                <a:lnTo>
                  <a:pt x="81" y="181"/>
                </a:lnTo>
                <a:lnTo>
                  <a:pt x="82" y="183"/>
                </a:lnTo>
                <a:lnTo>
                  <a:pt x="82" y="183"/>
                </a:lnTo>
                <a:lnTo>
                  <a:pt x="82" y="180"/>
                </a:lnTo>
                <a:lnTo>
                  <a:pt x="81" y="180"/>
                </a:lnTo>
                <a:lnTo>
                  <a:pt x="81" y="180"/>
                </a:lnTo>
                <a:close/>
                <a:moveTo>
                  <a:pt x="75" y="176"/>
                </a:moveTo>
                <a:lnTo>
                  <a:pt x="75" y="176"/>
                </a:lnTo>
                <a:lnTo>
                  <a:pt x="75" y="181"/>
                </a:lnTo>
                <a:lnTo>
                  <a:pt x="75" y="184"/>
                </a:lnTo>
                <a:lnTo>
                  <a:pt x="76" y="185"/>
                </a:lnTo>
                <a:lnTo>
                  <a:pt x="76" y="185"/>
                </a:lnTo>
                <a:lnTo>
                  <a:pt x="76" y="183"/>
                </a:lnTo>
                <a:lnTo>
                  <a:pt x="75" y="183"/>
                </a:lnTo>
                <a:lnTo>
                  <a:pt x="75" y="183"/>
                </a:lnTo>
                <a:lnTo>
                  <a:pt x="75" y="181"/>
                </a:lnTo>
                <a:lnTo>
                  <a:pt x="76" y="179"/>
                </a:lnTo>
                <a:lnTo>
                  <a:pt x="77" y="178"/>
                </a:lnTo>
                <a:lnTo>
                  <a:pt x="75" y="176"/>
                </a:lnTo>
                <a:lnTo>
                  <a:pt x="75" y="176"/>
                </a:lnTo>
                <a:close/>
                <a:moveTo>
                  <a:pt x="75" y="164"/>
                </a:moveTo>
                <a:lnTo>
                  <a:pt x="75" y="164"/>
                </a:lnTo>
                <a:lnTo>
                  <a:pt x="74" y="166"/>
                </a:lnTo>
                <a:lnTo>
                  <a:pt x="75" y="166"/>
                </a:lnTo>
                <a:lnTo>
                  <a:pt x="76" y="168"/>
                </a:lnTo>
                <a:lnTo>
                  <a:pt x="76" y="168"/>
                </a:lnTo>
                <a:lnTo>
                  <a:pt x="76" y="165"/>
                </a:lnTo>
                <a:lnTo>
                  <a:pt x="75" y="164"/>
                </a:lnTo>
                <a:lnTo>
                  <a:pt x="75" y="164"/>
                </a:lnTo>
                <a:close/>
                <a:moveTo>
                  <a:pt x="76" y="163"/>
                </a:moveTo>
                <a:lnTo>
                  <a:pt x="76" y="163"/>
                </a:lnTo>
                <a:lnTo>
                  <a:pt x="76" y="160"/>
                </a:lnTo>
                <a:lnTo>
                  <a:pt x="77" y="159"/>
                </a:lnTo>
                <a:lnTo>
                  <a:pt x="77" y="159"/>
                </a:lnTo>
                <a:lnTo>
                  <a:pt x="76" y="159"/>
                </a:lnTo>
                <a:lnTo>
                  <a:pt x="75" y="160"/>
                </a:lnTo>
                <a:lnTo>
                  <a:pt x="75" y="161"/>
                </a:lnTo>
                <a:lnTo>
                  <a:pt x="76" y="163"/>
                </a:lnTo>
                <a:lnTo>
                  <a:pt x="76" y="163"/>
                </a:lnTo>
                <a:close/>
                <a:moveTo>
                  <a:pt x="89" y="136"/>
                </a:moveTo>
                <a:lnTo>
                  <a:pt x="89" y="139"/>
                </a:lnTo>
                <a:lnTo>
                  <a:pt x="89" y="139"/>
                </a:lnTo>
                <a:lnTo>
                  <a:pt x="91" y="139"/>
                </a:lnTo>
                <a:lnTo>
                  <a:pt x="91" y="138"/>
                </a:lnTo>
                <a:lnTo>
                  <a:pt x="91" y="136"/>
                </a:lnTo>
                <a:lnTo>
                  <a:pt x="89" y="136"/>
                </a:lnTo>
                <a:lnTo>
                  <a:pt x="89" y="136"/>
                </a:lnTo>
                <a:close/>
                <a:moveTo>
                  <a:pt x="89" y="128"/>
                </a:moveTo>
                <a:lnTo>
                  <a:pt x="89" y="128"/>
                </a:lnTo>
                <a:lnTo>
                  <a:pt x="89" y="129"/>
                </a:lnTo>
                <a:lnTo>
                  <a:pt x="88" y="130"/>
                </a:lnTo>
                <a:lnTo>
                  <a:pt x="87" y="131"/>
                </a:lnTo>
                <a:lnTo>
                  <a:pt x="87" y="133"/>
                </a:lnTo>
                <a:lnTo>
                  <a:pt x="87" y="133"/>
                </a:lnTo>
                <a:lnTo>
                  <a:pt x="88" y="133"/>
                </a:lnTo>
                <a:lnTo>
                  <a:pt x="88" y="131"/>
                </a:lnTo>
                <a:lnTo>
                  <a:pt x="89" y="130"/>
                </a:lnTo>
                <a:lnTo>
                  <a:pt x="89" y="130"/>
                </a:lnTo>
                <a:lnTo>
                  <a:pt x="91" y="130"/>
                </a:lnTo>
                <a:lnTo>
                  <a:pt x="91" y="130"/>
                </a:lnTo>
                <a:lnTo>
                  <a:pt x="91" y="131"/>
                </a:lnTo>
                <a:lnTo>
                  <a:pt x="92" y="131"/>
                </a:lnTo>
                <a:lnTo>
                  <a:pt x="92" y="131"/>
                </a:lnTo>
                <a:lnTo>
                  <a:pt x="91" y="129"/>
                </a:lnTo>
                <a:lnTo>
                  <a:pt x="89" y="128"/>
                </a:lnTo>
                <a:lnTo>
                  <a:pt x="89" y="128"/>
                </a:lnTo>
                <a:close/>
                <a:moveTo>
                  <a:pt x="95" y="109"/>
                </a:moveTo>
                <a:lnTo>
                  <a:pt x="95" y="106"/>
                </a:lnTo>
                <a:lnTo>
                  <a:pt x="95" y="106"/>
                </a:lnTo>
                <a:lnTo>
                  <a:pt x="94" y="106"/>
                </a:lnTo>
                <a:lnTo>
                  <a:pt x="93" y="108"/>
                </a:lnTo>
                <a:lnTo>
                  <a:pt x="94" y="109"/>
                </a:lnTo>
                <a:lnTo>
                  <a:pt x="95" y="109"/>
                </a:lnTo>
                <a:lnTo>
                  <a:pt x="95" y="109"/>
                </a:lnTo>
                <a:close/>
                <a:moveTo>
                  <a:pt x="89" y="105"/>
                </a:moveTo>
                <a:lnTo>
                  <a:pt x="89" y="105"/>
                </a:lnTo>
                <a:lnTo>
                  <a:pt x="89" y="108"/>
                </a:lnTo>
                <a:lnTo>
                  <a:pt x="91" y="109"/>
                </a:lnTo>
                <a:lnTo>
                  <a:pt x="91" y="109"/>
                </a:lnTo>
                <a:lnTo>
                  <a:pt x="92" y="108"/>
                </a:lnTo>
                <a:lnTo>
                  <a:pt x="92" y="108"/>
                </a:lnTo>
                <a:lnTo>
                  <a:pt x="91" y="105"/>
                </a:lnTo>
                <a:lnTo>
                  <a:pt x="89" y="105"/>
                </a:lnTo>
                <a:lnTo>
                  <a:pt x="89" y="105"/>
                </a:lnTo>
                <a:close/>
                <a:moveTo>
                  <a:pt x="94" y="74"/>
                </a:moveTo>
                <a:lnTo>
                  <a:pt x="94" y="74"/>
                </a:lnTo>
                <a:lnTo>
                  <a:pt x="97" y="73"/>
                </a:lnTo>
                <a:lnTo>
                  <a:pt x="98" y="70"/>
                </a:lnTo>
                <a:lnTo>
                  <a:pt x="98" y="70"/>
                </a:lnTo>
                <a:lnTo>
                  <a:pt x="97" y="70"/>
                </a:lnTo>
                <a:lnTo>
                  <a:pt x="97" y="71"/>
                </a:lnTo>
                <a:lnTo>
                  <a:pt x="95" y="73"/>
                </a:lnTo>
                <a:lnTo>
                  <a:pt x="95" y="73"/>
                </a:lnTo>
                <a:lnTo>
                  <a:pt x="94" y="73"/>
                </a:lnTo>
                <a:lnTo>
                  <a:pt x="94" y="73"/>
                </a:lnTo>
                <a:lnTo>
                  <a:pt x="94" y="74"/>
                </a:lnTo>
                <a:lnTo>
                  <a:pt x="94" y="74"/>
                </a:lnTo>
                <a:lnTo>
                  <a:pt x="93" y="76"/>
                </a:lnTo>
                <a:lnTo>
                  <a:pt x="93" y="76"/>
                </a:lnTo>
                <a:lnTo>
                  <a:pt x="94" y="76"/>
                </a:lnTo>
                <a:lnTo>
                  <a:pt x="94" y="75"/>
                </a:lnTo>
                <a:lnTo>
                  <a:pt x="94" y="74"/>
                </a:lnTo>
                <a:lnTo>
                  <a:pt x="94" y="74"/>
                </a:lnTo>
                <a:close/>
                <a:moveTo>
                  <a:pt x="97" y="78"/>
                </a:moveTo>
                <a:lnTo>
                  <a:pt x="97" y="81"/>
                </a:lnTo>
                <a:lnTo>
                  <a:pt x="97" y="81"/>
                </a:lnTo>
                <a:lnTo>
                  <a:pt x="97" y="81"/>
                </a:lnTo>
                <a:lnTo>
                  <a:pt x="98" y="80"/>
                </a:lnTo>
                <a:lnTo>
                  <a:pt x="97" y="79"/>
                </a:lnTo>
                <a:lnTo>
                  <a:pt x="97" y="78"/>
                </a:lnTo>
                <a:lnTo>
                  <a:pt x="97" y="78"/>
                </a:lnTo>
                <a:close/>
                <a:moveTo>
                  <a:pt x="92" y="84"/>
                </a:moveTo>
                <a:lnTo>
                  <a:pt x="92" y="84"/>
                </a:lnTo>
                <a:lnTo>
                  <a:pt x="93" y="83"/>
                </a:lnTo>
                <a:lnTo>
                  <a:pt x="94" y="81"/>
                </a:lnTo>
                <a:lnTo>
                  <a:pt x="94" y="80"/>
                </a:lnTo>
                <a:lnTo>
                  <a:pt x="94" y="79"/>
                </a:lnTo>
                <a:lnTo>
                  <a:pt x="94" y="79"/>
                </a:lnTo>
                <a:lnTo>
                  <a:pt x="94" y="79"/>
                </a:lnTo>
                <a:lnTo>
                  <a:pt x="93" y="79"/>
                </a:lnTo>
                <a:lnTo>
                  <a:pt x="93" y="78"/>
                </a:lnTo>
                <a:lnTo>
                  <a:pt x="93" y="78"/>
                </a:lnTo>
                <a:lnTo>
                  <a:pt x="93" y="80"/>
                </a:lnTo>
                <a:lnTo>
                  <a:pt x="92" y="84"/>
                </a:lnTo>
                <a:lnTo>
                  <a:pt x="92" y="84"/>
                </a:lnTo>
                <a:close/>
                <a:moveTo>
                  <a:pt x="97" y="89"/>
                </a:moveTo>
                <a:lnTo>
                  <a:pt x="97" y="89"/>
                </a:lnTo>
                <a:lnTo>
                  <a:pt x="97" y="86"/>
                </a:lnTo>
                <a:lnTo>
                  <a:pt x="97" y="85"/>
                </a:lnTo>
                <a:lnTo>
                  <a:pt x="97" y="85"/>
                </a:lnTo>
                <a:lnTo>
                  <a:pt x="97" y="84"/>
                </a:lnTo>
                <a:lnTo>
                  <a:pt x="97" y="83"/>
                </a:lnTo>
                <a:lnTo>
                  <a:pt x="95" y="83"/>
                </a:lnTo>
                <a:lnTo>
                  <a:pt x="95" y="83"/>
                </a:lnTo>
                <a:lnTo>
                  <a:pt x="95" y="85"/>
                </a:lnTo>
                <a:lnTo>
                  <a:pt x="95" y="88"/>
                </a:lnTo>
                <a:lnTo>
                  <a:pt x="97" y="89"/>
                </a:lnTo>
                <a:lnTo>
                  <a:pt x="97" y="89"/>
                </a:lnTo>
                <a:close/>
                <a:moveTo>
                  <a:pt x="95" y="98"/>
                </a:moveTo>
                <a:lnTo>
                  <a:pt x="95" y="98"/>
                </a:lnTo>
                <a:lnTo>
                  <a:pt x="95" y="95"/>
                </a:lnTo>
                <a:lnTo>
                  <a:pt x="94" y="95"/>
                </a:lnTo>
                <a:lnTo>
                  <a:pt x="94" y="95"/>
                </a:lnTo>
                <a:lnTo>
                  <a:pt x="94" y="96"/>
                </a:lnTo>
                <a:lnTo>
                  <a:pt x="95" y="98"/>
                </a:lnTo>
                <a:lnTo>
                  <a:pt x="95" y="98"/>
                </a:lnTo>
                <a:close/>
                <a:moveTo>
                  <a:pt x="79" y="36"/>
                </a:moveTo>
                <a:lnTo>
                  <a:pt x="79" y="36"/>
                </a:lnTo>
                <a:lnTo>
                  <a:pt x="77" y="36"/>
                </a:lnTo>
                <a:lnTo>
                  <a:pt x="76" y="38"/>
                </a:lnTo>
                <a:lnTo>
                  <a:pt x="76" y="38"/>
                </a:lnTo>
                <a:lnTo>
                  <a:pt x="79" y="39"/>
                </a:lnTo>
                <a:lnTo>
                  <a:pt x="80" y="39"/>
                </a:lnTo>
                <a:lnTo>
                  <a:pt x="80" y="39"/>
                </a:lnTo>
                <a:lnTo>
                  <a:pt x="80" y="38"/>
                </a:lnTo>
                <a:lnTo>
                  <a:pt x="79" y="36"/>
                </a:lnTo>
                <a:lnTo>
                  <a:pt x="79" y="36"/>
                </a:lnTo>
                <a:close/>
                <a:moveTo>
                  <a:pt x="76" y="28"/>
                </a:moveTo>
                <a:lnTo>
                  <a:pt x="76" y="28"/>
                </a:lnTo>
                <a:lnTo>
                  <a:pt x="75" y="29"/>
                </a:lnTo>
                <a:lnTo>
                  <a:pt x="75" y="29"/>
                </a:lnTo>
                <a:lnTo>
                  <a:pt x="75" y="28"/>
                </a:lnTo>
                <a:lnTo>
                  <a:pt x="74" y="29"/>
                </a:lnTo>
                <a:lnTo>
                  <a:pt x="74" y="29"/>
                </a:lnTo>
                <a:lnTo>
                  <a:pt x="75" y="29"/>
                </a:lnTo>
                <a:lnTo>
                  <a:pt x="74" y="30"/>
                </a:lnTo>
                <a:lnTo>
                  <a:pt x="74" y="33"/>
                </a:lnTo>
                <a:lnTo>
                  <a:pt x="74" y="33"/>
                </a:lnTo>
                <a:lnTo>
                  <a:pt x="75" y="33"/>
                </a:lnTo>
                <a:lnTo>
                  <a:pt x="76" y="31"/>
                </a:lnTo>
                <a:lnTo>
                  <a:pt x="75" y="29"/>
                </a:lnTo>
                <a:lnTo>
                  <a:pt x="75" y="29"/>
                </a:lnTo>
                <a:lnTo>
                  <a:pt x="76" y="29"/>
                </a:lnTo>
                <a:lnTo>
                  <a:pt x="76" y="28"/>
                </a:lnTo>
                <a:lnTo>
                  <a:pt x="76" y="28"/>
                </a:lnTo>
                <a:close/>
                <a:moveTo>
                  <a:pt x="75" y="392"/>
                </a:moveTo>
                <a:lnTo>
                  <a:pt x="75" y="392"/>
                </a:lnTo>
                <a:lnTo>
                  <a:pt x="75" y="395"/>
                </a:lnTo>
                <a:lnTo>
                  <a:pt x="77" y="398"/>
                </a:lnTo>
                <a:lnTo>
                  <a:pt x="77" y="398"/>
                </a:lnTo>
                <a:lnTo>
                  <a:pt x="74" y="402"/>
                </a:lnTo>
                <a:lnTo>
                  <a:pt x="74" y="402"/>
                </a:lnTo>
                <a:lnTo>
                  <a:pt x="71" y="399"/>
                </a:lnTo>
                <a:lnTo>
                  <a:pt x="70" y="395"/>
                </a:lnTo>
                <a:lnTo>
                  <a:pt x="70" y="395"/>
                </a:lnTo>
                <a:lnTo>
                  <a:pt x="71" y="397"/>
                </a:lnTo>
                <a:lnTo>
                  <a:pt x="72" y="399"/>
                </a:lnTo>
                <a:lnTo>
                  <a:pt x="72" y="399"/>
                </a:lnTo>
                <a:lnTo>
                  <a:pt x="74" y="399"/>
                </a:lnTo>
                <a:lnTo>
                  <a:pt x="74" y="398"/>
                </a:lnTo>
                <a:lnTo>
                  <a:pt x="74" y="398"/>
                </a:lnTo>
                <a:lnTo>
                  <a:pt x="71" y="395"/>
                </a:lnTo>
                <a:lnTo>
                  <a:pt x="70" y="393"/>
                </a:lnTo>
                <a:lnTo>
                  <a:pt x="70" y="390"/>
                </a:lnTo>
                <a:lnTo>
                  <a:pt x="71" y="389"/>
                </a:lnTo>
                <a:lnTo>
                  <a:pt x="72" y="389"/>
                </a:lnTo>
                <a:lnTo>
                  <a:pt x="72" y="389"/>
                </a:lnTo>
                <a:lnTo>
                  <a:pt x="71" y="390"/>
                </a:lnTo>
                <a:lnTo>
                  <a:pt x="72" y="392"/>
                </a:lnTo>
                <a:lnTo>
                  <a:pt x="72" y="392"/>
                </a:lnTo>
                <a:lnTo>
                  <a:pt x="74" y="389"/>
                </a:lnTo>
                <a:lnTo>
                  <a:pt x="72" y="387"/>
                </a:lnTo>
                <a:lnTo>
                  <a:pt x="72" y="384"/>
                </a:lnTo>
                <a:lnTo>
                  <a:pt x="74" y="383"/>
                </a:lnTo>
                <a:lnTo>
                  <a:pt x="71" y="383"/>
                </a:lnTo>
                <a:lnTo>
                  <a:pt x="71" y="383"/>
                </a:lnTo>
                <a:lnTo>
                  <a:pt x="71" y="385"/>
                </a:lnTo>
                <a:lnTo>
                  <a:pt x="71" y="388"/>
                </a:lnTo>
                <a:lnTo>
                  <a:pt x="71" y="388"/>
                </a:lnTo>
                <a:lnTo>
                  <a:pt x="70" y="388"/>
                </a:lnTo>
                <a:lnTo>
                  <a:pt x="69" y="385"/>
                </a:lnTo>
                <a:lnTo>
                  <a:pt x="70" y="383"/>
                </a:lnTo>
                <a:lnTo>
                  <a:pt x="70" y="382"/>
                </a:lnTo>
                <a:lnTo>
                  <a:pt x="70" y="382"/>
                </a:lnTo>
                <a:lnTo>
                  <a:pt x="70" y="379"/>
                </a:lnTo>
                <a:lnTo>
                  <a:pt x="71" y="377"/>
                </a:lnTo>
                <a:lnTo>
                  <a:pt x="71" y="377"/>
                </a:lnTo>
                <a:lnTo>
                  <a:pt x="71" y="378"/>
                </a:lnTo>
                <a:lnTo>
                  <a:pt x="72" y="379"/>
                </a:lnTo>
                <a:lnTo>
                  <a:pt x="72" y="379"/>
                </a:lnTo>
                <a:lnTo>
                  <a:pt x="72" y="380"/>
                </a:lnTo>
                <a:lnTo>
                  <a:pt x="71" y="380"/>
                </a:lnTo>
                <a:lnTo>
                  <a:pt x="71" y="382"/>
                </a:lnTo>
                <a:lnTo>
                  <a:pt x="71" y="382"/>
                </a:lnTo>
                <a:lnTo>
                  <a:pt x="72" y="382"/>
                </a:lnTo>
                <a:lnTo>
                  <a:pt x="72" y="383"/>
                </a:lnTo>
                <a:lnTo>
                  <a:pt x="72" y="383"/>
                </a:lnTo>
                <a:lnTo>
                  <a:pt x="74" y="382"/>
                </a:lnTo>
                <a:lnTo>
                  <a:pt x="74" y="380"/>
                </a:lnTo>
                <a:lnTo>
                  <a:pt x="74" y="380"/>
                </a:lnTo>
                <a:lnTo>
                  <a:pt x="75" y="380"/>
                </a:lnTo>
                <a:lnTo>
                  <a:pt x="76" y="382"/>
                </a:lnTo>
                <a:lnTo>
                  <a:pt x="76" y="385"/>
                </a:lnTo>
                <a:lnTo>
                  <a:pt x="76" y="385"/>
                </a:lnTo>
                <a:lnTo>
                  <a:pt x="75" y="389"/>
                </a:lnTo>
                <a:lnTo>
                  <a:pt x="75" y="392"/>
                </a:lnTo>
                <a:lnTo>
                  <a:pt x="75" y="392"/>
                </a:lnTo>
                <a:close/>
                <a:moveTo>
                  <a:pt x="82" y="392"/>
                </a:moveTo>
                <a:lnTo>
                  <a:pt x="82" y="393"/>
                </a:lnTo>
                <a:lnTo>
                  <a:pt x="82" y="393"/>
                </a:lnTo>
                <a:lnTo>
                  <a:pt x="81" y="393"/>
                </a:lnTo>
                <a:lnTo>
                  <a:pt x="81" y="393"/>
                </a:lnTo>
                <a:lnTo>
                  <a:pt x="80" y="394"/>
                </a:lnTo>
                <a:lnTo>
                  <a:pt x="80" y="394"/>
                </a:lnTo>
                <a:lnTo>
                  <a:pt x="80" y="394"/>
                </a:lnTo>
                <a:lnTo>
                  <a:pt x="80" y="392"/>
                </a:lnTo>
                <a:lnTo>
                  <a:pt x="82" y="392"/>
                </a:lnTo>
                <a:lnTo>
                  <a:pt x="82" y="392"/>
                </a:lnTo>
                <a:close/>
                <a:moveTo>
                  <a:pt x="79" y="382"/>
                </a:moveTo>
                <a:lnTo>
                  <a:pt x="79" y="382"/>
                </a:lnTo>
                <a:lnTo>
                  <a:pt x="80" y="378"/>
                </a:lnTo>
                <a:lnTo>
                  <a:pt x="80" y="378"/>
                </a:lnTo>
                <a:lnTo>
                  <a:pt x="80" y="380"/>
                </a:lnTo>
                <a:lnTo>
                  <a:pt x="80" y="382"/>
                </a:lnTo>
                <a:lnTo>
                  <a:pt x="79" y="382"/>
                </a:lnTo>
                <a:lnTo>
                  <a:pt x="79" y="382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2532064" y="1742011"/>
            <a:ext cx="4096165" cy="3370263"/>
            <a:chOff x="3941764" y="1409700"/>
            <a:chExt cx="4767604" cy="3922713"/>
          </a:xfrm>
        </p:grpSpPr>
        <p:sp>
          <p:nvSpPr>
            <p:cNvPr id="9" name="MH_Other_1"/>
            <p:cNvSpPr/>
            <p:nvPr>
              <p:custDataLst>
                <p:tags r:id="rId2"/>
              </p:custDataLst>
            </p:nvPr>
          </p:nvSpPr>
          <p:spPr>
            <a:xfrm rot="19840690" flipH="1">
              <a:off x="5946923" y="4335674"/>
              <a:ext cx="2153112" cy="996739"/>
            </a:xfrm>
            <a:prstGeom prst="rtTriangl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" name="MH_Desc_1"/>
            <p:cNvSpPr/>
            <p:nvPr>
              <p:custDataLst>
                <p:tags r:id="rId3"/>
              </p:custDataLst>
            </p:nvPr>
          </p:nvSpPr>
          <p:spPr>
            <a:xfrm>
              <a:off x="3945656" y="1409700"/>
              <a:ext cx="4763712" cy="2707938"/>
            </a:xfrm>
            <a:custGeom>
              <a:avLst/>
              <a:gdLst>
                <a:gd name="connsiteX0" fmla="*/ 0 w 7056784"/>
                <a:gd name="connsiteY0" fmla="*/ 0 h 3168352"/>
                <a:gd name="connsiteX1" fmla="*/ 7056784 w 7056784"/>
                <a:gd name="connsiteY1" fmla="*/ 0 h 3168352"/>
                <a:gd name="connsiteX2" fmla="*/ 7056784 w 7056784"/>
                <a:gd name="connsiteY2" fmla="*/ 3168352 h 3168352"/>
                <a:gd name="connsiteX3" fmla="*/ 0 w 7056784"/>
                <a:gd name="connsiteY3" fmla="*/ 3168352 h 3168352"/>
                <a:gd name="connsiteX4" fmla="*/ 0 w 7056784"/>
                <a:gd name="connsiteY4" fmla="*/ 0 h 3168352"/>
                <a:gd name="connsiteX0-1" fmla="*/ 0 w 7056784"/>
                <a:gd name="connsiteY0-2" fmla="*/ 844062 h 4012414"/>
                <a:gd name="connsiteX1-3" fmla="*/ 7033338 w 7056784"/>
                <a:gd name="connsiteY1-4" fmla="*/ 0 h 4012414"/>
                <a:gd name="connsiteX2-5" fmla="*/ 7056784 w 7056784"/>
                <a:gd name="connsiteY2-6" fmla="*/ 4012414 h 4012414"/>
                <a:gd name="connsiteX3-7" fmla="*/ 0 w 7056784"/>
                <a:gd name="connsiteY3-8" fmla="*/ 4012414 h 4012414"/>
                <a:gd name="connsiteX4-9" fmla="*/ 0 w 7056784"/>
                <a:gd name="connsiteY4-10" fmla="*/ 844062 h 401241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056784" h="4012414">
                  <a:moveTo>
                    <a:pt x="0" y="844062"/>
                  </a:moveTo>
                  <a:lnTo>
                    <a:pt x="7033338" y="0"/>
                  </a:lnTo>
                  <a:lnTo>
                    <a:pt x="7056784" y="4012414"/>
                  </a:lnTo>
                  <a:lnTo>
                    <a:pt x="0" y="4012414"/>
                  </a:lnTo>
                  <a:lnTo>
                    <a:pt x="0" y="844062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9050" cap="flat" cmpd="sng" algn="ctr">
              <a:noFill/>
              <a:prstDash val="solid"/>
            </a:ln>
            <a:effectLst/>
          </p:spPr>
          <p:txBody>
            <a:bodyPr tIns="252000" anchor="ctr">
              <a:noAutofit/>
            </a:bodyPr>
            <a:lstStyle/>
            <a:p>
              <a:pPr algn="just">
                <a:lnSpc>
                  <a:spcPct val="150000"/>
                </a:lnSpc>
                <a:spcAft>
                  <a:spcPts val="600"/>
                </a:spcAft>
                <a:defRPr/>
              </a:pPr>
              <a:endParaRPr lang="en-US" altLang="zh-CN" kern="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sp>
          <p:nvSpPr>
            <p:cNvPr id="11" name="MH_Other_2"/>
            <p:cNvSpPr/>
            <p:nvPr>
              <p:custDataLst>
                <p:tags r:id="rId4"/>
              </p:custDataLst>
            </p:nvPr>
          </p:nvSpPr>
          <p:spPr>
            <a:xfrm flipH="1" flipV="1">
              <a:off x="3941764" y="4117637"/>
              <a:ext cx="4255609" cy="630749"/>
            </a:xfrm>
            <a:custGeom>
              <a:avLst/>
              <a:gdLst>
                <a:gd name="connsiteX0" fmla="*/ 0 w 5836060"/>
                <a:gd name="connsiteY0" fmla="*/ 864096 h 864096"/>
                <a:gd name="connsiteX1" fmla="*/ 0 w 5836060"/>
                <a:gd name="connsiteY1" fmla="*/ 0 h 864096"/>
                <a:gd name="connsiteX2" fmla="*/ 5836060 w 5836060"/>
                <a:gd name="connsiteY2" fmla="*/ 864096 h 864096"/>
                <a:gd name="connsiteX3" fmla="*/ 0 w 5836060"/>
                <a:gd name="connsiteY3" fmla="*/ 864096 h 864096"/>
                <a:gd name="connsiteX0-1" fmla="*/ 457200 w 5836060"/>
                <a:gd name="connsiteY0-2" fmla="*/ 864096 h 864096"/>
                <a:gd name="connsiteX1-3" fmla="*/ 0 w 5836060"/>
                <a:gd name="connsiteY1-4" fmla="*/ 0 h 864096"/>
                <a:gd name="connsiteX2-5" fmla="*/ 5836060 w 5836060"/>
                <a:gd name="connsiteY2-6" fmla="*/ 864096 h 864096"/>
                <a:gd name="connsiteX3-7" fmla="*/ 457200 w 5836060"/>
                <a:gd name="connsiteY3-8" fmla="*/ 864096 h 86409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5836060" h="864096">
                  <a:moveTo>
                    <a:pt x="457200" y="864096"/>
                  </a:moveTo>
                  <a:lnTo>
                    <a:pt x="0" y="0"/>
                  </a:lnTo>
                  <a:lnTo>
                    <a:pt x="5836060" y="864096"/>
                  </a:lnTo>
                  <a:lnTo>
                    <a:pt x="457200" y="864096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7161214" y="1742011"/>
            <a:ext cx="4096165" cy="3370263"/>
            <a:chOff x="3941764" y="1409700"/>
            <a:chExt cx="4767604" cy="3922713"/>
          </a:xfrm>
        </p:grpSpPr>
        <p:sp>
          <p:nvSpPr>
            <p:cNvPr id="13" name="MH_Other_1"/>
            <p:cNvSpPr/>
            <p:nvPr>
              <p:custDataLst>
                <p:tags r:id="rId5"/>
              </p:custDataLst>
            </p:nvPr>
          </p:nvSpPr>
          <p:spPr>
            <a:xfrm rot="19840690" flipH="1">
              <a:off x="5946923" y="4335674"/>
              <a:ext cx="2153112" cy="996739"/>
            </a:xfrm>
            <a:prstGeom prst="rtTriangle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" name="MH_Desc_1"/>
            <p:cNvSpPr/>
            <p:nvPr>
              <p:custDataLst>
                <p:tags r:id="rId6"/>
              </p:custDataLst>
            </p:nvPr>
          </p:nvSpPr>
          <p:spPr>
            <a:xfrm>
              <a:off x="3945656" y="1409700"/>
              <a:ext cx="4763712" cy="2707938"/>
            </a:xfrm>
            <a:custGeom>
              <a:avLst/>
              <a:gdLst>
                <a:gd name="connsiteX0" fmla="*/ 0 w 7056784"/>
                <a:gd name="connsiteY0" fmla="*/ 0 h 3168352"/>
                <a:gd name="connsiteX1" fmla="*/ 7056784 w 7056784"/>
                <a:gd name="connsiteY1" fmla="*/ 0 h 3168352"/>
                <a:gd name="connsiteX2" fmla="*/ 7056784 w 7056784"/>
                <a:gd name="connsiteY2" fmla="*/ 3168352 h 3168352"/>
                <a:gd name="connsiteX3" fmla="*/ 0 w 7056784"/>
                <a:gd name="connsiteY3" fmla="*/ 3168352 h 3168352"/>
                <a:gd name="connsiteX4" fmla="*/ 0 w 7056784"/>
                <a:gd name="connsiteY4" fmla="*/ 0 h 3168352"/>
                <a:gd name="connsiteX0-1" fmla="*/ 0 w 7056784"/>
                <a:gd name="connsiteY0-2" fmla="*/ 844062 h 4012414"/>
                <a:gd name="connsiteX1-3" fmla="*/ 7033338 w 7056784"/>
                <a:gd name="connsiteY1-4" fmla="*/ 0 h 4012414"/>
                <a:gd name="connsiteX2-5" fmla="*/ 7056784 w 7056784"/>
                <a:gd name="connsiteY2-6" fmla="*/ 4012414 h 4012414"/>
                <a:gd name="connsiteX3-7" fmla="*/ 0 w 7056784"/>
                <a:gd name="connsiteY3-8" fmla="*/ 4012414 h 4012414"/>
                <a:gd name="connsiteX4-9" fmla="*/ 0 w 7056784"/>
                <a:gd name="connsiteY4-10" fmla="*/ 844062 h 401241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056784" h="4012414">
                  <a:moveTo>
                    <a:pt x="0" y="844062"/>
                  </a:moveTo>
                  <a:lnTo>
                    <a:pt x="7033338" y="0"/>
                  </a:lnTo>
                  <a:lnTo>
                    <a:pt x="7056784" y="4012414"/>
                  </a:lnTo>
                  <a:lnTo>
                    <a:pt x="0" y="4012414"/>
                  </a:lnTo>
                  <a:lnTo>
                    <a:pt x="0" y="844062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19050" cap="flat" cmpd="sng" algn="ctr">
              <a:noFill/>
              <a:prstDash val="solid"/>
            </a:ln>
            <a:effectLst/>
          </p:spPr>
          <p:txBody>
            <a:bodyPr tIns="252000" anchor="ctr">
              <a:noAutofit/>
            </a:bodyPr>
            <a:lstStyle/>
            <a:p>
              <a:pPr algn="just">
                <a:lnSpc>
                  <a:spcPct val="150000"/>
                </a:lnSpc>
                <a:spcAft>
                  <a:spcPts val="600"/>
                </a:spcAft>
                <a:defRPr/>
              </a:pPr>
              <a:endParaRPr lang="en-US" altLang="zh-CN" kern="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sp>
          <p:nvSpPr>
            <p:cNvPr id="15" name="MH_Other_2"/>
            <p:cNvSpPr/>
            <p:nvPr>
              <p:custDataLst>
                <p:tags r:id="rId7"/>
              </p:custDataLst>
            </p:nvPr>
          </p:nvSpPr>
          <p:spPr>
            <a:xfrm flipH="1" flipV="1">
              <a:off x="3941764" y="4117637"/>
              <a:ext cx="4255609" cy="630749"/>
            </a:xfrm>
            <a:custGeom>
              <a:avLst/>
              <a:gdLst>
                <a:gd name="connsiteX0" fmla="*/ 0 w 5836060"/>
                <a:gd name="connsiteY0" fmla="*/ 864096 h 864096"/>
                <a:gd name="connsiteX1" fmla="*/ 0 w 5836060"/>
                <a:gd name="connsiteY1" fmla="*/ 0 h 864096"/>
                <a:gd name="connsiteX2" fmla="*/ 5836060 w 5836060"/>
                <a:gd name="connsiteY2" fmla="*/ 864096 h 864096"/>
                <a:gd name="connsiteX3" fmla="*/ 0 w 5836060"/>
                <a:gd name="connsiteY3" fmla="*/ 864096 h 864096"/>
                <a:gd name="connsiteX0-1" fmla="*/ 457200 w 5836060"/>
                <a:gd name="connsiteY0-2" fmla="*/ 864096 h 864096"/>
                <a:gd name="connsiteX1-3" fmla="*/ 0 w 5836060"/>
                <a:gd name="connsiteY1-4" fmla="*/ 0 h 864096"/>
                <a:gd name="connsiteX2-5" fmla="*/ 5836060 w 5836060"/>
                <a:gd name="connsiteY2-6" fmla="*/ 864096 h 864096"/>
                <a:gd name="connsiteX3-7" fmla="*/ 457200 w 5836060"/>
                <a:gd name="connsiteY3-8" fmla="*/ 864096 h 86409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5836060" h="864096">
                  <a:moveTo>
                    <a:pt x="457200" y="864096"/>
                  </a:moveTo>
                  <a:lnTo>
                    <a:pt x="0" y="0"/>
                  </a:lnTo>
                  <a:lnTo>
                    <a:pt x="5836060" y="864096"/>
                  </a:lnTo>
                  <a:lnTo>
                    <a:pt x="457200" y="864096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2534400" y="1742400"/>
            <a:ext cx="4093200" cy="2325600"/>
          </a:xfrm>
        </p:spPr>
        <p:txBody>
          <a:bodyPr anchor="ctr" anchorCtr="0"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None/>
              <a:defRPr sz="1800"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7164000" y="1742400"/>
            <a:ext cx="4093200" cy="2325600"/>
          </a:xfrm>
        </p:spPr>
        <p:txBody>
          <a:bodyPr anchor="ctr" anchorCtr="0"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None/>
              <a:defRPr sz="1800"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cxnSp>
        <p:nvCxnSpPr>
          <p:cNvPr id="16" name="直接连接符 15"/>
          <p:cNvCxnSpPr/>
          <p:nvPr userDrawn="1"/>
        </p:nvCxnSpPr>
        <p:spPr>
          <a:xfrm flipH="1">
            <a:off x="915636" y="250327"/>
            <a:ext cx="427619" cy="4995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 userDrawn="1"/>
        </p:nvCxnSpPr>
        <p:spPr>
          <a:xfrm flipH="1">
            <a:off x="249950" y="212058"/>
            <a:ext cx="843354" cy="100200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 flipH="1">
            <a:off x="549876" y="804768"/>
            <a:ext cx="573116" cy="5093666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2671" y="1376363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202671" y="2200275"/>
            <a:ext cx="5157787" cy="36845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76093" y="13763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76093" y="2200275"/>
            <a:ext cx="5183188" cy="36845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18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  <p:cxnSp>
        <p:nvCxnSpPr>
          <p:cNvPr id="10" name="直接连接符 9"/>
          <p:cNvCxnSpPr/>
          <p:nvPr userDrawn="1"/>
        </p:nvCxnSpPr>
        <p:spPr>
          <a:xfrm flipH="1">
            <a:off x="915636" y="250327"/>
            <a:ext cx="427619" cy="4995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 flipH="1">
            <a:off x="249950" y="212058"/>
            <a:ext cx="843354" cy="100200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65"/>
          <p:cNvSpPr/>
          <p:nvPr userDrawn="1">
            <p:custDataLst>
              <p:tags r:id="rId2"/>
            </p:custDataLst>
          </p:nvPr>
        </p:nvSpPr>
        <p:spPr bwMode="auto">
          <a:xfrm>
            <a:off x="4579938" y="396876"/>
            <a:ext cx="4756150" cy="5167313"/>
          </a:xfrm>
          <a:custGeom>
            <a:avLst/>
            <a:gdLst/>
            <a:ahLst/>
            <a:cxnLst/>
            <a:rect l="0" t="0" r="r" b="b"/>
            <a:pathLst>
              <a:path w="4757024" h="5166475">
                <a:moveTo>
                  <a:pt x="3800615" y="3920919"/>
                </a:moveTo>
                <a:cubicBezTo>
                  <a:pt x="3978552" y="3927407"/>
                  <a:pt x="3978552" y="3927407"/>
                  <a:pt x="3978552" y="3927407"/>
                </a:cubicBezTo>
                <a:cubicBezTo>
                  <a:pt x="3978552" y="3927407"/>
                  <a:pt x="3866518" y="3959843"/>
                  <a:pt x="3800615" y="3920919"/>
                </a:cubicBezTo>
                <a:close/>
                <a:moveTo>
                  <a:pt x="3505907" y="3901458"/>
                </a:moveTo>
                <a:cubicBezTo>
                  <a:pt x="3505907" y="3901458"/>
                  <a:pt x="3578340" y="3908033"/>
                  <a:pt x="3598095" y="3914607"/>
                </a:cubicBezTo>
                <a:cubicBezTo>
                  <a:pt x="3598095" y="3914607"/>
                  <a:pt x="3598095" y="3914607"/>
                  <a:pt x="3644189" y="3927756"/>
                </a:cubicBezTo>
                <a:cubicBezTo>
                  <a:pt x="3644189" y="3927756"/>
                  <a:pt x="3644189" y="3927756"/>
                  <a:pt x="3683698" y="3947480"/>
                </a:cubicBezTo>
                <a:cubicBezTo>
                  <a:pt x="3683698" y="3947480"/>
                  <a:pt x="3683698" y="3947480"/>
                  <a:pt x="3716622" y="3973778"/>
                </a:cubicBezTo>
                <a:cubicBezTo>
                  <a:pt x="3716622" y="3973778"/>
                  <a:pt x="3716622" y="3973778"/>
                  <a:pt x="3756131" y="3986927"/>
                </a:cubicBezTo>
                <a:cubicBezTo>
                  <a:pt x="3756131" y="3986927"/>
                  <a:pt x="3756131" y="3986927"/>
                  <a:pt x="3828564" y="4006650"/>
                </a:cubicBezTo>
                <a:cubicBezTo>
                  <a:pt x="3828564" y="4006650"/>
                  <a:pt x="3828564" y="4006650"/>
                  <a:pt x="3933921" y="4052672"/>
                </a:cubicBezTo>
                <a:cubicBezTo>
                  <a:pt x="3933921" y="4052672"/>
                  <a:pt x="3933921" y="4052672"/>
                  <a:pt x="3980015" y="4065821"/>
                </a:cubicBezTo>
                <a:cubicBezTo>
                  <a:pt x="3980015" y="4065821"/>
                  <a:pt x="4105126" y="4131566"/>
                  <a:pt x="4124881" y="4138140"/>
                </a:cubicBezTo>
                <a:cubicBezTo>
                  <a:pt x="4151220" y="4144715"/>
                  <a:pt x="4157805" y="4164438"/>
                  <a:pt x="4157805" y="4164438"/>
                </a:cubicBezTo>
                <a:cubicBezTo>
                  <a:pt x="4157805" y="4164438"/>
                  <a:pt x="4190729" y="4184162"/>
                  <a:pt x="4203899" y="4190736"/>
                </a:cubicBezTo>
                <a:cubicBezTo>
                  <a:pt x="4217068" y="4197311"/>
                  <a:pt x="4236823" y="4203886"/>
                  <a:pt x="4256577" y="4210460"/>
                </a:cubicBezTo>
                <a:cubicBezTo>
                  <a:pt x="4276332" y="4223609"/>
                  <a:pt x="4296086" y="4236758"/>
                  <a:pt x="4315841" y="4243333"/>
                </a:cubicBezTo>
                <a:cubicBezTo>
                  <a:pt x="4342180" y="4249907"/>
                  <a:pt x="4401444" y="4276205"/>
                  <a:pt x="4401444" y="4276205"/>
                </a:cubicBezTo>
                <a:cubicBezTo>
                  <a:pt x="4401444" y="4276205"/>
                  <a:pt x="4401444" y="4276205"/>
                  <a:pt x="4467292" y="4309078"/>
                </a:cubicBezTo>
                <a:cubicBezTo>
                  <a:pt x="4467292" y="4309078"/>
                  <a:pt x="4658252" y="4394546"/>
                  <a:pt x="4671421" y="4394546"/>
                </a:cubicBezTo>
                <a:cubicBezTo>
                  <a:pt x="4684591" y="4394546"/>
                  <a:pt x="4704346" y="4414270"/>
                  <a:pt x="4704346" y="4414270"/>
                </a:cubicBezTo>
                <a:cubicBezTo>
                  <a:pt x="4704346" y="4414270"/>
                  <a:pt x="4717515" y="4420844"/>
                  <a:pt x="4737270" y="4433993"/>
                </a:cubicBezTo>
                <a:cubicBezTo>
                  <a:pt x="4737270" y="4433993"/>
                  <a:pt x="4737270" y="4433993"/>
                  <a:pt x="4757024" y="4453717"/>
                </a:cubicBezTo>
                <a:cubicBezTo>
                  <a:pt x="4757024" y="4453717"/>
                  <a:pt x="4757024" y="4453717"/>
                  <a:pt x="4717515" y="4453717"/>
                </a:cubicBezTo>
                <a:cubicBezTo>
                  <a:pt x="4691176" y="4460291"/>
                  <a:pt x="4664837" y="4414270"/>
                  <a:pt x="4664837" y="4414270"/>
                </a:cubicBezTo>
                <a:cubicBezTo>
                  <a:pt x="4664837" y="4414270"/>
                  <a:pt x="4664837" y="4414270"/>
                  <a:pt x="4467292" y="4328801"/>
                </a:cubicBezTo>
                <a:cubicBezTo>
                  <a:pt x="4467292" y="4328801"/>
                  <a:pt x="4467292" y="4328801"/>
                  <a:pt x="4151220" y="4190736"/>
                </a:cubicBezTo>
                <a:cubicBezTo>
                  <a:pt x="4151220" y="4190736"/>
                  <a:pt x="4151220" y="4190736"/>
                  <a:pt x="4032693" y="4105268"/>
                </a:cubicBezTo>
                <a:cubicBezTo>
                  <a:pt x="4032693" y="4105268"/>
                  <a:pt x="4032693" y="4105268"/>
                  <a:pt x="3953675" y="4072395"/>
                </a:cubicBezTo>
                <a:cubicBezTo>
                  <a:pt x="3953675" y="4072395"/>
                  <a:pt x="3953675" y="4072395"/>
                  <a:pt x="3828564" y="4046097"/>
                </a:cubicBezTo>
                <a:cubicBezTo>
                  <a:pt x="3828564" y="4046097"/>
                  <a:pt x="3828564" y="4046097"/>
                  <a:pt x="3742961" y="4026374"/>
                </a:cubicBezTo>
                <a:cubicBezTo>
                  <a:pt x="3742961" y="4026374"/>
                  <a:pt x="3742961" y="4026374"/>
                  <a:pt x="3657358" y="3980352"/>
                </a:cubicBezTo>
                <a:cubicBezTo>
                  <a:pt x="3657358" y="3980352"/>
                  <a:pt x="3657358" y="3980352"/>
                  <a:pt x="3505907" y="3901458"/>
                </a:cubicBezTo>
                <a:close/>
                <a:moveTo>
                  <a:pt x="3795055" y="3815269"/>
                </a:moveTo>
                <a:lnTo>
                  <a:pt x="3920167" y="3840292"/>
                </a:lnTo>
                <a:lnTo>
                  <a:pt x="3697746" y="3829170"/>
                </a:lnTo>
                <a:lnTo>
                  <a:pt x="3795055" y="3815269"/>
                </a:lnTo>
                <a:close/>
                <a:moveTo>
                  <a:pt x="4425720" y="1620817"/>
                </a:moveTo>
                <a:cubicBezTo>
                  <a:pt x="4481777" y="1618505"/>
                  <a:pt x="4548787" y="1627756"/>
                  <a:pt x="4507550" y="1693542"/>
                </a:cubicBezTo>
                <a:cubicBezTo>
                  <a:pt x="4349199" y="1746171"/>
                  <a:pt x="4349199" y="1746171"/>
                  <a:pt x="4349199" y="1746171"/>
                </a:cubicBezTo>
                <a:cubicBezTo>
                  <a:pt x="4250230" y="1746171"/>
                  <a:pt x="4250230" y="1746171"/>
                  <a:pt x="4250230" y="1746171"/>
                </a:cubicBezTo>
                <a:cubicBezTo>
                  <a:pt x="3973117" y="1864587"/>
                  <a:pt x="3973117" y="1864587"/>
                  <a:pt x="3973117" y="1864587"/>
                </a:cubicBezTo>
                <a:lnTo>
                  <a:pt x="3247344" y="2055367"/>
                </a:lnTo>
                <a:cubicBezTo>
                  <a:pt x="3379303" y="2015895"/>
                  <a:pt x="3379303" y="2015895"/>
                  <a:pt x="3379303" y="2015895"/>
                </a:cubicBezTo>
                <a:cubicBezTo>
                  <a:pt x="3913736" y="1838272"/>
                  <a:pt x="3913736" y="1838272"/>
                  <a:pt x="3913736" y="1838272"/>
                </a:cubicBezTo>
                <a:cubicBezTo>
                  <a:pt x="4091880" y="1759329"/>
                  <a:pt x="4091880" y="1759329"/>
                  <a:pt x="4091880" y="1759329"/>
                </a:cubicBezTo>
                <a:cubicBezTo>
                  <a:pt x="4091880" y="1759329"/>
                  <a:pt x="4303014" y="1634335"/>
                  <a:pt x="4362395" y="1627756"/>
                </a:cubicBezTo>
                <a:cubicBezTo>
                  <a:pt x="4362395" y="1627756"/>
                  <a:pt x="4392086" y="1622205"/>
                  <a:pt x="4425720" y="1620817"/>
                </a:cubicBezTo>
                <a:close/>
                <a:moveTo>
                  <a:pt x="2833481" y="1554921"/>
                </a:moveTo>
                <a:cubicBezTo>
                  <a:pt x="2833481" y="1554921"/>
                  <a:pt x="2846986" y="1568425"/>
                  <a:pt x="2840234" y="1581930"/>
                </a:cubicBezTo>
                <a:cubicBezTo>
                  <a:pt x="2826729" y="1595434"/>
                  <a:pt x="2799721" y="1602186"/>
                  <a:pt x="2799721" y="1602186"/>
                </a:cubicBezTo>
                <a:lnTo>
                  <a:pt x="2813225" y="1568425"/>
                </a:lnTo>
                <a:cubicBezTo>
                  <a:pt x="2813225" y="1568425"/>
                  <a:pt x="2813225" y="1568425"/>
                  <a:pt x="2833481" y="1554921"/>
                </a:cubicBezTo>
                <a:close/>
                <a:moveTo>
                  <a:pt x="1461755" y="1526595"/>
                </a:moveTo>
                <a:lnTo>
                  <a:pt x="1461715" y="1526922"/>
                </a:lnTo>
                <a:lnTo>
                  <a:pt x="1461549" y="1527110"/>
                </a:lnTo>
                <a:cubicBezTo>
                  <a:pt x="1453516" y="1537303"/>
                  <a:pt x="1446924" y="1547187"/>
                  <a:pt x="1443628" y="1555424"/>
                </a:cubicBezTo>
                <a:cubicBezTo>
                  <a:pt x="1437036" y="1568603"/>
                  <a:pt x="1443628" y="1555424"/>
                  <a:pt x="1450219" y="1542245"/>
                </a:cubicBezTo>
                <a:cubicBezTo>
                  <a:pt x="1453515" y="1532361"/>
                  <a:pt x="1460107" y="1522477"/>
                  <a:pt x="1461755" y="1526595"/>
                </a:cubicBezTo>
                <a:close/>
                <a:moveTo>
                  <a:pt x="1522730" y="1463171"/>
                </a:moveTo>
                <a:cubicBezTo>
                  <a:pt x="1522730" y="1463171"/>
                  <a:pt x="1588649" y="1463171"/>
                  <a:pt x="1582058" y="1496119"/>
                </a:cubicBezTo>
                <a:cubicBezTo>
                  <a:pt x="1575466" y="1529066"/>
                  <a:pt x="1562282" y="1614730"/>
                  <a:pt x="1562282" y="1614730"/>
                </a:cubicBezTo>
                <a:cubicBezTo>
                  <a:pt x="1582058" y="1674035"/>
                  <a:pt x="1582058" y="1674035"/>
                  <a:pt x="1582058" y="1674035"/>
                </a:cubicBezTo>
                <a:cubicBezTo>
                  <a:pt x="1601833" y="1739931"/>
                  <a:pt x="1601833" y="1739931"/>
                  <a:pt x="1601833" y="1739931"/>
                </a:cubicBezTo>
                <a:cubicBezTo>
                  <a:pt x="1568874" y="1779468"/>
                  <a:pt x="1568874" y="1779468"/>
                  <a:pt x="1568874" y="1779468"/>
                </a:cubicBezTo>
                <a:cubicBezTo>
                  <a:pt x="1549098" y="1851952"/>
                  <a:pt x="1549098" y="1851952"/>
                  <a:pt x="1549098" y="1851952"/>
                </a:cubicBezTo>
                <a:cubicBezTo>
                  <a:pt x="1549098" y="1851952"/>
                  <a:pt x="1601833" y="1917847"/>
                  <a:pt x="1661160" y="1891489"/>
                </a:cubicBezTo>
                <a:cubicBezTo>
                  <a:pt x="1661160" y="1891489"/>
                  <a:pt x="1740263" y="1983742"/>
                  <a:pt x="1812774" y="1911258"/>
                </a:cubicBezTo>
                <a:cubicBezTo>
                  <a:pt x="1812774" y="1911258"/>
                  <a:pt x="1891877" y="1812415"/>
                  <a:pt x="1924837" y="1891489"/>
                </a:cubicBezTo>
                <a:cubicBezTo>
                  <a:pt x="2010532" y="1838773"/>
                  <a:pt x="2010532" y="1838773"/>
                  <a:pt x="2010532" y="1838773"/>
                </a:cubicBezTo>
                <a:cubicBezTo>
                  <a:pt x="2135778" y="1799236"/>
                  <a:pt x="2135778" y="1799236"/>
                  <a:pt x="2135778" y="1799236"/>
                </a:cubicBezTo>
                <a:cubicBezTo>
                  <a:pt x="2135778" y="1799236"/>
                  <a:pt x="2181921" y="1812415"/>
                  <a:pt x="2188513" y="1772878"/>
                </a:cubicBezTo>
                <a:cubicBezTo>
                  <a:pt x="2188513" y="1772878"/>
                  <a:pt x="2155554" y="1700393"/>
                  <a:pt x="2228065" y="1687214"/>
                </a:cubicBezTo>
                <a:cubicBezTo>
                  <a:pt x="2261024" y="1634498"/>
                  <a:pt x="2261024" y="1634498"/>
                  <a:pt x="2261024" y="1634498"/>
                </a:cubicBezTo>
                <a:cubicBezTo>
                  <a:pt x="2261024" y="1634498"/>
                  <a:pt x="2392862" y="1555424"/>
                  <a:pt x="2465373" y="1634498"/>
                </a:cubicBezTo>
                <a:cubicBezTo>
                  <a:pt x="2498333" y="1746520"/>
                  <a:pt x="2498333" y="1746520"/>
                  <a:pt x="2498333" y="1746520"/>
                </a:cubicBezTo>
                <a:cubicBezTo>
                  <a:pt x="2498333" y="1746520"/>
                  <a:pt x="2584028" y="1792647"/>
                  <a:pt x="2518109" y="1838773"/>
                </a:cubicBezTo>
                <a:cubicBezTo>
                  <a:pt x="2491741" y="1898079"/>
                  <a:pt x="2491741" y="1898079"/>
                  <a:pt x="2491741" y="1898079"/>
                </a:cubicBezTo>
                <a:cubicBezTo>
                  <a:pt x="2491741" y="1898079"/>
                  <a:pt x="2544476" y="1957384"/>
                  <a:pt x="2478557" y="2010100"/>
                </a:cubicBezTo>
                <a:cubicBezTo>
                  <a:pt x="2478557" y="2010100"/>
                  <a:pt x="2419230" y="2082585"/>
                  <a:pt x="2491741" y="2082585"/>
                </a:cubicBezTo>
                <a:cubicBezTo>
                  <a:pt x="2524701" y="2148480"/>
                  <a:pt x="2524701" y="2148480"/>
                  <a:pt x="2524701" y="2148480"/>
                </a:cubicBezTo>
                <a:cubicBezTo>
                  <a:pt x="2524701" y="2148480"/>
                  <a:pt x="2577436" y="2188017"/>
                  <a:pt x="2570844" y="2260502"/>
                </a:cubicBezTo>
                <a:cubicBezTo>
                  <a:pt x="2696090" y="2339576"/>
                  <a:pt x="2696090" y="2339576"/>
                  <a:pt x="2696090" y="2339576"/>
                </a:cubicBezTo>
                <a:cubicBezTo>
                  <a:pt x="2788377" y="2379113"/>
                  <a:pt x="2788377" y="2379113"/>
                  <a:pt x="2788377" y="2379113"/>
                </a:cubicBezTo>
                <a:cubicBezTo>
                  <a:pt x="2887256" y="2425239"/>
                  <a:pt x="2887256" y="2425239"/>
                  <a:pt x="2887256" y="2425239"/>
                </a:cubicBezTo>
                <a:cubicBezTo>
                  <a:pt x="2979542" y="2359344"/>
                  <a:pt x="2979542" y="2359344"/>
                  <a:pt x="2979542" y="2359344"/>
                </a:cubicBezTo>
                <a:cubicBezTo>
                  <a:pt x="3085013" y="2326397"/>
                  <a:pt x="3085013" y="2326397"/>
                  <a:pt x="3085013" y="2326397"/>
                </a:cubicBezTo>
                <a:cubicBezTo>
                  <a:pt x="3085013" y="2372523"/>
                  <a:pt x="3085013" y="2372523"/>
                  <a:pt x="3085013" y="2372523"/>
                </a:cubicBezTo>
                <a:cubicBezTo>
                  <a:pt x="3019094" y="2405471"/>
                  <a:pt x="3019094" y="2405471"/>
                  <a:pt x="3019094" y="2405471"/>
                </a:cubicBezTo>
                <a:cubicBezTo>
                  <a:pt x="2966358" y="2471366"/>
                  <a:pt x="2966358" y="2471366"/>
                  <a:pt x="2966358" y="2471366"/>
                </a:cubicBezTo>
                <a:cubicBezTo>
                  <a:pt x="2900439" y="2517493"/>
                  <a:pt x="2900439" y="2517493"/>
                  <a:pt x="2900439" y="2517493"/>
                </a:cubicBezTo>
                <a:cubicBezTo>
                  <a:pt x="2893847" y="2596567"/>
                  <a:pt x="2893847" y="2596567"/>
                  <a:pt x="2893847" y="2596567"/>
                </a:cubicBezTo>
                <a:cubicBezTo>
                  <a:pt x="2900439" y="2616335"/>
                  <a:pt x="2920215" y="2609746"/>
                  <a:pt x="2926807" y="2603156"/>
                </a:cubicBezTo>
                <a:cubicBezTo>
                  <a:pt x="2939991" y="2596567"/>
                  <a:pt x="2939991" y="2589977"/>
                  <a:pt x="2913623" y="2636104"/>
                </a:cubicBezTo>
                <a:cubicBezTo>
                  <a:pt x="2860888" y="2721767"/>
                  <a:pt x="2887256" y="2754715"/>
                  <a:pt x="2887256" y="2754715"/>
                </a:cubicBezTo>
                <a:cubicBezTo>
                  <a:pt x="2880664" y="2807431"/>
                  <a:pt x="2880664" y="2807431"/>
                  <a:pt x="2880664" y="2807431"/>
                </a:cubicBezTo>
                <a:cubicBezTo>
                  <a:pt x="2966358" y="2820610"/>
                  <a:pt x="2966358" y="2820610"/>
                  <a:pt x="2966358" y="2820610"/>
                </a:cubicBezTo>
                <a:cubicBezTo>
                  <a:pt x="2966358" y="2820610"/>
                  <a:pt x="3019094" y="2820610"/>
                  <a:pt x="3005910" y="2886505"/>
                </a:cubicBezTo>
                <a:cubicBezTo>
                  <a:pt x="3012502" y="2965579"/>
                  <a:pt x="3012502" y="2965579"/>
                  <a:pt x="3012502" y="2965579"/>
                </a:cubicBezTo>
                <a:cubicBezTo>
                  <a:pt x="3065237" y="2945811"/>
                  <a:pt x="3065237" y="2945811"/>
                  <a:pt x="3065237" y="2945811"/>
                </a:cubicBezTo>
                <a:cubicBezTo>
                  <a:pt x="3078421" y="3044653"/>
                  <a:pt x="3078421" y="3044653"/>
                  <a:pt x="3078421" y="3044653"/>
                </a:cubicBezTo>
                <a:cubicBezTo>
                  <a:pt x="3078421" y="3044653"/>
                  <a:pt x="3078421" y="3084190"/>
                  <a:pt x="3058645" y="3110548"/>
                </a:cubicBezTo>
                <a:cubicBezTo>
                  <a:pt x="3032277" y="3130317"/>
                  <a:pt x="3032277" y="3130317"/>
                  <a:pt x="3032277" y="3130317"/>
                </a:cubicBezTo>
                <a:cubicBezTo>
                  <a:pt x="3111380" y="3189623"/>
                  <a:pt x="3111380" y="3189623"/>
                  <a:pt x="3111380" y="3189623"/>
                </a:cubicBezTo>
                <a:cubicBezTo>
                  <a:pt x="3157524" y="3262107"/>
                  <a:pt x="3157524" y="3262107"/>
                  <a:pt x="3157524" y="3262107"/>
                </a:cubicBezTo>
                <a:cubicBezTo>
                  <a:pt x="3150932" y="3301644"/>
                  <a:pt x="3131156" y="3341181"/>
                  <a:pt x="3131156" y="3341181"/>
                </a:cubicBezTo>
                <a:cubicBezTo>
                  <a:pt x="3170708" y="3387308"/>
                  <a:pt x="3170708" y="3387308"/>
                  <a:pt x="3170708" y="3387308"/>
                </a:cubicBezTo>
                <a:cubicBezTo>
                  <a:pt x="3164116" y="3492740"/>
                  <a:pt x="3164116" y="3492740"/>
                  <a:pt x="3164116" y="3492740"/>
                </a:cubicBezTo>
                <a:cubicBezTo>
                  <a:pt x="3269586" y="3604762"/>
                  <a:pt x="3269586" y="3604762"/>
                  <a:pt x="3269586" y="3604762"/>
                </a:cubicBezTo>
                <a:cubicBezTo>
                  <a:pt x="3144340" y="3677246"/>
                  <a:pt x="3144340" y="3677246"/>
                  <a:pt x="3144340" y="3677246"/>
                </a:cubicBezTo>
                <a:cubicBezTo>
                  <a:pt x="3104788" y="3716783"/>
                  <a:pt x="3104788" y="3716783"/>
                  <a:pt x="3104788" y="3716783"/>
                </a:cubicBezTo>
                <a:cubicBezTo>
                  <a:pt x="3078421" y="3789268"/>
                  <a:pt x="3078421" y="3789268"/>
                  <a:pt x="3078421" y="3789268"/>
                </a:cubicBezTo>
                <a:cubicBezTo>
                  <a:pt x="3065237" y="3868342"/>
                  <a:pt x="3065237" y="3868342"/>
                  <a:pt x="3065237" y="3868342"/>
                </a:cubicBezTo>
                <a:cubicBezTo>
                  <a:pt x="2986134" y="3901289"/>
                  <a:pt x="2986134" y="3901289"/>
                  <a:pt x="2986134" y="3901289"/>
                </a:cubicBezTo>
                <a:cubicBezTo>
                  <a:pt x="2939991" y="3901289"/>
                  <a:pt x="2939991" y="3901289"/>
                  <a:pt x="2939991" y="3901289"/>
                </a:cubicBezTo>
                <a:cubicBezTo>
                  <a:pt x="2939991" y="3901289"/>
                  <a:pt x="2933399" y="3934237"/>
                  <a:pt x="2926807" y="3960595"/>
                </a:cubicBezTo>
                <a:cubicBezTo>
                  <a:pt x="2920215" y="3986953"/>
                  <a:pt x="2913623" y="4033080"/>
                  <a:pt x="2913623" y="4033080"/>
                </a:cubicBezTo>
                <a:cubicBezTo>
                  <a:pt x="2847704" y="4079206"/>
                  <a:pt x="2847704" y="4079206"/>
                  <a:pt x="2847704" y="4079206"/>
                </a:cubicBezTo>
                <a:cubicBezTo>
                  <a:pt x="2748825" y="4085796"/>
                  <a:pt x="2748825" y="4085796"/>
                  <a:pt x="2748825" y="4085796"/>
                </a:cubicBezTo>
                <a:cubicBezTo>
                  <a:pt x="2748825" y="4085796"/>
                  <a:pt x="2729050" y="4098975"/>
                  <a:pt x="2702682" y="4098975"/>
                </a:cubicBezTo>
                <a:cubicBezTo>
                  <a:pt x="2676314" y="4105564"/>
                  <a:pt x="2656539" y="4164870"/>
                  <a:pt x="2656539" y="4164870"/>
                </a:cubicBezTo>
                <a:cubicBezTo>
                  <a:pt x="2597212" y="4197817"/>
                  <a:pt x="2597212" y="4230765"/>
                  <a:pt x="2610395" y="4257123"/>
                </a:cubicBezTo>
                <a:cubicBezTo>
                  <a:pt x="2623579" y="4283481"/>
                  <a:pt x="2623579" y="4309839"/>
                  <a:pt x="2610395" y="4336197"/>
                </a:cubicBezTo>
                <a:cubicBezTo>
                  <a:pt x="2597212" y="4355966"/>
                  <a:pt x="2630171" y="4388913"/>
                  <a:pt x="2584028" y="4395503"/>
                </a:cubicBezTo>
                <a:cubicBezTo>
                  <a:pt x="2537884" y="4402092"/>
                  <a:pt x="2524701" y="4408682"/>
                  <a:pt x="2498333" y="4415271"/>
                </a:cubicBezTo>
                <a:cubicBezTo>
                  <a:pt x="2471965" y="4415271"/>
                  <a:pt x="2471965" y="4415271"/>
                  <a:pt x="2471965" y="4415271"/>
                </a:cubicBezTo>
                <a:cubicBezTo>
                  <a:pt x="2386271" y="4448219"/>
                  <a:pt x="2386271" y="4448219"/>
                  <a:pt x="2386271" y="4448219"/>
                </a:cubicBezTo>
                <a:cubicBezTo>
                  <a:pt x="2386271" y="4448219"/>
                  <a:pt x="2359903" y="4514114"/>
                  <a:pt x="2412638" y="4566830"/>
                </a:cubicBezTo>
                <a:cubicBezTo>
                  <a:pt x="2478557" y="4639314"/>
                  <a:pt x="2478557" y="4639314"/>
                  <a:pt x="2478557" y="4639314"/>
                </a:cubicBezTo>
                <a:cubicBezTo>
                  <a:pt x="2478557" y="4639314"/>
                  <a:pt x="2544476" y="4678851"/>
                  <a:pt x="2518109" y="4678851"/>
                </a:cubicBezTo>
                <a:cubicBezTo>
                  <a:pt x="2485149" y="4678851"/>
                  <a:pt x="2419230" y="4685441"/>
                  <a:pt x="2419230" y="4685441"/>
                </a:cubicBezTo>
                <a:cubicBezTo>
                  <a:pt x="2392862" y="4626135"/>
                  <a:pt x="2392862" y="4626135"/>
                  <a:pt x="2392862" y="4626135"/>
                </a:cubicBezTo>
                <a:cubicBezTo>
                  <a:pt x="2346719" y="4560240"/>
                  <a:pt x="2346719" y="4560240"/>
                  <a:pt x="2346719" y="4560240"/>
                </a:cubicBezTo>
                <a:cubicBezTo>
                  <a:pt x="2346719" y="4507524"/>
                  <a:pt x="2346719" y="4507524"/>
                  <a:pt x="2346719" y="4507524"/>
                </a:cubicBezTo>
                <a:cubicBezTo>
                  <a:pt x="2300576" y="4454808"/>
                  <a:pt x="2300576" y="4454808"/>
                  <a:pt x="2300576" y="4454808"/>
                </a:cubicBezTo>
                <a:cubicBezTo>
                  <a:pt x="2267616" y="4415271"/>
                  <a:pt x="2267616" y="4415271"/>
                  <a:pt x="2267616" y="4415271"/>
                </a:cubicBezTo>
                <a:cubicBezTo>
                  <a:pt x="2267616" y="4415271"/>
                  <a:pt x="2188513" y="4369145"/>
                  <a:pt x="2181921" y="4402092"/>
                </a:cubicBezTo>
                <a:cubicBezTo>
                  <a:pt x="2168737" y="4421861"/>
                  <a:pt x="2168737" y="4421861"/>
                  <a:pt x="2162145" y="4421861"/>
                </a:cubicBezTo>
                <a:cubicBezTo>
                  <a:pt x="2162145" y="4421861"/>
                  <a:pt x="2162145" y="4421861"/>
                  <a:pt x="2162145" y="4448219"/>
                </a:cubicBezTo>
                <a:cubicBezTo>
                  <a:pt x="2162145" y="4494345"/>
                  <a:pt x="2195105" y="4487756"/>
                  <a:pt x="2162145" y="4494345"/>
                </a:cubicBezTo>
                <a:cubicBezTo>
                  <a:pt x="2122594" y="4507524"/>
                  <a:pt x="2122594" y="4507524"/>
                  <a:pt x="2122594" y="4507524"/>
                </a:cubicBezTo>
                <a:cubicBezTo>
                  <a:pt x="2056675" y="4435040"/>
                  <a:pt x="2056675" y="4435040"/>
                  <a:pt x="2056675" y="4435040"/>
                </a:cubicBezTo>
                <a:cubicBezTo>
                  <a:pt x="2030307" y="4435040"/>
                  <a:pt x="2003940" y="4474577"/>
                  <a:pt x="2003940" y="4474577"/>
                </a:cubicBezTo>
                <a:cubicBezTo>
                  <a:pt x="2003940" y="4474577"/>
                  <a:pt x="1957796" y="4481166"/>
                  <a:pt x="1938021" y="4500935"/>
                </a:cubicBezTo>
                <a:cubicBezTo>
                  <a:pt x="1918245" y="4520703"/>
                  <a:pt x="1918245" y="4520703"/>
                  <a:pt x="1918245" y="4520703"/>
                </a:cubicBezTo>
                <a:cubicBezTo>
                  <a:pt x="1918245" y="4520703"/>
                  <a:pt x="1852326" y="4553651"/>
                  <a:pt x="1839142" y="4573419"/>
                </a:cubicBezTo>
                <a:cubicBezTo>
                  <a:pt x="1825958" y="4599777"/>
                  <a:pt x="1819366" y="4632725"/>
                  <a:pt x="1819366" y="4632725"/>
                </a:cubicBezTo>
                <a:cubicBezTo>
                  <a:pt x="1839142" y="5159886"/>
                  <a:pt x="1839142" y="5159886"/>
                  <a:pt x="1839142" y="5159886"/>
                </a:cubicBezTo>
                <a:cubicBezTo>
                  <a:pt x="1792999" y="5166475"/>
                  <a:pt x="1792999" y="5166475"/>
                  <a:pt x="1792999" y="5166475"/>
                </a:cubicBezTo>
                <a:cubicBezTo>
                  <a:pt x="1792999" y="5074222"/>
                  <a:pt x="1792999" y="5074222"/>
                  <a:pt x="1792999" y="5074222"/>
                </a:cubicBezTo>
                <a:cubicBezTo>
                  <a:pt x="1792999" y="5074222"/>
                  <a:pt x="1766631" y="4988558"/>
                  <a:pt x="1773223" y="4968790"/>
                </a:cubicBezTo>
                <a:cubicBezTo>
                  <a:pt x="1773223" y="4942432"/>
                  <a:pt x="1753447" y="4843589"/>
                  <a:pt x="1753447" y="4843589"/>
                </a:cubicBezTo>
                <a:cubicBezTo>
                  <a:pt x="1773223" y="4738157"/>
                  <a:pt x="1773223" y="4738157"/>
                  <a:pt x="1773223" y="4738157"/>
                </a:cubicBezTo>
                <a:cubicBezTo>
                  <a:pt x="1766631" y="4678851"/>
                  <a:pt x="1766631" y="4678851"/>
                  <a:pt x="1766631" y="4678851"/>
                </a:cubicBezTo>
                <a:cubicBezTo>
                  <a:pt x="1694120" y="4639314"/>
                  <a:pt x="1694120" y="4639314"/>
                  <a:pt x="1694120" y="4639314"/>
                </a:cubicBezTo>
                <a:cubicBezTo>
                  <a:pt x="1694120" y="4639314"/>
                  <a:pt x="1634793" y="4599777"/>
                  <a:pt x="1641385" y="4652493"/>
                </a:cubicBezTo>
                <a:cubicBezTo>
                  <a:pt x="1647977" y="4705210"/>
                  <a:pt x="1628201" y="4738157"/>
                  <a:pt x="1628201" y="4738157"/>
                </a:cubicBezTo>
                <a:cubicBezTo>
                  <a:pt x="1582058" y="4757926"/>
                  <a:pt x="1549098" y="4738157"/>
                  <a:pt x="1562282" y="4711799"/>
                </a:cubicBezTo>
                <a:cubicBezTo>
                  <a:pt x="1575466" y="4692030"/>
                  <a:pt x="1575466" y="4692030"/>
                  <a:pt x="1575466" y="4692030"/>
                </a:cubicBezTo>
                <a:cubicBezTo>
                  <a:pt x="1582058" y="4612956"/>
                  <a:pt x="1582058" y="4612956"/>
                  <a:pt x="1582058" y="4612956"/>
                </a:cubicBezTo>
                <a:cubicBezTo>
                  <a:pt x="1535914" y="4580009"/>
                  <a:pt x="1535914" y="4580009"/>
                  <a:pt x="1535914" y="4580009"/>
                </a:cubicBezTo>
                <a:cubicBezTo>
                  <a:pt x="1535914" y="4580009"/>
                  <a:pt x="1529322" y="4553651"/>
                  <a:pt x="1502955" y="4533882"/>
                </a:cubicBezTo>
                <a:cubicBezTo>
                  <a:pt x="1483179" y="4507524"/>
                  <a:pt x="1483179" y="4507524"/>
                  <a:pt x="1483179" y="4507524"/>
                </a:cubicBezTo>
                <a:cubicBezTo>
                  <a:pt x="1390892" y="4461398"/>
                  <a:pt x="1390892" y="4461398"/>
                  <a:pt x="1390892" y="4461398"/>
                </a:cubicBezTo>
                <a:cubicBezTo>
                  <a:pt x="1390892" y="4461398"/>
                  <a:pt x="1357933" y="4494345"/>
                  <a:pt x="1344749" y="4514114"/>
                </a:cubicBezTo>
                <a:cubicBezTo>
                  <a:pt x="1331565" y="4540472"/>
                  <a:pt x="1285422" y="4553651"/>
                  <a:pt x="1285422" y="4553651"/>
                </a:cubicBezTo>
                <a:cubicBezTo>
                  <a:pt x="1206319" y="4553651"/>
                  <a:pt x="1206319" y="4553651"/>
                  <a:pt x="1206319" y="4553651"/>
                </a:cubicBezTo>
                <a:cubicBezTo>
                  <a:pt x="1160175" y="4527293"/>
                  <a:pt x="1160175" y="4527293"/>
                  <a:pt x="1160175" y="4527293"/>
                </a:cubicBezTo>
                <a:cubicBezTo>
                  <a:pt x="1140400" y="4448219"/>
                  <a:pt x="1140400" y="4448219"/>
                  <a:pt x="1140400" y="4448219"/>
                </a:cubicBezTo>
                <a:cubicBezTo>
                  <a:pt x="1140400" y="4448219"/>
                  <a:pt x="1127216" y="4421861"/>
                  <a:pt x="1100848" y="4402092"/>
                </a:cubicBezTo>
                <a:cubicBezTo>
                  <a:pt x="1081073" y="4375734"/>
                  <a:pt x="988786" y="4316428"/>
                  <a:pt x="988786" y="4316428"/>
                </a:cubicBezTo>
                <a:cubicBezTo>
                  <a:pt x="942643" y="4283481"/>
                  <a:pt x="942643" y="4283481"/>
                  <a:pt x="942643" y="4283481"/>
                </a:cubicBezTo>
                <a:cubicBezTo>
                  <a:pt x="942643" y="4283481"/>
                  <a:pt x="949234" y="4224175"/>
                  <a:pt x="949234" y="4197817"/>
                </a:cubicBezTo>
                <a:cubicBezTo>
                  <a:pt x="949234" y="4184638"/>
                  <a:pt x="955826" y="4184638"/>
                  <a:pt x="962418" y="4184638"/>
                </a:cubicBezTo>
                <a:cubicBezTo>
                  <a:pt x="969010" y="4184638"/>
                  <a:pt x="969010" y="4184638"/>
                  <a:pt x="942643" y="4171459"/>
                </a:cubicBezTo>
                <a:cubicBezTo>
                  <a:pt x="896499" y="4145101"/>
                  <a:pt x="955826" y="4164870"/>
                  <a:pt x="896499" y="4145101"/>
                </a:cubicBezTo>
                <a:cubicBezTo>
                  <a:pt x="837172" y="4125333"/>
                  <a:pt x="771253" y="4118743"/>
                  <a:pt x="804213" y="4079206"/>
                </a:cubicBezTo>
                <a:cubicBezTo>
                  <a:pt x="837172" y="4033080"/>
                  <a:pt x="837172" y="4033080"/>
                  <a:pt x="837172" y="4033080"/>
                </a:cubicBezTo>
                <a:cubicBezTo>
                  <a:pt x="837172" y="4033080"/>
                  <a:pt x="817396" y="3960595"/>
                  <a:pt x="791029" y="3973774"/>
                </a:cubicBezTo>
                <a:cubicBezTo>
                  <a:pt x="777845" y="3973774"/>
                  <a:pt x="771253" y="3973774"/>
                  <a:pt x="764661" y="3967185"/>
                </a:cubicBezTo>
                <a:cubicBezTo>
                  <a:pt x="758069" y="3960595"/>
                  <a:pt x="744885" y="3960595"/>
                  <a:pt x="725110" y="3986953"/>
                </a:cubicBezTo>
                <a:cubicBezTo>
                  <a:pt x="692150" y="4026490"/>
                  <a:pt x="731702" y="4000132"/>
                  <a:pt x="692150" y="4026490"/>
                </a:cubicBezTo>
                <a:cubicBezTo>
                  <a:pt x="646007" y="4052848"/>
                  <a:pt x="619639" y="4039669"/>
                  <a:pt x="619639" y="4039669"/>
                </a:cubicBezTo>
                <a:cubicBezTo>
                  <a:pt x="573496" y="3986953"/>
                  <a:pt x="573496" y="3986953"/>
                  <a:pt x="573496" y="3986953"/>
                </a:cubicBezTo>
                <a:cubicBezTo>
                  <a:pt x="593271" y="3934237"/>
                  <a:pt x="593271" y="3934237"/>
                  <a:pt x="593271" y="3934237"/>
                </a:cubicBezTo>
                <a:cubicBezTo>
                  <a:pt x="553720" y="3881521"/>
                  <a:pt x="566904" y="3848573"/>
                  <a:pt x="533944" y="3841984"/>
                </a:cubicBezTo>
                <a:cubicBezTo>
                  <a:pt x="494393" y="3835394"/>
                  <a:pt x="461433" y="3802447"/>
                  <a:pt x="461433" y="3802447"/>
                </a:cubicBezTo>
                <a:cubicBezTo>
                  <a:pt x="441658" y="3756320"/>
                  <a:pt x="441658" y="3756320"/>
                  <a:pt x="441658" y="3756320"/>
                </a:cubicBezTo>
                <a:cubicBezTo>
                  <a:pt x="441658" y="3756320"/>
                  <a:pt x="408698" y="3631120"/>
                  <a:pt x="375739" y="3637709"/>
                </a:cubicBezTo>
                <a:cubicBezTo>
                  <a:pt x="362555" y="3637709"/>
                  <a:pt x="355963" y="3631120"/>
                  <a:pt x="342779" y="3624530"/>
                </a:cubicBezTo>
                <a:cubicBezTo>
                  <a:pt x="336187" y="3617941"/>
                  <a:pt x="323003" y="3611351"/>
                  <a:pt x="309820" y="3611351"/>
                </a:cubicBezTo>
                <a:cubicBezTo>
                  <a:pt x="283452" y="3617941"/>
                  <a:pt x="204349" y="3611351"/>
                  <a:pt x="204349" y="3611351"/>
                </a:cubicBezTo>
                <a:cubicBezTo>
                  <a:pt x="138430" y="3558635"/>
                  <a:pt x="138430" y="3558635"/>
                  <a:pt x="138430" y="3558635"/>
                </a:cubicBezTo>
                <a:cubicBezTo>
                  <a:pt x="138430" y="3558635"/>
                  <a:pt x="138430" y="3538866"/>
                  <a:pt x="151614" y="3512508"/>
                </a:cubicBezTo>
                <a:cubicBezTo>
                  <a:pt x="164798" y="3492740"/>
                  <a:pt x="164798" y="3492740"/>
                  <a:pt x="164798" y="3492740"/>
                </a:cubicBezTo>
                <a:cubicBezTo>
                  <a:pt x="164798" y="3492740"/>
                  <a:pt x="158206" y="3505919"/>
                  <a:pt x="105470" y="3492740"/>
                </a:cubicBezTo>
                <a:cubicBezTo>
                  <a:pt x="52735" y="3486150"/>
                  <a:pt x="39551" y="3433434"/>
                  <a:pt x="39551" y="3433434"/>
                </a:cubicBezTo>
                <a:cubicBezTo>
                  <a:pt x="39551" y="3433434"/>
                  <a:pt x="59327" y="3400487"/>
                  <a:pt x="39551" y="3360950"/>
                </a:cubicBezTo>
                <a:cubicBezTo>
                  <a:pt x="26368" y="3328002"/>
                  <a:pt x="0" y="3229160"/>
                  <a:pt x="0" y="3229160"/>
                </a:cubicBezTo>
                <a:cubicBezTo>
                  <a:pt x="32959" y="3176444"/>
                  <a:pt x="32959" y="3176444"/>
                  <a:pt x="32959" y="3176444"/>
                </a:cubicBezTo>
                <a:cubicBezTo>
                  <a:pt x="112062" y="3117138"/>
                  <a:pt x="112062" y="3117138"/>
                  <a:pt x="112062" y="3117138"/>
                </a:cubicBezTo>
                <a:cubicBezTo>
                  <a:pt x="145022" y="3071011"/>
                  <a:pt x="158206" y="2978758"/>
                  <a:pt x="158206" y="2978758"/>
                </a:cubicBezTo>
                <a:cubicBezTo>
                  <a:pt x="210941" y="2965579"/>
                  <a:pt x="224125" y="2952400"/>
                  <a:pt x="257084" y="2952400"/>
                </a:cubicBezTo>
                <a:cubicBezTo>
                  <a:pt x="296636" y="2952400"/>
                  <a:pt x="296636" y="2932632"/>
                  <a:pt x="336187" y="2939221"/>
                </a:cubicBezTo>
                <a:cubicBezTo>
                  <a:pt x="369147" y="2945811"/>
                  <a:pt x="382330" y="2919453"/>
                  <a:pt x="382330" y="2919453"/>
                </a:cubicBezTo>
                <a:cubicBezTo>
                  <a:pt x="355963" y="2879916"/>
                  <a:pt x="342779" y="2853558"/>
                  <a:pt x="316411" y="2840379"/>
                </a:cubicBezTo>
                <a:cubicBezTo>
                  <a:pt x="296636" y="2827200"/>
                  <a:pt x="276860" y="2787662"/>
                  <a:pt x="276860" y="2787662"/>
                </a:cubicBezTo>
                <a:cubicBezTo>
                  <a:pt x="276860" y="2701999"/>
                  <a:pt x="276860" y="2701999"/>
                  <a:pt x="276860" y="2701999"/>
                </a:cubicBezTo>
                <a:cubicBezTo>
                  <a:pt x="276860" y="2701999"/>
                  <a:pt x="250492" y="2649283"/>
                  <a:pt x="263676" y="2622925"/>
                </a:cubicBezTo>
                <a:cubicBezTo>
                  <a:pt x="276860" y="2603156"/>
                  <a:pt x="210941" y="2622925"/>
                  <a:pt x="276860" y="2603156"/>
                </a:cubicBezTo>
                <a:cubicBezTo>
                  <a:pt x="342779" y="2583388"/>
                  <a:pt x="342779" y="2583388"/>
                  <a:pt x="342779" y="2583388"/>
                </a:cubicBezTo>
                <a:cubicBezTo>
                  <a:pt x="355963" y="2517493"/>
                  <a:pt x="355963" y="2517493"/>
                  <a:pt x="355963" y="2517493"/>
                </a:cubicBezTo>
                <a:cubicBezTo>
                  <a:pt x="355963" y="2431829"/>
                  <a:pt x="355963" y="2431829"/>
                  <a:pt x="355963" y="2431829"/>
                </a:cubicBezTo>
                <a:cubicBezTo>
                  <a:pt x="408698" y="2398881"/>
                  <a:pt x="408698" y="2398881"/>
                  <a:pt x="408698" y="2398881"/>
                </a:cubicBezTo>
                <a:cubicBezTo>
                  <a:pt x="474617" y="2372523"/>
                  <a:pt x="474617" y="2372523"/>
                  <a:pt x="474617" y="2372523"/>
                </a:cubicBezTo>
                <a:cubicBezTo>
                  <a:pt x="547128" y="2332986"/>
                  <a:pt x="547128" y="2332986"/>
                  <a:pt x="547128" y="2332986"/>
                </a:cubicBezTo>
                <a:cubicBezTo>
                  <a:pt x="553720" y="2240733"/>
                  <a:pt x="553720" y="2240733"/>
                  <a:pt x="553720" y="2240733"/>
                </a:cubicBezTo>
                <a:cubicBezTo>
                  <a:pt x="487801" y="2214375"/>
                  <a:pt x="487801" y="2214375"/>
                  <a:pt x="487801" y="2214375"/>
                </a:cubicBezTo>
                <a:cubicBezTo>
                  <a:pt x="487801" y="2214375"/>
                  <a:pt x="481209" y="2122122"/>
                  <a:pt x="507577" y="2115533"/>
                </a:cubicBezTo>
                <a:cubicBezTo>
                  <a:pt x="540536" y="2115533"/>
                  <a:pt x="586680" y="2082585"/>
                  <a:pt x="586680" y="2082585"/>
                </a:cubicBezTo>
                <a:cubicBezTo>
                  <a:pt x="586680" y="2082585"/>
                  <a:pt x="652599" y="2108943"/>
                  <a:pt x="659191" y="2075995"/>
                </a:cubicBezTo>
                <a:cubicBezTo>
                  <a:pt x="665782" y="2049637"/>
                  <a:pt x="672374" y="2023279"/>
                  <a:pt x="678966" y="1990332"/>
                </a:cubicBezTo>
                <a:cubicBezTo>
                  <a:pt x="685558" y="1957384"/>
                  <a:pt x="725110" y="1884900"/>
                  <a:pt x="725110" y="1884900"/>
                </a:cubicBezTo>
                <a:cubicBezTo>
                  <a:pt x="725110" y="1884900"/>
                  <a:pt x="777845" y="1851952"/>
                  <a:pt x="804213" y="1865131"/>
                </a:cubicBezTo>
                <a:cubicBezTo>
                  <a:pt x="823988" y="1878310"/>
                  <a:pt x="856948" y="1884900"/>
                  <a:pt x="896499" y="1891489"/>
                </a:cubicBezTo>
                <a:cubicBezTo>
                  <a:pt x="929459" y="1898079"/>
                  <a:pt x="922867" y="1911258"/>
                  <a:pt x="969010" y="1911258"/>
                </a:cubicBezTo>
                <a:cubicBezTo>
                  <a:pt x="1015154" y="1917847"/>
                  <a:pt x="1074481" y="1937616"/>
                  <a:pt x="1074481" y="1911258"/>
                </a:cubicBezTo>
                <a:cubicBezTo>
                  <a:pt x="1081073" y="1884900"/>
                  <a:pt x="1114032" y="1851952"/>
                  <a:pt x="1114032" y="1825594"/>
                </a:cubicBezTo>
                <a:cubicBezTo>
                  <a:pt x="1107440" y="1799236"/>
                  <a:pt x="1146992" y="1733341"/>
                  <a:pt x="1146992" y="1733341"/>
                </a:cubicBezTo>
                <a:cubicBezTo>
                  <a:pt x="1239278" y="1739931"/>
                  <a:pt x="1239278" y="1739931"/>
                  <a:pt x="1239278" y="1739931"/>
                </a:cubicBezTo>
                <a:cubicBezTo>
                  <a:pt x="1245870" y="1786057"/>
                  <a:pt x="1245870" y="1786057"/>
                  <a:pt x="1245870" y="1786057"/>
                </a:cubicBezTo>
                <a:cubicBezTo>
                  <a:pt x="1245870" y="1786057"/>
                  <a:pt x="1259054" y="1845363"/>
                  <a:pt x="1239278" y="1865131"/>
                </a:cubicBezTo>
                <a:cubicBezTo>
                  <a:pt x="1212911" y="1884900"/>
                  <a:pt x="1206319" y="1931026"/>
                  <a:pt x="1232686" y="1931026"/>
                </a:cubicBezTo>
                <a:cubicBezTo>
                  <a:pt x="1259054" y="1937616"/>
                  <a:pt x="1456811" y="1937616"/>
                  <a:pt x="1437036" y="1924437"/>
                </a:cubicBezTo>
                <a:cubicBezTo>
                  <a:pt x="1423852" y="1911258"/>
                  <a:pt x="1423852" y="1911258"/>
                  <a:pt x="1423852" y="1911258"/>
                </a:cubicBezTo>
                <a:cubicBezTo>
                  <a:pt x="1509547" y="1759699"/>
                  <a:pt x="1509547" y="1759699"/>
                  <a:pt x="1509547" y="1759699"/>
                </a:cubicBezTo>
                <a:cubicBezTo>
                  <a:pt x="1509547" y="1759699"/>
                  <a:pt x="1397484" y="1746520"/>
                  <a:pt x="1443628" y="1594961"/>
                </a:cubicBezTo>
                <a:cubicBezTo>
                  <a:pt x="1451868" y="1571898"/>
                  <a:pt x="1456811" y="1555836"/>
                  <a:pt x="1459489" y="1545025"/>
                </a:cubicBezTo>
                <a:lnTo>
                  <a:pt x="1461715" y="1526922"/>
                </a:lnTo>
                <a:lnTo>
                  <a:pt x="1488123" y="1496942"/>
                </a:lnTo>
                <a:cubicBezTo>
                  <a:pt x="1506251" y="1477998"/>
                  <a:pt x="1522730" y="1463171"/>
                  <a:pt x="1522730" y="1463171"/>
                </a:cubicBezTo>
                <a:close/>
                <a:moveTo>
                  <a:pt x="2832694" y="1433993"/>
                </a:moveTo>
                <a:cubicBezTo>
                  <a:pt x="2837256" y="1432473"/>
                  <a:pt x="2842121" y="1433283"/>
                  <a:pt x="2846987" y="1438149"/>
                </a:cubicBezTo>
                <a:cubicBezTo>
                  <a:pt x="2834012" y="1470586"/>
                  <a:pt x="2834012" y="1470586"/>
                  <a:pt x="2834012" y="1470586"/>
                </a:cubicBezTo>
                <a:cubicBezTo>
                  <a:pt x="2821037" y="1477073"/>
                  <a:pt x="2808063" y="1464098"/>
                  <a:pt x="2808063" y="1464098"/>
                </a:cubicBezTo>
                <a:cubicBezTo>
                  <a:pt x="2808063" y="1464098"/>
                  <a:pt x="2819010" y="1438554"/>
                  <a:pt x="2832694" y="1433993"/>
                </a:cubicBezTo>
                <a:close/>
                <a:moveTo>
                  <a:pt x="3278763" y="1399123"/>
                </a:moveTo>
                <a:cubicBezTo>
                  <a:pt x="3284934" y="1398814"/>
                  <a:pt x="3289047" y="1401697"/>
                  <a:pt x="3289047" y="1409935"/>
                </a:cubicBezTo>
                <a:cubicBezTo>
                  <a:pt x="3289047" y="1409935"/>
                  <a:pt x="3282465" y="1449477"/>
                  <a:pt x="3242974" y="1436296"/>
                </a:cubicBezTo>
                <a:cubicBezTo>
                  <a:pt x="3190319" y="1469248"/>
                  <a:pt x="3190319" y="1469248"/>
                  <a:pt x="3190319" y="1469248"/>
                </a:cubicBezTo>
                <a:cubicBezTo>
                  <a:pt x="3104755" y="1495609"/>
                  <a:pt x="3104755" y="1495609"/>
                  <a:pt x="3104755" y="1495609"/>
                </a:cubicBezTo>
                <a:cubicBezTo>
                  <a:pt x="3038937" y="1508789"/>
                  <a:pt x="3038937" y="1508789"/>
                  <a:pt x="3038937" y="1508789"/>
                </a:cubicBezTo>
                <a:lnTo>
                  <a:pt x="2966537" y="1554921"/>
                </a:lnTo>
                <a:cubicBezTo>
                  <a:pt x="2966537" y="1554921"/>
                  <a:pt x="2992864" y="1508789"/>
                  <a:pt x="3025773" y="1502199"/>
                </a:cubicBezTo>
                <a:cubicBezTo>
                  <a:pt x="3078428" y="1489018"/>
                  <a:pt x="3078428" y="1489018"/>
                  <a:pt x="3078428" y="1489018"/>
                </a:cubicBezTo>
                <a:cubicBezTo>
                  <a:pt x="3157410" y="1462657"/>
                  <a:pt x="3157410" y="1462657"/>
                  <a:pt x="3157410" y="1462657"/>
                </a:cubicBezTo>
                <a:cubicBezTo>
                  <a:pt x="3223228" y="1429706"/>
                  <a:pt x="3223228" y="1429706"/>
                  <a:pt x="3223228" y="1429706"/>
                </a:cubicBezTo>
                <a:cubicBezTo>
                  <a:pt x="3223228" y="1429706"/>
                  <a:pt x="3260252" y="1400050"/>
                  <a:pt x="3278763" y="1399123"/>
                </a:cubicBezTo>
                <a:close/>
                <a:moveTo>
                  <a:pt x="3040257" y="1218887"/>
                </a:moveTo>
                <a:cubicBezTo>
                  <a:pt x="3042733" y="1219819"/>
                  <a:pt x="3044384" y="1222305"/>
                  <a:pt x="3044384" y="1227278"/>
                </a:cubicBezTo>
                <a:lnTo>
                  <a:pt x="2938734" y="1293577"/>
                </a:lnTo>
                <a:cubicBezTo>
                  <a:pt x="2938734" y="1293577"/>
                  <a:pt x="2938734" y="1293577"/>
                  <a:pt x="2984956" y="1253797"/>
                </a:cubicBezTo>
                <a:cubicBezTo>
                  <a:pt x="2984956" y="1253797"/>
                  <a:pt x="2984956" y="1253797"/>
                  <a:pt x="3017971" y="1227278"/>
                </a:cubicBezTo>
                <a:cubicBezTo>
                  <a:pt x="3017971" y="1227278"/>
                  <a:pt x="3032828" y="1216090"/>
                  <a:pt x="3040257" y="1218887"/>
                </a:cubicBezTo>
                <a:close/>
                <a:moveTo>
                  <a:pt x="3577972" y="974958"/>
                </a:moveTo>
                <a:cubicBezTo>
                  <a:pt x="3577972" y="974958"/>
                  <a:pt x="3597656" y="1001648"/>
                  <a:pt x="3571410" y="1008321"/>
                </a:cubicBezTo>
                <a:cubicBezTo>
                  <a:pt x="3532042" y="1035011"/>
                  <a:pt x="3532042" y="1035011"/>
                  <a:pt x="3532042" y="1035011"/>
                </a:cubicBezTo>
                <a:cubicBezTo>
                  <a:pt x="3532042" y="1035011"/>
                  <a:pt x="3453305" y="1101737"/>
                  <a:pt x="3433620" y="1081719"/>
                </a:cubicBezTo>
                <a:cubicBezTo>
                  <a:pt x="3538603" y="1008321"/>
                  <a:pt x="3538603" y="1008321"/>
                  <a:pt x="3538603" y="1008321"/>
                </a:cubicBezTo>
                <a:cubicBezTo>
                  <a:pt x="3538603" y="1008321"/>
                  <a:pt x="3564849" y="968285"/>
                  <a:pt x="3577972" y="974958"/>
                </a:cubicBezTo>
                <a:close/>
                <a:moveTo>
                  <a:pt x="3116672" y="937703"/>
                </a:moveTo>
                <a:cubicBezTo>
                  <a:pt x="3116672" y="937703"/>
                  <a:pt x="3077351" y="1016345"/>
                  <a:pt x="3024923" y="1029452"/>
                </a:cubicBezTo>
                <a:cubicBezTo>
                  <a:pt x="3116672" y="937703"/>
                  <a:pt x="3116672" y="937703"/>
                  <a:pt x="3116672" y="937703"/>
                </a:cubicBezTo>
                <a:close/>
                <a:moveTo>
                  <a:pt x="3049945" y="929362"/>
                </a:moveTo>
                <a:lnTo>
                  <a:pt x="2944295" y="1040572"/>
                </a:lnTo>
                <a:lnTo>
                  <a:pt x="2985999" y="990527"/>
                </a:lnTo>
                <a:lnTo>
                  <a:pt x="3049945" y="929362"/>
                </a:lnTo>
                <a:close/>
                <a:moveTo>
                  <a:pt x="3873636" y="467839"/>
                </a:moveTo>
                <a:cubicBezTo>
                  <a:pt x="3873636" y="467839"/>
                  <a:pt x="3873636" y="467839"/>
                  <a:pt x="3886803" y="467839"/>
                </a:cubicBezTo>
                <a:cubicBezTo>
                  <a:pt x="3886803" y="467839"/>
                  <a:pt x="3886803" y="467839"/>
                  <a:pt x="3873636" y="494178"/>
                </a:cubicBezTo>
                <a:cubicBezTo>
                  <a:pt x="3867053" y="507348"/>
                  <a:pt x="3840719" y="513933"/>
                  <a:pt x="3840719" y="513933"/>
                </a:cubicBezTo>
                <a:cubicBezTo>
                  <a:pt x="3840719" y="513933"/>
                  <a:pt x="3840719" y="513933"/>
                  <a:pt x="3728800" y="612705"/>
                </a:cubicBezTo>
                <a:cubicBezTo>
                  <a:pt x="3728800" y="612705"/>
                  <a:pt x="3728800" y="612705"/>
                  <a:pt x="3551047" y="770741"/>
                </a:cubicBezTo>
                <a:cubicBezTo>
                  <a:pt x="3551047" y="770741"/>
                  <a:pt x="3551047" y="770741"/>
                  <a:pt x="3472046" y="816835"/>
                </a:cubicBezTo>
                <a:cubicBezTo>
                  <a:pt x="3472046" y="816835"/>
                  <a:pt x="3472046" y="816835"/>
                  <a:pt x="3425962" y="862929"/>
                </a:cubicBezTo>
                <a:cubicBezTo>
                  <a:pt x="3425962" y="862929"/>
                  <a:pt x="3425962" y="862929"/>
                  <a:pt x="3366710" y="935362"/>
                </a:cubicBezTo>
                <a:cubicBezTo>
                  <a:pt x="3366710" y="935362"/>
                  <a:pt x="3366710" y="935362"/>
                  <a:pt x="3327210" y="981456"/>
                </a:cubicBezTo>
                <a:cubicBezTo>
                  <a:pt x="3327210" y="981456"/>
                  <a:pt x="3327210" y="981456"/>
                  <a:pt x="3281126" y="1020965"/>
                </a:cubicBezTo>
                <a:cubicBezTo>
                  <a:pt x="3281126" y="1020965"/>
                  <a:pt x="3281126" y="1020965"/>
                  <a:pt x="3188957" y="1093398"/>
                </a:cubicBezTo>
                <a:cubicBezTo>
                  <a:pt x="3188957" y="1093398"/>
                  <a:pt x="3215291" y="1047304"/>
                  <a:pt x="3221874" y="1040719"/>
                </a:cubicBezTo>
                <a:cubicBezTo>
                  <a:pt x="3221874" y="1040719"/>
                  <a:pt x="3221874" y="1040719"/>
                  <a:pt x="3248208" y="1014380"/>
                </a:cubicBezTo>
                <a:cubicBezTo>
                  <a:pt x="3248208" y="1014380"/>
                  <a:pt x="3248208" y="1014380"/>
                  <a:pt x="3267959" y="994625"/>
                </a:cubicBezTo>
                <a:cubicBezTo>
                  <a:pt x="3267959" y="994625"/>
                  <a:pt x="3267959" y="994625"/>
                  <a:pt x="3294292" y="974871"/>
                </a:cubicBezTo>
                <a:cubicBezTo>
                  <a:pt x="3294292" y="974871"/>
                  <a:pt x="3294292" y="974871"/>
                  <a:pt x="3314043" y="961701"/>
                </a:cubicBezTo>
                <a:cubicBezTo>
                  <a:pt x="3314043" y="961701"/>
                  <a:pt x="3314043" y="961701"/>
                  <a:pt x="3346960" y="922192"/>
                </a:cubicBezTo>
                <a:cubicBezTo>
                  <a:pt x="3346960" y="922192"/>
                  <a:pt x="3346960" y="922192"/>
                  <a:pt x="3406211" y="862929"/>
                </a:cubicBezTo>
                <a:cubicBezTo>
                  <a:pt x="3406211" y="862929"/>
                  <a:pt x="3406211" y="862929"/>
                  <a:pt x="3432545" y="843174"/>
                </a:cubicBezTo>
                <a:cubicBezTo>
                  <a:pt x="3432545" y="843174"/>
                  <a:pt x="3504963" y="783911"/>
                  <a:pt x="3518130" y="770741"/>
                </a:cubicBezTo>
                <a:cubicBezTo>
                  <a:pt x="3531297" y="757572"/>
                  <a:pt x="3537880" y="757572"/>
                  <a:pt x="3537880" y="757572"/>
                </a:cubicBezTo>
                <a:cubicBezTo>
                  <a:pt x="3537880" y="757572"/>
                  <a:pt x="3564214" y="744402"/>
                  <a:pt x="3570797" y="737817"/>
                </a:cubicBezTo>
                <a:cubicBezTo>
                  <a:pt x="3577381" y="731232"/>
                  <a:pt x="3583964" y="724647"/>
                  <a:pt x="3597131" y="711478"/>
                </a:cubicBezTo>
                <a:cubicBezTo>
                  <a:pt x="3610298" y="698308"/>
                  <a:pt x="3623465" y="691723"/>
                  <a:pt x="3636632" y="678554"/>
                </a:cubicBezTo>
                <a:cubicBezTo>
                  <a:pt x="3643215" y="665384"/>
                  <a:pt x="3682716" y="639045"/>
                  <a:pt x="3682716" y="639045"/>
                </a:cubicBezTo>
                <a:cubicBezTo>
                  <a:pt x="3682716" y="639045"/>
                  <a:pt x="3682716" y="639045"/>
                  <a:pt x="3722217" y="606120"/>
                </a:cubicBezTo>
                <a:cubicBezTo>
                  <a:pt x="3722217" y="606120"/>
                  <a:pt x="3827552" y="507348"/>
                  <a:pt x="3834136" y="500763"/>
                </a:cubicBezTo>
                <a:cubicBezTo>
                  <a:pt x="3834136" y="494178"/>
                  <a:pt x="3853886" y="487593"/>
                  <a:pt x="3853886" y="487593"/>
                </a:cubicBezTo>
                <a:cubicBezTo>
                  <a:pt x="3853886" y="487593"/>
                  <a:pt x="3860469" y="481009"/>
                  <a:pt x="3873636" y="467839"/>
                </a:cubicBezTo>
                <a:close/>
                <a:moveTo>
                  <a:pt x="2746897" y="423355"/>
                </a:moveTo>
                <a:lnTo>
                  <a:pt x="2760799" y="437257"/>
                </a:lnTo>
                <a:lnTo>
                  <a:pt x="2741336" y="448378"/>
                </a:lnTo>
                <a:lnTo>
                  <a:pt x="2741336" y="428916"/>
                </a:lnTo>
                <a:lnTo>
                  <a:pt x="2746897" y="423355"/>
                </a:lnTo>
                <a:close/>
                <a:moveTo>
                  <a:pt x="2272464" y="95"/>
                </a:moveTo>
                <a:cubicBezTo>
                  <a:pt x="2284975" y="1034"/>
                  <a:pt x="2299274" y="8540"/>
                  <a:pt x="2299274" y="8540"/>
                </a:cubicBezTo>
                <a:lnTo>
                  <a:pt x="2273854" y="28558"/>
                </a:lnTo>
                <a:cubicBezTo>
                  <a:pt x="2273854" y="28558"/>
                  <a:pt x="2273854" y="28558"/>
                  <a:pt x="2254790" y="28558"/>
                </a:cubicBezTo>
                <a:cubicBezTo>
                  <a:pt x="2254790" y="28558"/>
                  <a:pt x="2254790" y="8540"/>
                  <a:pt x="2261145" y="1868"/>
                </a:cubicBezTo>
                <a:cubicBezTo>
                  <a:pt x="2264322" y="200"/>
                  <a:pt x="2268294" y="-217"/>
                  <a:pt x="2272464" y="9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" name="Freeform 5"/>
          <p:cNvSpPr>
            <a:spLocks noEditPoints="1"/>
          </p:cNvSpPr>
          <p:nvPr userDrawn="1">
            <p:custDataLst>
              <p:tags r:id="rId3"/>
            </p:custDataLst>
          </p:nvPr>
        </p:nvSpPr>
        <p:spPr bwMode="auto">
          <a:xfrm>
            <a:off x="5238750" y="5378451"/>
            <a:ext cx="533400" cy="441325"/>
          </a:xfrm>
          <a:custGeom>
            <a:avLst/>
            <a:gdLst>
              <a:gd name="T0" fmla="*/ 520630 w 81"/>
              <a:gd name="T1" fmla="*/ 191340 h 67"/>
              <a:gd name="T2" fmla="*/ 243839 w 81"/>
              <a:gd name="T3" fmla="*/ 6598 h 67"/>
              <a:gd name="T4" fmla="*/ 224068 w 81"/>
              <a:gd name="T5" fmla="*/ 26392 h 67"/>
              <a:gd name="T6" fmla="*/ 210888 w 81"/>
              <a:gd name="T7" fmla="*/ 52784 h 67"/>
              <a:gd name="T8" fmla="*/ 171346 w 81"/>
              <a:gd name="T9" fmla="*/ 85773 h 67"/>
              <a:gd name="T10" fmla="*/ 158166 w 81"/>
              <a:gd name="T11" fmla="*/ 98969 h 67"/>
              <a:gd name="T12" fmla="*/ 164756 w 81"/>
              <a:gd name="T13" fmla="*/ 112165 h 67"/>
              <a:gd name="T14" fmla="*/ 138395 w 81"/>
              <a:gd name="T15" fmla="*/ 125361 h 67"/>
              <a:gd name="T16" fmla="*/ 138395 w 81"/>
              <a:gd name="T17" fmla="*/ 131959 h 67"/>
              <a:gd name="T18" fmla="*/ 131805 w 81"/>
              <a:gd name="T19" fmla="*/ 131959 h 67"/>
              <a:gd name="T20" fmla="*/ 105444 w 81"/>
              <a:gd name="T21" fmla="*/ 151753 h 67"/>
              <a:gd name="T22" fmla="*/ 85673 w 81"/>
              <a:gd name="T23" fmla="*/ 178144 h 67"/>
              <a:gd name="T24" fmla="*/ 85673 w 81"/>
              <a:gd name="T25" fmla="*/ 204536 h 67"/>
              <a:gd name="T26" fmla="*/ 65902 w 81"/>
              <a:gd name="T27" fmla="*/ 217732 h 67"/>
              <a:gd name="T28" fmla="*/ 72493 w 81"/>
              <a:gd name="T29" fmla="*/ 224330 h 67"/>
              <a:gd name="T30" fmla="*/ 59312 w 81"/>
              <a:gd name="T31" fmla="*/ 244124 h 67"/>
              <a:gd name="T32" fmla="*/ 26361 w 81"/>
              <a:gd name="T33" fmla="*/ 244124 h 67"/>
              <a:gd name="T34" fmla="*/ 79083 w 81"/>
              <a:gd name="T35" fmla="*/ 250722 h 67"/>
              <a:gd name="T36" fmla="*/ 98854 w 81"/>
              <a:gd name="T37" fmla="*/ 270516 h 67"/>
              <a:gd name="T38" fmla="*/ 98854 w 81"/>
              <a:gd name="T39" fmla="*/ 296907 h 67"/>
              <a:gd name="T40" fmla="*/ 105444 w 81"/>
              <a:gd name="T41" fmla="*/ 310103 h 67"/>
              <a:gd name="T42" fmla="*/ 72493 w 81"/>
              <a:gd name="T43" fmla="*/ 329897 h 67"/>
              <a:gd name="T44" fmla="*/ 92263 w 81"/>
              <a:gd name="T45" fmla="*/ 329897 h 67"/>
              <a:gd name="T46" fmla="*/ 112034 w 81"/>
              <a:gd name="T47" fmla="*/ 336495 h 67"/>
              <a:gd name="T48" fmla="*/ 125215 w 81"/>
              <a:gd name="T49" fmla="*/ 356289 h 67"/>
              <a:gd name="T50" fmla="*/ 138395 w 81"/>
              <a:gd name="T51" fmla="*/ 349691 h 67"/>
              <a:gd name="T52" fmla="*/ 164756 w 81"/>
              <a:gd name="T53" fmla="*/ 382681 h 67"/>
              <a:gd name="T54" fmla="*/ 191117 w 81"/>
              <a:gd name="T55" fmla="*/ 402474 h 67"/>
              <a:gd name="T56" fmla="*/ 224068 w 81"/>
              <a:gd name="T57" fmla="*/ 422268 h 67"/>
              <a:gd name="T58" fmla="*/ 270200 w 81"/>
              <a:gd name="T59" fmla="*/ 422268 h 67"/>
              <a:gd name="T60" fmla="*/ 303151 w 81"/>
              <a:gd name="T61" fmla="*/ 409072 h 67"/>
              <a:gd name="T62" fmla="*/ 322922 w 81"/>
              <a:gd name="T63" fmla="*/ 402474 h 67"/>
              <a:gd name="T64" fmla="*/ 342693 w 81"/>
              <a:gd name="T65" fmla="*/ 382681 h 67"/>
              <a:gd name="T66" fmla="*/ 375644 w 81"/>
              <a:gd name="T67" fmla="*/ 395876 h 67"/>
              <a:gd name="T68" fmla="*/ 402005 w 81"/>
              <a:gd name="T69" fmla="*/ 402474 h 67"/>
              <a:gd name="T70" fmla="*/ 402005 w 81"/>
              <a:gd name="T71" fmla="*/ 382681 h 67"/>
              <a:gd name="T72" fmla="*/ 421776 w 81"/>
              <a:gd name="T73" fmla="*/ 343093 h 67"/>
              <a:gd name="T74" fmla="*/ 461317 w 81"/>
              <a:gd name="T75" fmla="*/ 329897 h 67"/>
              <a:gd name="T76" fmla="*/ 487678 w 81"/>
              <a:gd name="T77" fmla="*/ 336495 h 67"/>
              <a:gd name="T78" fmla="*/ 500859 w 81"/>
              <a:gd name="T79" fmla="*/ 296907 h 67"/>
              <a:gd name="T80" fmla="*/ 481088 w 81"/>
              <a:gd name="T81" fmla="*/ 263918 h 67"/>
              <a:gd name="T82" fmla="*/ 474498 w 81"/>
              <a:gd name="T83" fmla="*/ 204536 h 67"/>
              <a:gd name="T84" fmla="*/ 507449 w 81"/>
              <a:gd name="T85" fmla="*/ 204536 h 67"/>
              <a:gd name="T86" fmla="*/ 520630 w 81"/>
              <a:gd name="T87" fmla="*/ 191340 h 67"/>
              <a:gd name="T88" fmla="*/ 487678 w 81"/>
              <a:gd name="T89" fmla="*/ 197938 h 67"/>
              <a:gd name="T90" fmla="*/ 461317 w 81"/>
              <a:gd name="T91" fmla="*/ 164949 h 67"/>
              <a:gd name="T92" fmla="*/ 481088 w 81"/>
              <a:gd name="T93" fmla="*/ 164949 h 67"/>
              <a:gd name="T94" fmla="*/ 474498 w 81"/>
              <a:gd name="T95" fmla="*/ 145155 h 67"/>
              <a:gd name="T96" fmla="*/ 467908 w 81"/>
              <a:gd name="T97" fmla="*/ 118763 h 67"/>
              <a:gd name="T98" fmla="*/ 434956 w 81"/>
              <a:gd name="T99" fmla="*/ 85773 h 67"/>
              <a:gd name="T100" fmla="*/ 415186 w 81"/>
              <a:gd name="T101" fmla="*/ 65979 h 67"/>
              <a:gd name="T102" fmla="*/ 388825 w 81"/>
              <a:gd name="T103" fmla="*/ 52784 h 67"/>
              <a:gd name="T104" fmla="*/ 355873 w 81"/>
              <a:gd name="T105" fmla="*/ 39588 h 67"/>
              <a:gd name="T106" fmla="*/ 355873 w 81"/>
              <a:gd name="T107" fmla="*/ 39588 h 67"/>
              <a:gd name="T108" fmla="*/ 322922 w 81"/>
              <a:gd name="T109" fmla="*/ 46186 h 67"/>
              <a:gd name="T110" fmla="*/ 303151 w 81"/>
              <a:gd name="T111" fmla="*/ 19794 h 67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81" h="67">
                <a:moveTo>
                  <a:pt x="78" y="29"/>
                </a:moveTo>
                <a:cubicBezTo>
                  <a:pt x="78" y="29"/>
                  <a:pt x="78" y="29"/>
                  <a:pt x="78" y="29"/>
                </a:cubicBezTo>
                <a:cubicBezTo>
                  <a:pt x="79" y="29"/>
                  <a:pt x="79" y="29"/>
                  <a:pt x="79" y="29"/>
                </a:cubicBezTo>
                <a:cubicBezTo>
                  <a:pt x="79" y="29"/>
                  <a:pt x="79" y="29"/>
                  <a:pt x="79" y="29"/>
                </a:cubicBezTo>
                <a:cubicBezTo>
                  <a:pt x="79" y="29"/>
                  <a:pt x="78" y="29"/>
                  <a:pt x="78" y="29"/>
                </a:cubicBezTo>
                <a:moveTo>
                  <a:pt x="40" y="0"/>
                </a:moveTo>
                <a:cubicBezTo>
                  <a:pt x="40" y="0"/>
                  <a:pt x="38" y="1"/>
                  <a:pt x="37" y="1"/>
                </a:cubicBezTo>
                <a:cubicBezTo>
                  <a:pt x="37" y="1"/>
                  <a:pt x="37" y="1"/>
                  <a:pt x="37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5" y="2"/>
                  <a:pt x="35" y="3"/>
                </a:cubicBezTo>
                <a:cubicBezTo>
                  <a:pt x="35" y="4"/>
                  <a:pt x="35" y="4"/>
                  <a:pt x="35" y="4"/>
                </a:cubicBezTo>
                <a:cubicBezTo>
                  <a:pt x="35" y="4"/>
                  <a:pt x="35" y="4"/>
                  <a:pt x="34" y="4"/>
                </a:cubicBezTo>
                <a:cubicBezTo>
                  <a:pt x="34" y="3"/>
                  <a:pt x="33" y="3"/>
                  <a:pt x="33" y="3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5"/>
                  <a:pt x="32" y="6"/>
                  <a:pt x="32" y="7"/>
                </a:cubicBezTo>
                <a:cubicBezTo>
                  <a:pt x="32" y="7"/>
                  <a:pt x="32" y="8"/>
                  <a:pt x="32" y="8"/>
                </a:cubicBezTo>
                <a:cubicBezTo>
                  <a:pt x="32" y="9"/>
                  <a:pt x="29" y="10"/>
                  <a:pt x="29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10"/>
                  <a:pt x="28" y="11"/>
                  <a:pt x="27" y="11"/>
                </a:cubicBezTo>
                <a:cubicBezTo>
                  <a:pt x="27" y="12"/>
                  <a:pt x="27" y="12"/>
                  <a:pt x="26" y="13"/>
                </a:cubicBezTo>
                <a:cubicBezTo>
                  <a:pt x="24" y="12"/>
                  <a:pt x="24" y="12"/>
                  <a:pt x="24" y="12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4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5" y="15"/>
                </a:cubicBezTo>
                <a:cubicBezTo>
                  <a:pt x="26" y="16"/>
                  <a:pt x="25" y="16"/>
                  <a:pt x="25" y="17"/>
                </a:cubicBezTo>
                <a:cubicBezTo>
                  <a:pt x="25" y="17"/>
                  <a:pt x="24" y="18"/>
                  <a:pt x="24" y="18"/>
                </a:cubicBezTo>
                <a:cubicBezTo>
                  <a:pt x="24" y="18"/>
                  <a:pt x="24" y="18"/>
                  <a:pt x="23" y="17"/>
                </a:cubicBezTo>
                <a:cubicBezTo>
                  <a:pt x="23" y="17"/>
                  <a:pt x="22" y="17"/>
                  <a:pt x="22" y="17"/>
                </a:cubicBezTo>
                <a:cubicBezTo>
                  <a:pt x="22" y="17"/>
                  <a:pt x="22" y="18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20"/>
                  <a:pt x="21" y="20"/>
                </a:cubicBezTo>
                <a:cubicBezTo>
                  <a:pt x="21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19" y="20"/>
                  <a:pt x="18" y="20"/>
                  <a:pt x="18" y="20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6" y="23"/>
                  <a:pt x="16" y="23"/>
                </a:cubicBezTo>
                <a:cubicBezTo>
                  <a:pt x="15" y="24"/>
                  <a:pt x="15" y="24"/>
                  <a:pt x="15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8"/>
                  <a:pt x="14" y="28"/>
                </a:cubicBezTo>
                <a:cubicBezTo>
                  <a:pt x="14" y="28"/>
                  <a:pt x="15" y="29"/>
                  <a:pt x="15" y="29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4" y="31"/>
                  <a:pt x="13" y="31"/>
                </a:cubicBezTo>
                <a:cubicBezTo>
                  <a:pt x="13" y="32"/>
                  <a:pt x="12" y="32"/>
                  <a:pt x="12" y="32"/>
                </a:cubicBezTo>
                <a:cubicBezTo>
                  <a:pt x="12" y="33"/>
                  <a:pt x="12" y="33"/>
                  <a:pt x="12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4"/>
                </a:cubicBezTo>
                <a:cubicBezTo>
                  <a:pt x="9" y="34"/>
                  <a:pt x="10" y="34"/>
                  <a:pt x="10" y="34"/>
                </a:cubicBezTo>
                <a:cubicBezTo>
                  <a:pt x="10" y="34"/>
                  <a:pt x="11" y="34"/>
                  <a:pt x="11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2" y="34"/>
                  <a:pt x="11" y="35"/>
                  <a:pt x="11" y="35"/>
                </a:cubicBezTo>
                <a:cubicBezTo>
                  <a:pt x="11" y="37"/>
                  <a:pt x="11" y="37"/>
                  <a:pt x="11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5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3" y="37"/>
                  <a:pt x="2" y="37"/>
                  <a:pt x="2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8"/>
                  <a:pt x="0" y="38"/>
                  <a:pt x="0" y="38"/>
                </a:cubicBezTo>
                <a:cubicBezTo>
                  <a:pt x="12" y="38"/>
                  <a:pt x="12" y="38"/>
                  <a:pt x="12" y="38"/>
                </a:cubicBezTo>
                <a:cubicBezTo>
                  <a:pt x="12" y="38"/>
                  <a:pt x="12" y="38"/>
                  <a:pt x="13" y="38"/>
                </a:cubicBezTo>
                <a:cubicBezTo>
                  <a:pt x="13" y="38"/>
                  <a:pt x="14" y="40"/>
                  <a:pt x="14" y="40"/>
                </a:cubicBezTo>
                <a:cubicBezTo>
                  <a:pt x="14" y="40"/>
                  <a:pt x="14" y="40"/>
                  <a:pt x="15" y="40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41"/>
                  <a:pt x="16" y="42"/>
                  <a:pt x="16" y="42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4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6" y="45"/>
                </a:cubicBezTo>
                <a:cubicBezTo>
                  <a:pt x="17" y="45"/>
                  <a:pt x="16" y="45"/>
                  <a:pt x="17" y="45"/>
                </a:cubicBezTo>
                <a:cubicBezTo>
                  <a:pt x="18" y="45"/>
                  <a:pt x="17" y="47"/>
                  <a:pt x="17" y="47"/>
                </a:cubicBezTo>
                <a:cubicBezTo>
                  <a:pt x="17" y="47"/>
                  <a:pt x="17" y="47"/>
                  <a:pt x="16" y="47"/>
                </a:cubicBezTo>
                <a:cubicBezTo>
                  <a:pt x="15" y="48"/>
                  <a:pt x="15" y="48"/>
                  <a:pt x="15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2" y="49"/>
                  <a:pt x="12" y="49"/>
                  <a:pt x="12" y="49"/>
                </a:cubicBezTo>
                <a:cubicBezTo>
                  <a:pt x="12" y="49"/>
                  <a:pt x="12" y="49"/>
                  <a:pt x="11" y="50"/>
                </a:cubicBezTo>
                <a:cubicBezTo>
                  <a:pt x="11" y="50"/>
                  <a:pt x="11" y="51"/>
                  <a:pt x="11" y="52"/>
                </a:cubicBezTo>
                <a:cubicBezTo>
                  <a:pt x="11" y="52"/>
                  <a:pt x="11" y="52"/>
                  <a:pt x="11" y="52"/>
                </a:cubicBezTo>
                <a:cubicBezTo>
                  <a:pt x="12" y="52"/>
                  <a:pt x="12" y="51"/>
                  <a:pt x="12" y="51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49"/>
                  <a:pt x="15" y="49"/>
                  <a:pt x="15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2"/>
                  <a:pt x="17" y="52"/>
                  <a:pt x="18" y="53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4"/>
                  <a:pt x="18" y="54"/>
                  <a:pt x="19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9" y="54"/>
                  <a:pt x="20" y="54"/>
                </a:cubicBezTo>
                <a:cubicBezTo>
                  <a:pt x="20" y="54"/>
                  <a:pt x="20" y="54"/>
                  <a:pt x="21" y="54"/>
                </a:cubicBezTo>
                <a:cubicBezTo>
                  <a:pt x="21" y="53"/>
                  <a:pt x="21" y="53"/>
                  <a:pt x="21" y="53"/>
                </a:cubicBezTo>
                <a:cubicBezTo>
                  <a:pt x="22" y="53"/>
                  <a:pt x="22" y="54"/>
                  <a:pt x="23" y="54"/>
                </a:cubicBezTo>
                <a:cubicBezTo>
                  <a:pt x="23" y="54"/>
                  <a:pt x="24" y="55"/>
                  <a:pt x="24" y="55"/>
                </a:cubicBezTo>
                <a:cubicBezTo>
                  <a:pt x="24" y="56"/>
                  <a:pt x="24" y="56"/>
                  <a:pt x="24" y="56"/>
                </a:cubicBezTo>
                <a:cubicBezTo>
                  <a:pt x="25" y="58"/>
                  <a:pt x="25" y="58"/>
                  <a:pt x="25" y="58"/>
                </a:cubicBezTo>
                <a:cubicBezTo>
                  <a:pt x="26" y="60"/>
                  <a:pt x="26" y="60"/>
                  <a:pt x="26" y="60"/>
                </a:cubicBezTo>
                <a:cubicBezTo>
                  <a:pt x="26" y="60"/>
                  <a:pt x="27" y="60"/>
                  <a:pt x="27" y="60"/>
                </a:cubicBezTo>
                <a:cubicBezTo>
                  <a:pt x="28" y="60"/>
                  <a:pt x="29" y="60"/>
                  <a:pt x="29" y="60"/>
                </a:cubicBezTo>
                <a:cubicBezTo>
                  <a:pt x="29" y="61"/>
                  <a:pt x="29" y="61"/>
                  <a:pt x="29" y="61"/>
                </a:cubicBezTo>
                <a:cubicBezTo>
                  <a:pt x="30" y="63"/>
                  <a:pt x="30" y="63"/>
                  <a:pt x="30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33" y="63"/>
                  <a:pt x="33" y="63"/>
                  <a:pt x="33" y="63"/>
                </a:cubicBezTo>
                <a:cubicBezTo>
                  <a:pt x="34" y="64"/>
                  <a:pt x="34" y="64"/>
                  <a:pt x="34" y="64"/>
                </a:cubicBezTo>
                <a:cubicBezTo>
                  <a:pt x="35" y="67"/>
                  <a:pt x="35" y="67"/>
                  <a:pt x="35" y="67"/>
                </a:cubicBezTo>
                <a:cubicBezTo>
                  <a:pt x="38" y="65"/>
                  <a:pt x="38" y="65"/>
                  <a:pt x="38" y="65"/>
                </a:cubicBezTo>
                <a:cubicBezTo>
                  <a:pt x="40" y="65"/>
                  <a:pt x="40" y="65"/>
                  <a:pt x="40" y="65"/>
                </a:cubicBezTo>
                <a:cubicBezTo>
                  <a:pt x="41" y="64"/>
                  <a:pt x="41" y="64"/>
                  <a:pt x="41" y="64"/>
                </a:cubicBezTo>
                <a:cubicBezTo>
                  <a:pt x="41" y="64"/>
                  <a:pt x="42" y="64"/>
                  <a:pt x="43" y="64"/>
                </a:cubicBezTo>
                <a:cubicBezTo>
                  <a:pt x="44" y="63"/>
                  <a:pt x="44" y="63"/>
                  <a:pt x="44" y="63"/>
                </a:cubicBezTo>
                <a:cubicBezTo>
                  <a:pt x="46" y="62"/>
                  <a:pt x="46" y="62"/>
                  <a:pt x="46" y="62"/>
                </a:cubicBezTo>
                <a:cubicBezTo>
                  <a:pt x="46" y="62"/>
                  <a:pt x="46" y="62"/>
                  <a:pt x="46" y="62"/>
                </a:cubicBezTo>
                <a:cubicBezTo>
                  <a:pt x="47" y="63"/>
                  <a:pt x="47" y="63"/>
                  <a:pt x="48" y="63"/>
                </a:cubicBezTo>
                <a:cubicBezTo>
                  <a:pt x="48" y="63"/>
                  <a:pt x="48" y="63"/>
                  <a:pt x="48" y="63"/>
                </a:cubicBezTo>
                <a:cubicBezTo>
                  <a:pt x="50" y="62"/>
                  <a:pt x="50" y="62"/>
                  <a:pt x="50" y="62"/>
                </a:cubicBezTo>
                <a:cubicBezTo>
                  <a:pt x="49" y="61"/>
                  <a:pt x="49" y="61"/>
                  <a:pt x="49" y="61"/>
                </a:cubicBezTo>
                <a:cubicBezTo>
                  <a:pt x="51" y="61"/>
                  <a:pt x="51" y="61"/>
                  <a:pt x="51" y="61"/>
                </a:cubicBezTo>
                <a:cubicBezTo>
                  <a:pt x="51" y="61"/>
                  <a:pt x="51" y="61"/>
                  <a:pt x="51" y="61"/>
                </a:cubicBezTo>
                <a:cubicBezTo>
                  <a:pt x="52" y="61"/>
                  <a:pt x="52" y="60"/>
                  <a:pt x="52" y="60"/>
                </a:cubicBezTo>
                <a:cubicBezTo>
                  <a:pt x="52" y="58"/>
                  <a:pt x="52" y="58"/>
                  <a:pt x="52" y="58"/>
                </a:cubicBezTo>
                <a:cubicBezTo>
                  <a:pt x="54" y="59"/>
                  <a:pt x="54" y="59"/>
                  <a:pt x="54" y="59"/>
                </a:cubicBezTo>
                <a:cubicBezTo>
                  <a:pt x="54" y="59"/>
                  <a:pt x="54" y="58"/>
                  <a:pt x="54" y="58"/>
                </a:cubicBezTo>
                <a:cubicBezTo>
                  <a:pt x="55" y="58"/>
                  <a:pt x="55" y="59"/>
                  <a:pt x="56" y="59"/>
                </a:cubicBezTo>
                <a:cubicBezTo>
                  <a:pt x="57" y="59"/>
                  <a:pt x="57" y="60"/>
                  <a:pt x="57" y="60"/>
                </a:cubicBezTo>
                <a:cubicBezTo>
                  <a:pt x="57" y="60"/>
                  <a:pt x="57" y="59"/>
                  <a:pt x="57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60" y="60"/>
                  <a:pt x="60" y="60"/>
                  <a:pt x="60" y="60"/>
                </a:cubicBezTo>
                <a:cubicBezTo>
                  <a:pt x="61" y="61"/>
                  <a:pt x="61" y="61"/>
                  <a:pt x="61" y="61"/>
                </a:cubicBezTo>
                <a:cubicBezTo>
                  <a:pt x="62" y="62"/>
                  <a:pt x="62" y="62"/>
                  <a:pt x="62" y="62"/>
                </a:cubicBezTo>
                <a:cubicBezTo>
                  <a:pt x="63" y="62"/>
                  <a:pt x="63" y="62"/>
                  <a:pt x="63" y="62"/>
                </a:cubicBezTo>
                <a:cubicBezTo>
                  <a:pt x="62" y="60"/>
                  <a:pt x="62" y="60"/>
                  <a:pt x="62" y="60"/>
                </a:cubicBezTo>
                <a:cubicBezTo>
                  <a:pt x="61" y="58"/>
                  <a:pt x="61" y="58"/>
                  <a:pt x="61" y="58"/>
                </a:cubicBezTo>
                <a:cubicBezTo>
                  <a:pt x="62" y="56"/>
                  <a:pt x="62" y="56"/>
                  <a:pt x="62" y="56"/>
                </a:cubicBezTo>
                <a:cubicBezTo>
                  <a:pt x="63" y="55"/>
                  <a:pt x="63" y="55"/>
                  <a:pt x="63" y="55"/>
                </a:cubicBezTo>
                <a:cubicBezTo>
                  <a:pt x="64" y="52"/>
                  <a:pt x="64" y="52"/>
                  <a:pt x="64" y="52"/>
                </a:cubicBezTo>
                <a:cubicBezTo>
                  <a:pt x="64" y="52"/>
                  <a:pt x="64" y="52"/>
                  <a:pt x="64" y="52"/>
                </a:cubicBezTo>
                <a:cubicBezTo>
                  <a:pt x="66" y="52"/>
                  <a:pt x="67" y="51"/>
                  <a:pt x="67" y="51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69" y="50"/>
                  <a:pt x="70" y="50"/>
                  <a:pt x="70" y="50"/>
                </a:cubicBezTo>
                <a:cubicBezTo>
                  <a:pt x="70" y="51"/>
                  <a:pt x="71" y="51"/>
                  <a:pt x="71" y="51"/>
                </a:cubicBezTo>
                <a:cubicBezTo>
                  <a:pt x="72" y="51"/>
                  <a:pt x="72" y="50"/>
                  <a:pt x="72" y="50"/>
                </a:cubicBezTo>
                <a:cubicBezTo>
                  <a:pt x="73" y="51"/>
                  <a:pt x="73" y="51"/>
                  <a:pt x="73" y="51"/>
                </a:cubicBezTo>
                <a:cubicBezTo>
                  <a:pt x="74" y="51"/>
                  <a:pt x="74" y="51"/>
                  <a:pt x="74" y="51"/>
                </a:cubicBezTo>
                <a:cubicBezTo>
                  <a:pt x="75" y="51"/>
                  <a:pt x="75" y="50"/>
                  <a:pt x="75" y="50"/>
                </a:cubicBezTo>
                <a:cubicBezTo>
                  <a:pt x="78" y="50"/>
                  <a:pt x="78" y="50"/>
                  <a:pt x="78" y="50"/>
                </a:cubicBezTo>
                <a:cubicBezTo>
                  <a:pt x="79" y="48"/>
                  <a:pt x="77" y="46"/>
                  <a:pt x="77" y="46"/>
                </a:cubicBezTo>
                <a:cubicBezTo>
                  <a:pt x="76" y="45"/>
                  <a:pt x="76" y="45"/>
                  <a:pt x="76" y="45"/>
                </a:cubicBezTo>
                <a:cubicBezTo>
                  <a:pt x="76" y="44"/>
                  <a:pt x="76" y="44"/>
                  <a:pt x="75" y="44"/>
                </a:cubicBezTo>
                <a:cubicBezTo>
                  <a:pt x="75" y="44"/>
                  <a:pt x="74" y="44"/>
                  <a:pt x="74" y="44"/>
                </a:cubicBezTo>
                <a:cubicBezTo>
                  <a:pt x="74" y="44"/>
                  <a:pt x="74" y="43"/>
                  <a:pt x="74" y="43"/>
                </a:cubicBezTo>
                <a:cubicBezTo>
                  <a:pt x="73" y="40"/>
                  <a:pt x="73" y="40"/>
                  <a:pt x="73" y="40"/>
                </a:cubicBezTo>
                <a:cubicBezTo>
                  <a:pt x="72" y="39"/>
                  <a:pt x="72" y="39"/>
                  <a:pt x="72" y="39"/>
                </a:cubicBezTo>
                <a:cubicBezTo>
                  <a:pt x="73" y="38"/>
                  <a:pt x="71" y="37"/>
                  <a:pt x="71" y="37"/>
                </a:cubicBezTo>
                <a:cubicBezTo>
                  <a:pt x="69" y="35"/>
                  <a:pt x="71" y="33"/>
                  <a:pt x="71" y="33"/>
                </a:cubicBezTo>
                <a:cubicBezTo>
                  <a:pt x="71" y="32"/>
                  <a:pt x="72" y="31"/>
                  <a:pt x="72" y="31"/>
                </a:cubicBezTo>
                <a:cubicBezTo>
                  <a:pt x="74" y="32"/>
                  <a:pt x="74" y="32"/>
                  <a:pt x="74" y="32"/>
                </a:cubicBezTo>
                <a:cubicBezTo>
                  <a:pt x="75" y="32"/>
                  <a:pt x="75" y="32"/>
                  <a:pt x="75" y="32"/>
                </a:cubicBezTo>
                <a:cubicBezTo>
                  <a:pt x="76" y="32"/>
                  <a:pt x="76" y="32"/>
                  <a:pt x="76" y="32"/>
                </a:cubicBezTo>
                <a:cubicBezTo>
                  <a:pt x="77" y="31"/>
                  <a:pt x="77" y="31"/>
                  <a:pt x="77" y="31"/>
                </a:cubicBezTo>
                <a:cubicBezTo>
                  <a:pt x="77" y="31"/>
                  <a:pt x="79" y="32"/>
                  <a:pt x="80" y="32"/>
                </a:cubicBezTo>
                <a:cubicBezTo>
                  <a:pt x="80" y="32"/>
                  <a:pt x="80" y="32"/>
                  <a:pt x="80" y="32"/>
                </a:cubicBezTo>
                <a:cubicBezTo>
                  <a:pt x="81" y="32"/>
                  <a:pt x="81" y="31"/>
                  <a:pt x="81" y="31"/>
                </a:cubicBezTo>
                <a:cubicBezTo>
                  <a:pt x="81" y="31"/>
                  <a:pt x="80" y="30"/>
                  <a:pt x="79" y="29"/>
                </a:cubicBezTo>
                <a:cubicBezTo>
                  <a:pt x="79" y="29"/>
                  <a:pt x="79" y="29"/>
                  <a:pt x="79" y="29"/>
                </a:cubicBezTo>
                <a:cubicBezTo>
                  <a:pt x="79" y="29"/>
                  <a:pt x="78" y="29"/>
                  <a:pt x="78" y="29"/>
                </a:cubicBezTo>
                <a:cubicBezTo>
                  <a:pt x="77" y="29"/>
                  <a:pt x="77" y="29"/>
                  <a:pt x="76" y="29"/>
                </a:cubicBezTo>
                <a:cubicBezTo>
                  <a:pt x="74" y="29"/>
                  <a:pt x="74" y="30"/>
                  <a:pt x="74" y="30"/>
                </a:cubicBezTo>
                <a:cubicBezTo>
                  <a:pt x="71" y="29"/>
                  <a:pt x="71" y="29"/>
                  <a:pt x="71" y="29"/>
                </a:cubicBezTo>
                <a:cubicBezTo>
                  <a:pt x="70" y="29"/>
                  <a:pt x="70" y="29"/>
                  <a:pt x="70" y="29"/>
                </a:cubicBezTo>
                <a:cubicBezTo>
                  <a:pt x="70" y="29"/>
                  <a:pt x="70" y="29"/>
                  <a:pt x="70" y="29"/>
                </a:cubicBezTo>
                <a:cubicBezTo>
                  <a:pt x="70" y="29"/>
                  <a:pt x="70" y="25"/>
                  <a:pt x="70" y="25"/>
                </a:cubicBezTo>
                <a:cubicBezTo>
                  <a:pt x="70" y="25"/>
                  <a:pt x="70" y="25"/>
                  <a:pt x="70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2" y="25"/>
                  <a:pt x="72" y="25"/>
                  <a:pt x="72" y="25"/>
                </a:cubicBezTo>
                <a:cubicBezTo>
                  <a:pt x="73" y="25"/>
                  <a:pt x="73" y="25"/>
                  <a:pt x="73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4" y="23"/>
                  <a:pt x="74" y="23"/>
                  <a:pt x="74" y="23"/>
                </a:cubicBezTo>
                <a:cubicBezTo>
                  <a:pt x="74" y="23"/>
                  <a:pt x="73" y="22"/>
                  <a:pt x="72" y="22"/>
                </a:cubicBezTo>
                <a:cubicBezTo>
                  <a:pt x="72" y="22"/>
                  <a:pt x="72" y="22"/>
                  <a:pt x="72" y="22"/>
                </a:cubicBezTo>
                <a:cubicBezTo>
                  <a:pt x="72" y="22"/>
                  <a:pt x="72" y="22"/>
                  <a:pt x="72" y="22"/>
                </a:cubicBezTo>
                <a:cubicBezTo>
                  <a:pt x="72" y="22"/>
                  <a:pt x="71" y="22"/>
                  <a:pt x="70" y="22"/>
                </a:cubicBezTo>
                <a:cubicBezTo>
                  <a:pt x="70" y="22"/>
                  <a:pt x="70" y="20"/>
                  <a:pt x="70" y="20"/>
                </a:cubicBezTo>
                <a:cubicBezTo>
                  <a:pt x="70" y="19"/>
                  <a:pt x="70" y="19"/>
                  <a:pt x="71" y="18"/>
                </a:cubicBezTo>
                <a:cubicBezTo>
                  <a:pt x="71" y="17"/>
                  <a:pt x="71" y="17"/>
                  <a:pt x="71" y="16"/>
                </a:cubicBezTo>
                <a:cubicBezTo>
                  <a:pt x="71" y="16"/>
                  <a:pt x="71" y="15"/>
                  <a:pt x="71" y="15"/>
                </a:cubicBezTo>
                <a:cubicBezTo>
                  <a:pt x="71" y="15"/>
                  <a:pt x="69" y="14"/>
                  <a:pt x="68" y="14"/>
                </a:cubicBezTo>
                <a:cubicBezTo>
                  <a:pt x="67" y="14"/>
                  <a:pt x="67" y="13"/>
                  <a:pt x="66" y="13"/>
                </a:cubicBezTo>
                <a:cubicBezTo>
                  <a:pt x="65" y="13"/>
                  <a:pt x="66" y="12"/>
                  <a:pt x="66" y="12"/>
                </a:cubicBezTo>
                <a:cubicBezTo>
                  <a:pt x="66" y="12"/>
                  <a:pt x="65" y="11"/>
                  <a:pt x="65" y="10"/>
                </a:cubicBezTo>
                <a:cubicBezTo>
                  <a:pt x="65" y="10"/>
                  <a:pt x="64" y="10"/>
                  <a:pt x="64" y="10"/>
                </a:cubicBezTo>
                <a:cubicBezTo>
                  <a:pt x="63" y="10"/>
                  <a:pt x="63" y="10"/>
                  <a:pt x="63" y="10"/>
                </a:cubicBezTo>
                <a:cubicBezTo>
                  <a:pt x="62" y="11"/>
                  <a:pt x="62" y="11"/>
                  <a:pt x="62" y="11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0"/>
                  <a:pt x="60" y="10"/>
                  <a:pt x="60" y="10"/>
                </a:cubicBezTo>
                <a:cubicBezTo>
                  <a:pt x="59" y="8"/>
                  <a:pt x="59" y="8"/>
                  <a:pt x="59" y="8"/>
                </a:cubicBezTo>
                <a:cubicBezTo>
                  <a:pt x="58" y="7"/>
                  <a:pt x="58" y="7"/>
                  <a:pt x="58" y="7"/>
                </a:cubicBezTo>
                <a:cubicBezTo>
                  <a:pt x="56" y="7"/>
                  <a:pt x="56" y="7"/>
                  <a:pt x="56" y="7"/>
                </a:cubicBezTo>
                <a:cubicBezTo>
                  <a:pt x="55" y="7"/>
                  <a:pt x="55" y="7"/>
                  <a:pt x="55" y="7"/>
                </a:cubicBezTo>
                <a:cubicBezTo>
                  <a:pt x="55" y="7"/>
                  <a:pt x="55" y="7"/>
                  <a:pt x="54" y="6"/>
                </a:cubicBezTo>
                <a:cubicBezTo>
                  <a:pt x="54" y="5"/>
                  <a:pt x="54" y="5"/>
                  <a:pt x="54" y="5"/>
                </a:cubicBezTo>
                <a:cubicBezTo>
                  <a:pt x="54" y="5"/>
                  <a:pt x="54" y="5"/>
                  <a:pt x="54" y="5"/>
                </a:cubicBezTo>
                <a:cubicBezTo>
                  <a:pt x="54" y="5"/>
                  <a:pt x="54" y="6"/>
                  <a:pt x="54" y="6"/>
                </a:cubicBezTo>
                <a:cubicBezTo>
                  <a:pt x="54" y="6"/>
                  <a:pt x="54" y="6"/>
                  <a:pt x="54" y="6"/>
                </a:cubicBezTo>
                <a:cubicBezTo>
                  <a:pt x="54" y="5"/>
                  <a:pt x="54" y="5"/>
                  <a:pt x="54" y="5"/>
                </a:cubicBezTo>
                <a:cubicBezTo>
                  <a:pt x="53" y="5"/>
                  <a:pt x="52" y="6"/>
                  <a:pt x="52" y="6"/>
                </a:cubicBezTo>
                <a:cubicBezTo>
                  <a:pt x="50" y="6"/>
                  <a:pt x="50" y="6"/>
                  <a:pt x="50" y="6"/>
                </a:cubicBezTo>
                <a:cubicBezTo>
                  <a:pt x="50" y="6"/>
                  <a:pt x="50" y="6"/>
                  <a:pt x="49" y="7"/>
                </a:cubicBezTo>
                <a:cubicBezTo>
                  <a:pt x="49" y="7"/>
                  <a:pt x="48" y="7"/>
                  <a:pt x="48" y="8"/>
                </a:cubicBezTo>
                <a:cubicBezTo>
                  <a:pt x="48" y="8"/>
                  <a:pt x="47" y="8"/>
                  <a:pt x="47" y="7"/>
                </a:cubicBezTo>
                <a:cubicBezTo>
                  <a:pt x="47" y="6"/>
                  <a:pt x="47" y="6"/>
                  <a:pt x="47" y="6"/>
                </a:cubicBezTo>
                <a:cubicBezTo>
                  <a:pt x="47" y="5"/>
                  <a:pt x="46" y="5"/>
                  <a:pt x="46" y="3"/>
                </a:cubicBezTo>
                <a:cubicBezTo>
                  <a:pt x="46" y="3"/>
                  <a:pt x="44" y="3"/>
                  <a:pt x="43" y="3"/>
                </a:cubicBezTo>
                <a:cubicBezTo>
                  <a:pt x="42" y="1"/>
                  <a:pt x="42" y="1"/>
                  <a:pt x="42" y="1"/>
                </a:cubicBezTo>
                <a:cubicBezTo>
                  <a:pt x="40" y="0"/>
                  <a:pt x="40" y="0"/>
                  <a:pt x="40" y="0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Freeform 351"/>
          <p:cNvSpPr/>
          <p:nvPr userDrawn="1">
            <p:custDataLst>
              <p:tags r:id="rId4"/>
            </p:custDataLst>
          </p:nvPr>
        </p:nvSpPr>
        <p:spPr bwMode="auto">
          <a:xfrm>
            <a:off x="4613275" y="3521075"/>
            <a:ext cx="7938" cy="0"/>
          </a:xfrm>
          <a:custGeom>
            <a:avLst/>
            <a:gdLst>
              <a:gd name="T0" fmla="*/ 8342 w 1"/>
              <a:gd name="T1" fmla="*/ 8342 w 1"/>
              <a:gd name="T2" fmla="*/ 8342 w 1"/>
              <a:gd name="T3" fmla="*/ 8342 w 1"/>
              <a:gd name="T4" fmla="*/ 0 w 1"/>
              <a:gd name="T5" fmla="*/ 0 w 1"/>
              <a:gd name="T6" fmla="*/ 8342 w 1"/>
              <a:gd name="T7" fmla="*/ 8342 w 1"/>
              <a:gd name="T8" fmla="*/ 0 60000 65536"/>
              <a:gd name="T9" fmla="*/ 0 60000 655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60000 65536"/>
            </a:gdLst>
            <a:ahLst/>
            <a:cxnLst>
              <a:cxn ang="T8">
                <a:pos x="T0" y="0"/>
              </a:cxn>
              <a:cxn ang="T9">
                <a:pos x="T1" y="0"/>
              </a:cxn>
              <a:cxn ang="T10">
                <a:pos x="T2" y="0"/>
              </a:cxn>
              <a:cxn ang="T11">
                <a:pos x="T3" y="0"/>
              </a:cxn>
              <a:cxn ang="T12">
                <a:pos x="T4" y="0"/>
              </a:cxn>
              <a:cxn ang="T13">
                <a:pos x="T5" y="0"/>
              </a:cxn>
              <a:cxn ang="T14">
                <a:pos x="T6" y="0"/>
              </a:cxn>
              <a:cxn ang="T15">
                <a:pos x="T7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Freeform 1082"/>
          <p:cNvSpPr>
            <a:spLocks noEditPoints="1"/>
          </p:cNvSpPr>
          <p:nvPr userDrawn="1">
            <p:custDataLst>
              <p:tags r:id="rId5"/>
            </p:custDataLst>
          </p:nvPr>
        </p:nvSpPr>
        <p:spPr bwMode="auto">
          <a:xfrm>
            <a:off x="4078288" y="2447925"/>
            <a:ext cx="692150" cy="585788"/>
          </a:xfrm>
          <a:custGeom>
            <a:avLst/>
            <a:gdLst>
              <a:gd name="T0" fmla="*/ 639540 w 105"/>
              <a:gd name="T1" fmla="*/ 454807 h 89"/>
              <a:gd name="T2" fmla="*/ 646134 w 105"/>
              <a:gd name="T3" fmla="*/ 514130 h 89"/>
              <a:gd name="T4" fmla="*/ 685693 w 105"/>
              <a:gd name="T5" fmla="*/ 520721 h 89"/>
              <a:gd name="T6" fmla="*/ 685693 w 105"/>
              <a:gd name="T7" fmla="*/ 507538 h 89"/>
              <a:gd name="T8" fmla="*/ 692286 w 105"/>
              <a:gd name="T9" fmla="*/ 494355 h 89"/>
              <a:gd name="T10" fmla="*/ 639540 w 105"/>
              <a:gd name="T11" fmla="*/ 454807 h 89"/>
              <a:gd name="T12" fmla="*/ 316474 w 105"/>
              <a:gd name="T13" fmla="*/ 0 h 89"/>
              <a:gd name="T14" fmla="*/ 164830 w 105"/>
              <a:gd name="T15" fmla="*/ 336162 h 89"/>
              <a:gd name="T16" fmla="*/ 606574 w 105"/>
              <a:gd name="T17" fmla="*/ 573452 h 89"/>
              <a:gd name="T18" fmla="*/ 652727 w 105"/>
              <a:gd name="T19" fmla="*/ 586635 h 89"/>
              <a:gd name="T20" fmla="*/ 652727 w 105"/>
              <a:gd name="T21" fmla="*/ 586635 h 89"/>
              <a:gd name="T22" fmla="*/ 659320 w 105"/>
              <a:gd name="T23" fmla="*/ 573452 h 89"/>
              <a:gd name="T24" fmla="*/ 659320 w 105"/>
              <a:gd name="T25" fmla="*/ 573452 h 89"/>
              <a:gd name="T26" fmla="*/ 659320 w 105"/>
              <a:gd name="T27" fmla="*/ 573452 h 89"/>
              <a:gd name="T28" fmla="*/ 659320 w 105"/>
              <a:gd name="T29" fmla="*/ 547087 h 89"/>
              <a:gd name="T30" fmla="*/ 646134 w 105"/>
              <a:gd name="T31" fmla="*/ 540495 h 89"/>
              <a:gd name="T32" fmla="*/ 659320 w 105"/>
              <a:gd name="T33" fmla="*/ 547087 h 89"/>
              <a:gd name="T34" fmla="*/ 659320 w 105"/>
              <a:gd name="T35" fmla="*/ 547087 h 89"/>
              <a:gd name="T36" fmla="*/ 665913 w 105"/>
              <a:gd name="T37" fmla="*/ 520721 h 89"/>
              <a:gd name="T38" fmla="*/ 665913 w 105"/>
              <a:gd name="T39" fmla="*/ 520721 h 89"/>
              <a:gd name="T40" fmla="*/ 652727 w 105"/>
              <a:gd name="T41" fmla="*/ 520721 h 89"/>
              <a:gd name="T42" fmla="*/ 665913 w 105"/>
              <a:gd name="T43" fmla="*/ 520721 h 89"/>
              <a:gd name="T44" fmla="*/ 665913 w 105"/>
              <a:gd name="T45" fmla="*/ 520721 h 89"/>
              <a:gd name="T46" fmla="*/ 665913 w 105"/>
              <a:gd name="T47" fmla="*/ 514130 h 89"/>
              <a:gd name="T48" fmla="*/ 665913 w 105"/>
              <a:gd name="T49" fmla="*/ 514130 h 89"/>
              <a:gd name="T50" fmla="*/ 646134 w 105"/>
              <a:gd name="T51" fmla="*/ 514130 h 89"/>
              <a:gd name="T52" fmla="*/ 646134 w 105"/>
              <a:gd name="T53" fmla="*/ 520721 h 89"/>
              <a:gd name="T54" fmla="*/ 547236 w 105"/>
              <a:gd name="T55" fmla="*/ 461398 h 89"/>
              <a:gd name="T56" fmla="*/ 553829 w 105"/>
              <a:gd name="T57" fmla="*/ 481173 h 89"/>
              <a:gd name="T58" fmla="*/ 501083 w 105"/>
              <a:gd name="T59" fmla="*/ 454807 h 89"/>
              <a:gd name="T60" fmla="*/ 501083 w 105"/>
              <a:gd name="T61" fmla="*/ 487764 h 89"/>
              <a:gd name="T62" fmla="*/ 138457 w 105"/>
              <a:gd name="T63" fmla="*/ 230699 h 89"/>
              <a:gd name="T64" fmla="*/ 316474 w 105"/>
              <a:gd name="T65" fmla="*/ 0 h 8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05" h="89">
                <a:moveTo>
                  <a:pt x="97" y="69"/>
                </a:moveTo>
                <a:cubicBezTo>
                  <a:pt x="97" y="72"/>
                  <a:pt x="97" y="75"/>
                  <a:pt x="98" y="78"/>
                </a:cubicBezTo>
                <a:cubicBezTo>
                  <a:pt x="99" y="78"/>
                  <a:pt x="101" y="78"/>
                  <a:pt x="104" y="79"/>
                </a:cubicBezTo>
                <a:cubicBezTo>
                  <a:pt x="104" y="78"/>
                  <a:pt x="104" y="78"/>
                  <a:pt x="104" y="77"/>
                </a:cubicBezTo>
                <a:cubicBezTo>
                  <a:pt x="105" y="77"/>
                  <a:pt x="105" y="76"/>
                  <a:pt x="105" y="75"/>
                </a:cubicBezTo>
                <a:cubicBezTo>
                  <a:pt x="103" y="73"/>
                  <a:pt x="100" y="71"/>
                  <a:pt x="97" y="69"/>
                </a:cubicBezTo>
                <a:moveTo>
                  <a:pt x="48" y="0"/>
                </a:moveTo>
                <a:cubicBezTo>
                  <a:pt x="29" y="8"/>
                  <a:pt x="0" y="23"/>
                  <a:pt x="25" y="51"/>
                </a:cubicBezTo>
                <a:cubicBezTo>
                  <a:pt x="41" y="69"/>
                  <a:pt x="70" y="79"/>
                  <a:pt x="92" y="87"/>
                </a:cubicBezTo>
                <a:cubicBezTo>
                  <a:pt x="95" y="88"/>
                  <a:pt x="97" y="88"/>
                  <a:pt x="99" y="89"/>
                </a:cubicBezTo>
                <a:cubicBezTo>
                  <a:pt x="99" y="89"/>
                  <a:pt x="99" y="89"/>
                  <a:pt x="99" y="89"/>
                </a:cubicBezTo>
                <a:cubicBezTo>
                  <a:pt x="100" y="87"/>
                  <a:pt x="100" y="87"/>
                  <a:pt x="100" y="87"/>
                </a:cubicBezTo>
                <a:cubicBezTo>
                  <a:pt x="100" y="87"/>
                  <a:pt x="100" y="87"/>
                  <a:pt x="100" y="87"/>
                </a:cubicBezTo>
                <a:cubicBezTo>
                  <a:pt x="100" y="87"/>
                  <a:pt x="100" y="87"/>
                  <a:pt x="100" y="87"/>
                </a:cubicBezTo>
                <a:cubicBezTo>
                  <a:pt x="100" y="83"/>
                  <a:pt x="100" y="83"/>
                  <a:pt x="100" y="83"/>
                </a:cubicBezTo>
                <a:cubicBezTo>
                  <a:pt x="99" y="83"/>
                  <a:pt x="98" y="82"/>
                  <a:pt x="98" y="82"/>
                </a:cubicBezTo>
                <a:cubicBezTo>
                  <a:pt x="98" y="82"/>
                  <a:pt x="99" y="83"/>
                  <a:pt x="100" y="83"/>
                </a:cubicBezTo>
                <a:cubicBezTo>
                  <a:pt x="100" y="83"/>
                  <a:pt x="100" y="83"/>
                  <a:pt x="100" y="83"/>
                </a:cubicBezTo>
                <a:cubicBezTo>
                  <a:pt x="101" y="79"/>
                  <a:pt x="101" y="79"/>
                  <a:pt x="101" y="79"/>
                </a:cubicBezTo>
                <a:cubicBezTo>
                  <a:pt x="101" y="79"/>
                  <a:pt x="101" y="79"/>
                  <a:pt x="101" y="79"/>
                </a:cubicBezTo>
                <a:cubicBezTo>
                  <a:pt x="100" y="79"/>
                  <a:pt x="99" y="79"/>
                  <a:pt x="99" y="79"/>
                </a:cubicBezTo>
                <a:cubicBezTo>
                  <a:pt x="99" y="79"/>
                  <a:pt x="100" y="79"/>
                  <a:pt x="101" y="79"/>
                </a:cubicBezTo>
                <a:cubicBezTo>
                  <a:pt x="101" y="79"/>
                  <a:pt x="101" y="79"/>
                  <a:pt x="101" y="79"/>
                </a:cubicBezTo>
                <a:cubicBezTo>
                  <a:pt x="101" y="78"/>
                  <a:pt x="101" y="78"/>
                  <a:pt x="101" y="78"/>
                </a:cubicBezTo>
                <a:cubicBezTo>
                  <a:pt x="101" y="78"/>
                  <a:pt x="101" y="78"/>
                  <a:pt x="101" y="78"/>
                </a:cubicBezTo>
                <a:cubicBezTo>
                  <a:pt x="99" y="78"/>
                  <a:pt x="98" y="78"/>
                  <a:pt x="98" y="78"/>
                </a:cubicBezTo>
                <a:cubicBezTo>
                  <a:pt x="98" y="78"/>
                  <a:pt x="98" y="78"/>
                  <a:pt x="98" y="79"/>
                </a:cubicBezTo>
                <a:cubicBezTo>
                  <a:pt x="93" y="77"/>
                  <a:pt x="87" y="73"/>
                  <a:pt x="83" y="70"/>
                </a:cubicBezTo>
                <a:cubicBezTo>
                  <a:pt x="83" y="71"/>
                  <a:pt x="84" y="72"/>
                  <a:pt x="84" y="73"/>
                </a:cubicBezTo>
                <a:cubicBezTo>
                  <a:pt x="82" y="72"/>
                  <a:pt x="78" y="70"/>
                  <a:pt x="76" y="69"/>
                </a:cubicBezTo>
                <a:cubicBezTo>
                  <a:pt x="77" y="71"/>
                  <a:pt x="76" y="72"/>
                  <a:pt x="76" y="74"/>
                </a:cubicBezTo>
                <a:cubicBezTo>
                  <a:pt x="58" y="68"/>
                  <a:pt x="27" y="51"/>
                  <a:pt x="21" y="35"/>
                </a:cubicBezTo>
                <a:cubicBezTo>
                  <a:pt x="13" y="13"/>
                  <a:pt x="41" y="13"/>
                  <a:pt x="48" y="0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1120"/>
          <p:cNvSpPr/>
          <p:nvPr userDrawn="1">
            <p:custDataLst>
              <p:tags r:id="rId6"/>
            </p:custDataLst>
          </p:nvPr>
        </p:nvSpPr>
        <p:spPr bwMode="auto">
          <a:xfrm>
            <a:off x="4587875" y="4035425"/>
            <a:ext cx="25400" cy="19050"/>
          </a:xfrm>
          <a:custGeom>
            <a:avLst/>
            <a:gdLst>
              <a:gd name="T0" fmla="*/ 25023 w 4"/>
              <a:gd name="T1" fmla="*/ 12975 h 3"/>
              <a:gd name="T2" fmla="*/ 6256 w 4"/>
              <a:gd name="T3" fmla="*/ 0 h 3"/>
              <a:gd name="T4" fmla="*/ 0 w 4"/>
              <a:gd name="T5" fmla="*/ 12975 h 3"/>
              <a:gd name="T6" fmla="*/ 25023 w 4"/>
              <a:gd name="T7" fmla="*/ 12975 h 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" h="3">
                <a:moveTo>
                  <a:pt x="4" y="2"/>
                </a:moveTo>
                <a:cubicBezTo>
                  <a:pt x="1" y="0"/>
                  <a:pt x="1" y="0"/>
                  <a:pt x="1" y="0"/>
                </a:cubicBezTo>
                <a:cubicBezTo>
                  <a:pt x="0" y="2"/>
                  <a:pt x="0" y="2"/>
                  <a:pt x="0" y="2"/>
                </a:cubicBezTo>
                <a:cubicBezTo>
                  <a:pt x="2" y="3"/>
                  <a:pt x="4" y="2"/>
                  <a:pt x="4" y="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任意多边形 29"/>
          <p:cNvSpPr/>
          <p:nvPr userDrawn="1">
            <p:custDataLst>
              <p:tags r:id="rId7"/>
            </p:custDataLst>
          </p:nvPr>
        </p:nvSpPr>
        <p:spPr bwMode="auto">
          <a:xfrm>
            <a:off x="3086100" y="3898900"/>
            <a:ext cx="1416050" cy="814388"/>
          </a:xfrm>
          <a:custGeom>
            <a:avLst/>
            <a:gdLst/>
            <a:ahLst/>
            <a:cxnLst/>
            <a:rect l="0" t="0" r="r" b="b"/>
            <a:pathLst>
              <a:path w="808038" h="465148">
                <a:moveTo>
                  <a:pt x="472836" y="449620"/>
                </a:moveTo>
                <a:lnTo>
                  <a:pt x="473086" y="450141"/>
                </a:lnTo>
                <a:cubicBezTo>
                  <a:pt x="475733" y="455968"/>
                  <a:pt x="478321" y="461382"/>
                  <a:pt x="481144" y="465148"/>
                </a:cubicBezTo>
                <a:cubicBezTo>
                  <a:pt x="473616" y="461382"/>
                  <a:pt x="473616" y="457615"/>
                  <a:pt x="469852" y="450083"/>
                </a:cubicBezTo>
                <a:lnTo>
                  <a:pt x="472836" y="449620"/>
                </a:lnTo>
                <a:close/>
                <a:moveTo>
                  <a:pt x="623888" y="300047"/>
                </a:moveTo>
                <a:lnTo>
                  <a:pt x="590551" y="314335"/>
                </a:lnTo>
                <a:lnTo>
                  <a:pt x="544513" y="322272"/>
                </a:lnTo>
                <a:lnTo>
                  <a:pt x="623888" y="300047"/>
                </a:lnTo>
                <a:close/>
                <a:moveTo>
                  <a:pt x="554931" y="279658"/>
                </a:moveTo>
                <a:cubicBezTo>
                  <a:pt x="562570" y="278617"/>
                  <a:pt x="570442" y="278617"/>
                  <a:pt x="577850" y="280469"/>
                </a:cubicBezTo>
                <a:cubicBezTo>
                  <a:pt x="511175" y="295285"/>
                  <a:pt x="511175" y="295285"/>
                  <a:pt x="511175" y="295285"/>
                </a:cubicBezTo>
                <a:cubicBezTo>
                  <a:pt x="511175" y="295285"/>
                  <a:pt x="532011" y="282784"/>
                  <a:pt x="554931" y="279658"/>
                </a:cubicBezTo>
                <a:close/>
                <a:moveTo>
                  <a:pt x="804863" y="273060"/>
                </a:moveTo>
                <a:cubicBezTo>
                  <a:pt x="748401" y="310725"/>
                  <a:pt x="684410" y="333323"/>
                  <a:pt x="627947" y="370987"/>
                </a:cubicBezTo>
                <a:cubicBezTo>
                  <a:pt x="594069" y="393586"/>
                  <a:pt x="553840" y="428896"/>
                  <a:pt x="512022" y="443550"/>
                </a:cubicBezTo>
                <a:lnTo>
                  <a:pt x="472836" y="449620"/>
                </a:lnTo>
                <a:lnTo>
                  <a:pt x="464676" y="432663"/>
                </a:lnTo>
                <a:cubicBezTo>
                  <a:pt x="458559" y="421834"/>
                  <a:pt x="451031" y="414302"/>
                  <a:pt x="439738" y="419951"/>
                </a:cubicBezTo>
                <a:cubicBezTo>
                  <a:pt x="443502" y="416185"/>
                  <a:pt x="447266" y="416185"/>
                  <a:pt x="454795" y="416185"/>
                </a:cubicBezTo>
                <a:lnTo>
                  <a:pt x="503729" y="401119"/>
                </a:lnTo>
                <a:cubicBezTo>
                  <a:pt x="601598" y="355922"/>
                  <a:pt x="703230" y="310725"/>
                  <a:pt x="804863" y="273060"/>
                </a:cubicBezTo>
                <a:close/>
                <a:moveTo>
                  <a:pt x="500063" y="198447"/>
                </a:moveTo>
                <a:cubicBezTo>
                  <a:pt x="500063" y="198447"/>
                  <a:pt x="477504" y="209758"/>
                  <a:pt x="469984" y="213528"/>
                </a:cubicBezTo>
                <a:cubicBezTo>
                  <a:pt x="469984" y="213528"/>
                  <a:pt x="469984" y="213528"/>
                  <a:pt x="454945" y="217299"/>
                </a:cubicBezTo>
                <a:cubicBezTo>
                  <a:pt x="454945" y="217299"/>
                  <a:pt x="454945" y="217299"/>
                  <a:pt x="436145" y="221069"/>
                </a:cubicBezTo>
                <a:cubicBezTo>
                  <a:pt x="436145" y="221069"/>
                  <a:pt x="436145" y="221069"/>
                  <a:pt x="421106" y="221069"/>
                </a:cubicBezTo>
                <a:cubicBezTo>
                  <a:pt x="421106" y="221069"/>
                  <a:pt x="421106" y="221069"/>
                  <a:pt x="406066" y="224839"/>
                </a:cubicBezTo>
                <a:cubicBezTo>
                  <a:pt x="406066" y="224839"/>
                  <a:pt x="406066" y="224839"/>
                  <a:pt x="379747" y="232380"/>
                </a:cubicBezTo>
                <a:cubicBezTo>
                  <a:pt x="379747" y="232380"/>
                  <a:pt x="379747" y="232380"/>
                  <a:pt x="338388" y="239921"/>
                </a:cubicBezTo>
                <a:cubicBezTo>
                  <a:pt x="338388" y="239921"/>
                  <a:pt x="338388" y="239921"/>
                  <a:pt x="319589" y="243691"/>
                </a:cubicBezTo>
                <a:cubicBezTo>
                  <a:pt x="319589" y="243691"/>
                  <a:pt x="270711" y="251231"/>
                  <a:pt x="259431" y="255002"/>
                </a:cubicBezTo>
                <a:cubicBezTo>
                  <a:pt x="251911" y="258772"/>
                  <a:pt x="244392" y="255002"/>
                  <a:pt x="244392" y="255002"/>
                </a:cubicBezTo>
                <a:cubicBezTo>
                  <a:pt x="244392" y="255002"/>
                  <a:pt x="229352" y="251231"/>
                  <a:pt x="225592" y="255002"/>
                </a:cubicBezTo>
                <a:cubicBezTo>
                  <a:pt x="221832" y="255002"/>
                  <a:pt x="214313" y="255002"/>
                  <a:pt x="206793" y="258772"/>
                </a:cubicBezTo>
                <a:cubicBezTo>
                  <a:pt x="199273" y="258772"/>
                  <a:pt x="187993" y="258772"/>
                  <a:pt x="180474" y="262542"/>
                </a:cubicBezTo>
                <a:cubicBezTo>
                  <a:pt x="169194" y="266313"/>
                  <a:pt x="146635" y="266313"/>
                  <a:pt x="146635" y="266313"/>
                </a:cubicBezTo>
                <a:cubicBezTo>
                  <a:pt x="146635" y="266313"/>
                  <a:pt x="146635" y="266313"/>
                  <a:pt x="120316" y="270083"/>
                </a:cubicBezTo>
                <a:cubicBezTo>
                  <a:pt x="120316" y="270083"/>
                  <a:pt x="45118" y="285165"/>
                  <a:pt x="41358" y="285165"/>
                </a:cubicBezTo>
                <a:cubicBezTo>
                  <a:pt x="33839" y="288935"/>
                  <a:pt x="26319" y="288935"/>
                  <a:pt x="26319" y="288935"/>
                </a:cubicBezTo>
                <a:cubicBezTo>
                  <a:pt x="26319" y="288935"/>
                  <a:pt x="18799" y="288935"/>
                  <a:pt x="11279" y="288935"/>
                </a:cubicBezTo>
                <a:cubicBezTo>
                  <a:pt x="11279" y="288935"/>
                  <a:pt x="11279" y="288935"/>
                  <a:pt x="0" y="288935"/>
                </a:cubicBezTo>
                <a:cubicBezTo>
                  <a:pt x="0" y="288935"/>
                  <a:pt x="0" y="288935"/>
                  <a:pt x="15039" y="277624"/>
                </a:cubicBezTo>
                <a:cubicBezTo>
                  <a:pt x="18799" y="270083"/>
                  <a:pt x="37599" y="281395"/>
                  <a:pt x="37599" y="281395"/>
                </a:cubicBezTo>
                <a:cubicBezTo>
                  <a:pt x="37599" y="281395"/>
                  <a:pt x="37599" y="281395"/>
                  <a:pt x="116556" y="266313"/>
                </a:cubicBezTo>
                <a:cubicBezTo>
                  <a:pt x="116556" y="266313"/>
                  <a:pt x="116556" y="266313"/>
                  <a:pt x="244392" y="243691"/>
                </a:cubicBezTo>
                <a:cubicBezTo>
                  <a:pt x="244392" y="243691"/>
                  <a:pt x="244392" y="243691"/>
                  <a:pt x="297030" y="243691"/>
                </a:cubicBezTo>
                <a:cubicBezTo>
                  <a:pt x="297030" y="243691"/>
                  <a:pt x="297030" y="243691"/>
                  <a:pt x="327109" y="239921"/>
                </a:cubicBezTo>
                <a:cubicBezTo>
                  <a:pt x="327109" y="239921"/>
                  <a:pt x="327109" y="239921"/>
                  <a:pt x="372227" y="221069"/>
                </a:cubicBezTo>
                <a:cubicBezTo>
                  <a:pt x="372227" y="221069"/>
                  <a:pt x="372227" y="221069"/>
                  <a:pt x="402306" y="209758"/>
                </a:cubicBezTo>
                <a:cubicBezTo>
                  <a:pt x="402306" y="209758"/>
                  <a:pt x="402306" y="209758"/>
                  <a:pt x="436145" y="205988"/>
                </a:cubicBezTo>
                <a:cubicBezTo>
                  <a:pt x="436145" y="205988"/>
                  <a:pt x="436145" y="205988"/>
                  <a:pt x="500063" y="198447"/>
                </a:cubicBezTo>
                <a:close/>
                <a:moveTo>
                  <a:pt x="673100" y="176222"/>
                </a:moveTo>
                <a:cubicBezTo>
                  <a:pt x="673100" y="176222"/>
                  <a:pt x="673100" y="176222"/>
                  <a:pt x="638810" y="183631"/>
                </a:cubicBezTo>
                <a:cubicBezTo>
                  <a:pt x="638810" y="183631"/>
                  <a:pt x="638810" y="183631"/>
                  <a:pt x="619760" y="187335"/>
                </a:cubicBezTo>
                <a:cubicBezTo>
                  <a:pt x="619760" y="187335"/>
                  <a:pt x="596900" y="187335"/>
                  <a:pt x="600710" y="179926"/>
                </a:cubicBezTo>
                <a:lnTo>
                  <a:pt x="673100" y="176222"/>
                </a:lnTo>
                <a:close/>
                <a:moveTo>
                  <a:pt x="762454" y="127010"/>
                </a:moveTo>
                <a:cubicBezTo>
                  <a:pt x="770165" y="127010"/>
                  <a:pt x="777876" y="134418"/>
                  <a:pt x="777876" y="134418"/>
                </a:cubicBezTo>
                <a:cubicBezTo>
                  <a:pt x="777876" y="134418"/>
                  <a:pt x="754744" y="149235"/>
                  <a:pt x="750888" y="134418"/>
                </a:cubicBezTo>
                <a:cubicBezTo>
                  <a:pt x="762454" y="127010"/>
                  <a:pt x="762454" y="127010"/>
                  <a:pt x="762454" y="127010"/>
                </a:cubicBezTo>
                <a:close/>
                <a:moveTo>
                  <a:pt x="327437" y="113979"/>
                </a:moveTo>
                <a:cubicBezTo>
                  <a:pt x="341548" y="114442"/>
                  <a:pt x="356600" y="117220"/>
                  <a:pt x="360363" y="126481"/>
                </a:cubicBezTo>
                <a:cubicBezTo>
                  <a:pt x="288867" y="130185"/>
                  <a:pt x="288867" y="130185"/>
                  <a:pt x="288867" y="130185"/>
                </a:cubicBezTo>
                <a:cubicBezTo>
                  <a:pt x="288867" y="130185"/>
                  <a:pt x="270052" y="141298"/>
                  <a:pt x="262526" y="130185"/>
                </a:cubicBezTo>
                <a:cubicBezTo>
                  <a:pt x="262526" y="130185"/>
                  <a:pt x="258763" y="115368"/>
                  <a:pt x="273815" y="119073"/>
                </a:cubicBezTo>
                <a:cubicBezTo>
                  <a:pt x="300155" y="115368"/>
                  <a:pt x="300155" y="115368"/>
                  <a:pt x="300155" y="115368"/>
                </a:cubicBezTo>
                <a:cubicBezTo>
                  <a:pt x="300155" y="115368"/>
                  <a:pt x="313326" y="113516"/>
                  <a:pt x="327437" y="113979"/>
                </a:cubicBezTo>
                <a:close/>
                <a:moveTo>
                  <a:pt x="782109" y="65732"/>
                </a:moveTo>
                <a:cubicBezTo>
                  <a:pt x="785813" y="61922"/>
                  <a:pt x="808038" y="69542"/>
                  <a:pt x="808038" y="69542"/>
                </a:cubicBezTo>
                <a:lnTo>
                  <a:pt x="789517" y="80972"/>
                </a:lnTo>
                <a:cubicBezTo>
                  <a:pt x="789517" y="80972"/>
                  <a:pt x="789517" y="80972"/>
                  <a:pt x="778404" y="80972"/>
                </a:cubicBezTo>
                <a:cubicBezTo>
                  <a:pt x="778404" y="80972"/>
                  <a:pt x="774700" y="69542"/>
                  <a:pt x="782109" y="65732"/>
                </a:cubicBezTo>
                <a:close/>
                <a:moveTo>
                  <a:pt x="508496" y="535"/>
                </a:moveTo>
                <a:cubicBezTo>
                  <a:pt x="514152" y="-901"/>
                  <a:pt x="521692" y="57"/>
                  <a:pt x="529233" y="9628"/>
                </a:cubicBezTo>
                <a:cubicBezTo>
                  <a:pt x="566936" y="13457"/>
                  <a:pt x="566936" y="13457"/>
                  <a:pt x="566936" y="13457"/>
                </a:cubicBezTo>
                <a:cubicBezTo>
                  <a:pt x="619721" y="24943"/>
                  <a:pt x="619721" y="24943"/>
                  <a:pt x="619721" y="24943"/>
                </a:cubicBezTo>
                <a:cubicBezTo>
                  <a:pt x="661194" y="40258"/>
                  <a:pt x="661194" y="40258"/>
                  <a:pt x="661194" y="40258"/>
                </a:cubicBezTo>
                <a:lnTo>
                  <a:pt x="706438" y="40258"/>
                </a:lnTo>
                <a:cubicBezTo>
                  <a:pt x="706438" y="40258"/>
                  <a:pt x="683816" y="55573"/>
                  <a:pt x="661194" y="47915"/>
                </a:cubicBezTo>
                <a:cubicBezTo>
                  <a:pt x="631032" y="36429"/>
                  <a:pt x="631032" y="36429"/>
                  <a:pt x="631032" y="36429"/>
                </a:cubicBezTo>
                <a:cubicBezTo>
                  <a:pt x="585788" y="24943"/>
                  <a:pt x="585788" y="24943"/>
                  <a:pt x="585788" y="24943"/>
                </a:cubicBezTo>
                <a:cubicBezTo>
                  <a:pt x="540544" y="21115"/>
                  <a:pt x="540544" y="21115"/>
                  <a:pt x="540544" y="21115"/>
                </a:cubicBezTo>
                <a:cubicBezTo>
                  <a:pt x="540544" y="21115"/>
                  <a:pt x="495300" y="24943"/>
                  <a:pt x="499070" y="5800"/>
                </a:cubicBezTo>
                <a:cubicBezTo>
                  <a:pt x="499070" y="5800"/>
                  <a:pt x="502841" y="1971"/>
                  <a:pt x="508496" y="5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30751" y="2156063"/>
            <a:ext cx="3033910" cy="2730024"/>
          </a:xfrm>
        </p:spPr>
        <p:txBody>
          <a:bodyPr>
            <a:no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hasCustomPrompt="1"/>
          </p:nvPr>
        </p:nvSpPr>
        <p:spPr>
          <a:xfrm>
            <a:off x="959312" y="952753"/>
            <a:ext cx="3932237" cy="1069971"/>
          </a:xfrm>
        </p:spPr>
        <p:txBody>
          <a:bodyPr vert="horz" anchor="b">
            <a:normAutofit/>
          </a:bodyPr>
          <a:lstStyle>
            <a:lvl1pPr>
              <a:defRPr sz="2800"/>
            </a:lvl1pPr>
          </a:lstStyle>
          <a:p>
            <a:r>
              <a:rPr lang="zh-CN" altLang="en-US" dirty="0" smtClean="0"/>
              <a:t>单击此处编辑标题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155953" y="952753"/>
            <a:ext cx="6306245" cy="488156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dirty="0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959312" y="2022726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596293" y="505877"/>
            <a:ext cx="1182511" cy="5811839"/>
          </a:xfrm>
        </p:spPr>
        <p:txBody>
          <a:bodyPr vert="eaVert" anchor="ctr" anchorCtr="0"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450760" y="505877"/>
            <a:ext cx="9763776" cy="5811839"/>
          </a:xfrm>
        </p:spPr>
        <p:txBody>
          <a:bodyPr vert="eaVert"/>
          <a:lstStyle>
            <a:lvl1pPr>
              <a:defRPr sz="2400"/>
            </a:lvl1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EE07A-B1E4-4DEB-8FAE-7B570AB74C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D6CFE-61BA-47EB-855C-CA2BD6B4CC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371475" y="420535"/>
            <a:ext cx="11449050" cy="6038850"/>
          </a:xfrm>
        </p:spPr>
        <p:txBody>
          <a:bodyPr/>
          <a:lstStyle>
            <a:lvl1pPr>
              <a:defRPr sz="2400"/>
            </a:lvl1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79200" y="3564000"/>
            <a:ext cx="4449600" cy="1864800"/>
          </a:xfrm>
        </p:spPr>
        <p:txBody>
          <a:bodyPr lIns="0" tIns="0" rIns="0" bIns="0" anchor="t" anchorCtr="0">
            <a:normAutofit/>
          </a:bodyPr>
          <a:lstStyle>
            <a:lvl1pPr algn="ctr">
              <a:defRPr sz="2800" b="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67709" y="5617695"/>
            <a:ext cx="10515600" cy="56119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MH_Others_11"/>
          <p:cNvSpPr/>
          <p:nvPr>
            <p:custDataLst>
              <p:tags r:id="rId2"/>
            </p:custDataLst>
          </p:nvPr>
        </p:nvSpPr>
        <p:spPr>
          <a:xfrm rot="5400000">
            <a:off x="5730019" y="975050"/>
            <a:ext cx="349407" cy="445070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8" name="MH_Others_12"/>
          <p:cNvCxnSpPr/>
          <p:nvPr>
            <p:custDataLst>
              <p:tags r:id="rId3"/>
            </p:custDataLst>
          </p:nvPr>
        </p:nvCxnSpPr>
        <p:spPr>
          <a:xfrm flipH="1">
            <a:off x="3679371" y="3424331"/>
            <a:ext cx="4450703" cy="0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4211638" y="2514118"/>
            <a:ext cx="2738437" cy="441325"/>
          </a:xfrm>
          <a:custGeom>
            <a:avLst/>
            <a:gdLst>
              <a:gd name="T0" fmla="*/ 1249 w 3450"/>
              <a:gd name="T1" fmla="*/ 466 h 556"/>
              <a:gd name="T2" fmla="*/ 1325 w 3450"/>
              <a:gd name="T3" fmla="*/ 462 h 556"/>
              <a:gd name="T4" fmla="*/ 1879 w 3450"/>
              <a:gd name="T5" fmla="*/ 182 h 556"/>
              <a:gd name="T6" fmla="*/ 1917 w 3450"/>
              <a:gd name="T7" fmla="*/ 443 h 556"/>
              <a:gd name="T8" fmla="*/ 1917 w 3450"/>
              <a:gd name="T9" fmla="*/ 180 h 556"/>
              <a:gd name="T10" fmla="*/ 2768 w 3450"/>
              <a:gd name="T11" fmla="*/ 173 h 556"/>
              <a:gd name="T12" fmla="*/ 2833 w 3450"/>
              <a:gd name="T13" fmla="*/ 190 h 556"/>
              <a:gd name="T14" fmla="*/ 2797 w 3450"/>
              <a:gd name="T15" fmla="*/ 155 h 556"/>
              <a:gd name="T16" fmla="*/ 3417 w 3450"/>
              <a:gd name="T17" fmla="*/ 190 h 556"/>
              <a:gd name="T18" fmla="*/ 3329 w 3450"/>
              <a:gd name="T19" fmla="*/ 205 h 556"/>
              <a:gd name="T20" fmla="*/ 3118 w 3450"/>
              <a:gd name="T21" fmla="*/ 305 h 556"/>
              <a:gd name="T22" fmla="*/ 3350 w 3450"/>
              <a:gd name="T23" fmla="*/ 140 h 556"/>
              <a:gd name="T24" fmla="*/ 2903 w 3450"/>
              <a:gd name="T25" fmla="*/ 159 h 556"/>
              <a:gd name="T26" fmla="*/ 2899 w 3450"/>
              <a:gd name="T27" fmla="*/ 351 h 556"/>
              <a:gd name="T28" fmla="*/ 2776 w 3450"/>
              <a:gd name="T29" fmla="*/ 504 h 556"/>
              <a:gd name="T30" fmla="*/ 2914 w 3450"/>
              <a:gd name="T31" fmla="*/ 441 h 556"/>
              <a:gd name="T32" fmla="*/ 2970 w 3450"/>
              <a:gd name="T33" fmla="*/ 424 h 556"/>
              <a:gd name="T34" fmla="*/ 2810 w 3450"/>
              <a:gd name="T35" fmla="*/ 546 h 556"/>
              <a:gd name="T36" fmla="*/ 2616 w 3450"/>
              <a:gd name="T37" fmla="*/ 416 h 556"/>
              <a:gd name="T38" fmla="*/ 2733 w 3450"/>
              <a:gd name="T39" fmla="*/ 128 h 556"/>
              <a:gd name="T40" fmla="*/ 2015 w 3450"/>
              <a:gd name="T41" fmla="*/ 136 h 556"/>
              <a:gd name="T42" fmla="*/ 2102 w 3450"/>
              <a:gd name="T43" fmla="*/ 349 h 556"/>
              <a:gd name="T44" fmla="*/ 1907 w 3450"/>
              <a:gd name="T45" fmla="*/ 493 h 556"/>
              <a:gd name="T46" fmla="*/ 1665 w 3450"/>
              <a:gd name="T47" fmla="*/ 445 h 556"/>
              <a:gd name="T48" fmla="*/ 1890 w 3450"/>
              <a:gd name="T49" fmla="*/ 132 h 556"/>
              <a:gd name="T50" fmla="*/ 1418 w 3450"/>
              <a:gd name="T51" fmla="*/ 140 h 556"/>
              <a:gd name="T52" fmla="*/ 1498 w 3450"/>
              <a:gd name="T53" fmla="*/ 236 h 556"/>
              <a:gd name="T54" fmla="*/ 1518 w 3450"/>
              <a:gd name="T55" fmla="*/ 539 h 556"/>
              <a:gd name="T56" fmla="*/ 1147 w 3450"/>
              <a:gd name="T57" fmla="*/ 529 h 556"/>
              <a:gd name="T58" fmla="*/ 1118 w 3450"/>
              <a:gd name="T59" fmla="*/ 301 h 556"/>
              <a:gd name="T60" fmla="*/ 1325 w 3450"/>
              <a:gd name="T61" fmla="*/ 245 h 556"/>
              <a:gd name="T62" fmla="*/ 1289 w 3450"/>
              <a:gd name="T63" fmla="*/ 159 h 556"/>
              <a:gd name="T64" fmla="*/ 1145 w 3450"/>
              <a:gd name="T65" fmla="*/ 222 h 556"/>
              <a:gd name="T66" fmla="*/ 1197 w 3450"/>
              <a:gd name="T67" fmla="*/ 132 h 556"/>
              <a:gd name="T68" fmla="*/ 305 w 3450"/>
              <a:gd name="T69" fmla="*/ 151 h 556"/>
              <a:gd name="T70" fmla="*/ 327 w 3450"/>
              <a:gd name="T71" fmla="*/ 234 h 556"/>
              <a:gd name="T72" fmla="*/ 236 w 3450"/>
              <a:gd name="T73" fmla="*/ 161 h 556"/>
              <a:gd name="T74" fmla="*/ 186 w 3450"/>
              <a:gd name="T75" fmla="*/ 449 h 556"/>
              <a:gd name="T76" fmla="*/ 240 w 3450"/>
              <a:gd name="T77" fmla="*/ 504 h 556"/>
              <a:gd name="T78" fmla="*/ 346 w 3450"/>
              <a:gd name="T79" fmla="*/ 401 h 556"/>
              <a:gd name="T80" fmla="*/ 352 w 3450"/>
              <a:gd name="T81" fmla="*/ 464 h 556"/>
              <a:gd name="T82" fmla="*/ 138 w 3450"/>
              <a:gd name="T83" fmla="*/ 537 h 556"/>
              <a:gd name="T84" fmla="*/ 0 w 3450"/>
              <a:gd name="T85" fmla="*/ 332 h 556"/>
              <a:gd name="T86" fmla="*/ 92 w 3450"/>
              <a:gd name="T87" fmla="*/ 150 h 556"/>
              <a:gd name="T88" fmla="*/ 672 w 3450"/>
              <a:gd name="T89" fmla="*/ 140 h 556"/>
              <a:gd name="T90" fmla="*/ 876 w 3450"/>
              <a:gd name="T91" fmla="*/ 132 h 556"/>
              <a:gd name="T92" fmla="*/ 937 w 3450"/>
              <a:gd name="T93" fmla="*/ 539 h 556"/>
              <a:gd name="T94" fmla="*/ 672 w 3450"/>
              <a:gd name="T95" fmla="*/ 219 h 556"/>
              <a:gd name="T96" fmla="*/ 496 w 3450"/>
              <a:gd name="T97" fmla="*/ 29 h 556"/>
              <a:gd name="T98" fmla="*/ 2493 w 3450"/>
              <a:gd name="T99" fmla="*/ 148 h 556"/>
              <a:gd name="T100" fmla="*/ 2420 w 3450"/>
              <a:gd name="T101" fmla="*/ 236 h 556"/>
              <a:gd name="T102" fmla="*/ 2463 w 3450"/>
              <a:gd name="T103" fmla="*/ 458 h 556"/>
              <a:gd name="T104" fmla="*/ 2511 w 3450"/>
              <a:gd name="T105" fmla="*/ 433 h 556"/>
              <a:gd name="T106" fmla="*/ 2340 w 3450"/>
              <a:gd name="T107" fmla="*/ 544 h 556"/>
              <a:gd name="T108" fmla="*/ 2246 w 3450"/>
              <a:gd name="T109" fmla="*/ 391 h 556"/>
              <a:gd name="T110" fmla="*/ 2199 w 3450"/>
              <a:gd name="T111" fmla="*/ 153 h 556"/>
              <a:gd name="T112" fmla="*/ 2296 w 3450"/>
              <a:gd name="T113" fmla="*/ 67 h 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450" h="556">
                <a:moveTo>
                  <a:pt x="1270" y="301"/>
                </a:moveTo>
                <a:lnTo>
                  <a:pt x="1258" y="303"/>
                </a:lnTo>
                <a:lnTo>
                  <a:pt x="1251" y="313"/>
                </a:lnTo>
                <a:lnTo>
                  <a:pt x="1251" y="318"/>
                </a:lnTo>
                <a:lnTo>
                  <a:pt x="1249" y="328"/>
                </a:lnTo>
                <a:lnTo>
                  <a:pt x="1249" y="343"/>
                </a:lnTo>
                <a:lnTo>
                  <a:pt x="1249" y="362"/>
                </a:lnTo>
                <a:lnTo>
                  <a:pt x="1249" y="456"/>
                </a:lnTo>
                <a:lnTo>
                  <a:pt x="1249" y="466"/>
                </a:lnTo>
                <a:lnTo>
                  <a:pt x="1249" y="474"/>
                </a:lnTo>
                <a:lnTo>
                  <a:pt x="1249" y="477"/>
                </a:lnTo>
                <a:lnTo>
                  <a:pt x="1249" y="481"/>
                </a:lnTo>
                <a:lnTo>
                  <a:pt x="1254" y="491"/>
                </a:lnTo>
                <a:lnTo>
                  <a:pt x="1266" y="493"/>
                </a:lnTo>
                <a:lnTo>
                  <a:pt x="1279" y="491"/>
                </a:lnTo>
                <a:lnTo>
                  <a:pt x="1295" y="485"/>
                </a:lnTo>
                <a:lnTo>
                  <a:pt x="1312" y="474"/>
                </a:lnTo>
                <a:lnTo>
                  <a:pt x="1325" y="462"/>
                </a:lnTo>
                <a:lnTo>
                  <a:pt x="1325" y="320"/>
                </a:lnTo>
                <a:lnTo>
                  <a:pt x="1308" y="313"/>
                </a:lnTo>
                <a:lnTo>
                  <a:pt x="1293" y="305"/>
                </a:lnTo>
                <a:lnTo>
                  <a:pt x="1281" y="301"/>
                </a:lnTo>
                <a:lnTo>
                  <a:pt x="1270" y="301"/>
                </a:lnTo>
                <a:lnTo>
                  <a:pt x="1270" y="301"/>
                </a:lnTo>
                <a:close/>
                <a:moveTo>
                  <a:pt x="1909" y="169"/>
                </a:moveTo>
                <a:lnTo>
                  <a:pt x="1896" y="173"/>
                </a:lnTo>
                <a:lnTo>
                  <a:pt x="1879" y="182"/>
                </a:lnTo>
                <a:lnTo>
                  <a:pt x="1859" y="197"/>
                </a:lnTo>
                <a:lnTo>
                  <a:pt x="1840" y="219"/>
                </a:lnTo>
                <a:lnTo>
                  <a:pt x="1840" y="403"/>
                </a:lnTo>
                <a:lnTo>
                  <a:pt x="1859" y="422"/>
                </a:lnTo>
                <a:lnTo>
                  <a:pt x="1879" y="435"/>
                </a:lnTo>
                <a:lnTo>
                  <a:pt x="1894" y="445"/>
                </a:lnTo>
                <a:lnTo>
                  <a:pt x="1907" y="447"/>
                </a:lnTo>
                <a:lnTo>
                  <a:pt x="1913" y="447"/>
                </a:lnTo>
                <a:lnTo>
                  <a:pt x="1917" y="443"/>
                </a:lnTo>
                <a:lnTo>
                  <a:pt x="1917" y="435"/>
                </a:lnTo>
                <a:lnTo>
                  <a:pt x="1917" y="426"/>
                </a:lnTo>
                <a:lnTo>
                  <a:pt x="1917" y="410"/>
                </a:lnTo>
                <a:lnTo>
                  <a:pt x="1917" y="391"/>
                </a:lnTo>
                <a:lnTo>
                  <a:pt x="1917" y="215"/>
                </a:lnTo>
                <a:lnTo>
                  <a:pt x="1917" y="201"/>
                </a:lnTo>
                <a:lnTo>
                  <a:pt x="1917" y="190"/>
                </a:lnTo>
                <a:lnTo>
                  <a:pt x="1917" y="184"/>
                </a:lnTo>
                <a:lnTo>
                  <a:pt x="1917" y="180"/>
                </a:lnTo>
                <a:lnTo>
                  <a:pt x="1915" y="171"/>
                </a:lnTo>
                <a:lnTo>
                  <a:pt x="1909" y="169"/>
                </a:lnTo>
                <a:lnTo>
                  <a:pt x="1909" y="169"/>
                </a:lnTo>
                <a:close/>
                <a:moveTo>
                  <a:pt x="2797" y="155"/>
                </a:moveTo>
                <a:lnTo>
                  <a:pt x="2787" y="155"/>
                </a:lnTo>
                <a:lnTo>
                  <a:pt x="2780" y="157"/>
                </a:lnTo>
                <a:lnTo>
                  <a:pt x="2772" y="161"/>
                </a:lnTo>
                <a:lnTo>
                  <a:pt x="2770" y="165"/>
                </a:lnTo>
                <a:lnTo>
                  <a:pt x="2768" y="173"/>
                </a:lnTo>
                <a:lnTo>
                  <a:pt x="2766" y="184"/>
                </a:lnTo>
                <a:lnTo>
                  <a:pt x="2764" y="197"/>
                </a:lnTo>
                <a:lnTo>
                  <a:pt x="2764" y="215"/>
                </a:lnTo>
                <a:lnTo>
                  <a:pt x="2764" y="314"/>
                </a:lnTo>
                <a:lnTo>
                  <a:pt x="2797" y="314"/>
                </a:lnTo>
                <a:lnTo>
                  <a:pt x="2833" y="314"/>
                </a:lnTo>
                <a:lnTo>
                  <a:pt x="2833" y="215"/>
                </a:lnTo>
                <a:lnTo>
                  <a:pt x="2833" y="201"/>
                </a:lnTo>
                <a:lnTo>
                  <a:pt x="2833" y="190"/>
                </a:lnTo>
                <a:lnTo>
                  <a:pt x="2833" y="182"/>
                </a:lnTo>
                <a:lnTo>
                  <a:pt x="2831" y="176"/>
                </a:lnTo>
                <a:lnTo>
                  <a:pt x="2831" y="173"/>
                </a:lnTo>
                <a:lnTo>
                  <a:pt x="2831" y="169"/>
                </a:lnTo>
                <a:lnTo>
                  <a:pt x="2826" y="163"/>
                </a:lnTo>
                <a:lnTo>
                  <a:pt x="2818" y="159"/>
                </a:lnTo>
                <a:lnTo>
                  <a:pt x="2808" y="157"/>
                </a:lnTo>
                <a:lnTo>
                  <a:pt x="2797" y="155"/>
                </a:lnTo>
                <a:lnTo>
                  <a:pt x="2797" y="155"/>
                </a:lnTo>
                <a:close/>
                <a:moveTo>
                  <a:pt x="3402" y="121"/>
                </a:moveTo>
                <a:lnTo>
                  <a:pt x="3419" y="123"/>
                </a:lnTo>
                <a:lnTo>
                  <a:pt x="3435" y="130"/>
                </a:lnTo>
                <a:lnTo>
                  <a:pt x="3446" y="142"/>
                </a:lnTo>
                <a:lnTo>
                  <a:pt x="3450" y="159"/>
                </a:lnTo>
                <a:lnTo>
                  <a:pt x="3446" y="171"/>
                </a:lnTo>
                <a:lnTo>
                  <a:pt x="3440" y="180"/>
                </a:lnTo>
                <a:lnTo>
                  <a:pt x="3431" y="188"/>
                </a:lnTo>
                <a:lnTo>
                  <a:pt x="3417" y="190"/>
                </a:lnTo>
                <a:lnTo>
                  <a:pt x="3410" y="190"/>
                </a:lnTo>
                <a:lnTo>
                  <a:pt x="3404" y="186"/>
                </a:lnTo>
                <a:lnTo>
                  <a:pt x="3389" y="180"/>
                </a:lnTo>
                <a:lnTo>
                  <a:pt x="3379" y="178"/>
                </a:lnTo>
                <a:lnTo>
                  <a:pt x="3369" y="178"/>
                </a:lnTo>
                <a:lnTo>
                  <a:pt x="3360" y="182"/>
                </a:lnTo>
                <a:lnTo>
                  <a:pt x="3348" y="188"/>
                </a:lnTo>
                <a:lnTo>
                  <a:pt x="3339" y="196"/>
                </a:lnTo>
                <a:lnTo>
                  <a:pt x="3329" y="205"/>
                </a:lnTo>
                <a:lnTo>
                  <a:pt x="3317" y="217"/>
                </a:lnTo>
                <a:lnTo>
                  <a:pt x="3306" y="232"/>
                </a:lnTo>
                <a:lnTo>
                  <a:pt x="3294" y="249"/>
                </a:lnTo>
                <a:lnTo>
                  <a:pt x="3292" y="395"/>
                </a:lnTo>
                <a:lnTo>
                  <a:pt x="3294" y="539"/>
                </a:lnTo>
                <a:lnTo>
                  <a:pt x="3116" y="539"/>
                </a:lnTo>
                <a:lnTo>
                  <a:pt x="3118" y="512"/>
                </a:lnTo>
                <a:lnTo>
                  <a:pt x="3118" y="437"/>
                </a:lnTo>
                <a:lnTo>
                  <a:pt x="3118" y="305"/>
                </a:lnTo>
                <a:lnTo>
                  <a:pt x="3118" y="155"/>
                </a:lnTo>
                <a:lnTo>
                  <a:pt x="3116" y="127"/>
                </a:lnTo>
                <a:lnTo>
                  <a:pt x="3294" y="127"/>
                </a:lnTo>
                <a:lnTo>
                  <a:pt x="3294" y="203"/>
                </a:lnTo>
                <a:lnTo>
                  <a:pt x="3306" y="184"/>
                </a:lnTo>
                <a:lnTo>
                  <a:pt x="3317" y="169"/>
                </a:lnTo>
                <a:lnTo>
                  <a:pt x="3325" y="159"/>
                </a:lnTo>
                <a:lnTo>
                  <a:pt x="3333" y="153"/>
                </a:lnTo>
                <a:lnTo>
                  <a:pt x="3350" y="140"/>
                </a:lnTo>
                <a:lnTo>
                  <a:pt x="3367" y="128"/>
                </a:lnTo>
                <a:lnTo>
                  <a:pt x="3385" y="123"/>
                </a:lnTo>
                <a:lnTo>
                  <a:pt x="3402" y="121"/>
                </a:lnTo>
                <a:lnTo>
                  <a:pt x="3402" y="121"/>
                </a:lnTo>
                <a:close/>
                <a:moveTo>
                  <a:pt x="2791" y="119"/>
                </a:moveTo>
                <a:lnTo>
                  <a:pt x="2822" y="121"/>
                </a:lnTo>
                <a:lnTo>
                  <a:pt x="2849" y="128"/>
                </a:lnTo>
                <a:lnTo>
                  <a:pt x="2876" y="142"/>
                </a:lnTo>
                <a:lnTo>
                  <a:pt x="2903" y="159"/>
                </a:lnTo>
                <a:lnTo>
                  <a:pt x="2920" y="176"/>
                </a:lnTo>
                <a:lnTo>
                  <a:pt x="2937" y="196"/>
                </a:lnTo>
                <a:lnTo>
                  <a:pt x="2951" y="217"/>
                </a:lnTo>
                <a:lnTo>
                  <a:pt x="2960" y="240"/>
                </a:lnTo>
                <a:lnTo>
                  <a:pt x="2970" y="265"/>
                </a:lnTo>
                <a:lnTo>
                  <a:pt x="2976" y="291"/>
                </a:lnTo>
                <a:lnTo>
                  <a:pt x="2977" y="320"/>
                </a:lnTo>
                <a:lnTo>
                  <a:pt x="2979" y="351"/>
                </a:lnTo>
                <a:lnTo>
                  <a:pt x="2899" y="351"/>
                </a:lnTo>
                <a:lnTo>
                  <a:pt x="2803" y="353"/>
                </a:lnTo>
                <a:lnTo>
                  <a:pt x="2764" y="353"/>
                </a:lnTo>
                <a:lnTo>
                  <a:pt x="2764" y="458"/>
                </a:lnTo>
                <a:lnTo>
                  <a:pt x="2764" y="472"/>
                </a:lnTo>
                <a:lnTo>
                  <a:pt x="2766" y="483"/>
                </a:lnTo>
                <a:lnTo>
                  <a:pt x="2766" y="491"/>
                </a:lnTo>
                <a:lnTo>
                  <a:pt x="2768" y="497"/>
                </a:lnTo>
                <a:lnTo>
                  <a:pt x="2772" y="500"/>
                </a:lnTo>
                <a:lnTo>
                  <a:pt x="2776" y="504"/>
                </a:lnTo>
                <a:lnTo>
                  <a:pt x="2783" y="508"/>
                </a:lnTo>
                <a:lnTo>
                  <a:pt x="2793" y="508"/>
                </a:lnTo>
                <a:lnTo>
                  <a:pt x="2810" y="506"/>
                </a:lnTo>
                <a:lnTo>
                  <a:pt x="2830" y="502"/>
                </a:lnTo>
                <a:lnTo>
                  <a:pt x="2847" y="497"/>
                </a:lnTo>
                <a:lnTo>
                  <a:pt x="2864" y="487"/>
                </a:lnTo>
                <a:lnTo>
                  <a:pt x="2881" y="474"/>
                </a:lnTo>
                <a:lnTo>
                  <a:pt x="2897" y="458"/>
                </a:lnTo>
                <a:lnTo>
                  <a:pt x="2914" y="441"/>
                </a:lnTo>
                <a:lnTo>
                  <a:pt x="2929" y="422"/>
                </a:lnTo>
                <a:lnTo>
                  <a:pt x="2933" y="412"/>
                </a:lnTo>
                <a:lnTo>
                  <a:pt x="2939" y="405"/>
                </a:lnTo>
                <a:lnTo>
                  <a:pt x="2945" y="403"/>
                </a:lnTo>
                <a:lnTo>
                  <a:pt x="2951" y="401"/>
                </a:lnTo>
                <a:lnTo>
                  <a:pt x="2958" y="403"/>
                </a:lnTo>
                <a:lnTo>
                  <a:pt x="2964" y="408"/>
                </a:lnTo>
                <a:lnTo>
                  <a:pt x="2968" y="416"/>
                </a:lnTo>
                <a:lnTo>
                  <a:pt x="2970" y="424"/>
                </a:lnTo>
                <a:lnTo>
                  <a:pt x="2968" y="433"/>
                </a:lnTo>
                <a:lnTo>
                  <a:pt x="2964" y="445"/>
                </a:lnTo>
                <a:lnTo>
                  <a:pt x="2956" y="456"/>
                </a:lnTo>
                <a:lnTo>
                  <a:pt x="2947" y="470"/>
                </a:lnTo>
                <a:lnTo>
                  <a:pt x="2914" y="500"/>
                </a:lnTo>
                <a:lnTo>
                  <a:pt x="2874" y="525"/>
                </a:lnTo>
                <a:lnTo>
                  <a:pt x="2853" y="535"/>
                </a:lnTo>
                <a:lnTo>
                  <a:pt x="2831" y="543"/>
                </a:lnTo>
                <a:lnTo>
                  <a:pt x="2810" y="546"/>
                </a:lnTo>
                <a:lnTo>
                  <a:pt x="2789" y="546"/>
                </a:lnTo>
                <a:lnTo>
                  <a:pt x="2757" y="544"/>
                </a:lnTo>
                <a:lnTo>
                  <a:pt x="2726" y="535"/>
                </a:lnTo>
                <a:lnTo>
                  <a:pt x="2699" y="518"/>
                </a:lnTo>
                <a:lnTo>
                  <a:pt x="2676" y="495"/>
                </a:lnTo>
                <a:lnTo>
                  <a:pt x="2657" y="477"/>
                </a:lnTo>
                <a:lnTo>
                  <a:pt x="2639" y="458"/>
                </a:lnTo>
                <a:lnTo>
                  <a:pt x="2626" y="437"/>
                </a:lnTo>
                <a:lnTo>
                  <a:pt x="2616" y="416"/>
                </a:lnTo>
                <a:lnTo>
                  <a:pt x="2605" y="376"/>
                </a:lnTo>
                <a:lnTo>
                  <a:pt x="2601" y="334"/>
                </a:lnTo>
                <a:lnTo>
                  <a:pt x="2605" y="295"/>
                </a:lnTo>
                <a:lnTo>
                  <a:pt x="2614" y="255"/>
                </a:lnTo>
                <a:lnTo>
                  <a:pt x="2632" y="219"/>
                </a:lnTo>
                <a:lnTo>
                  <a:pt x="2651" y="188"/>
                </a:lnTo>
                <a:lnTo>
                  <a:pt x="2682" y="159"/>
                </a:lnTo>
                <a:lnTo>
                  <a:pt x="2716" y="136"/>
                </a:lnTo>
                <a:lnTo>
                  <a:pt x="2733" y="128"/>
                </a:lnTo>
                <a:lnTo>
                  <a:pt x="2753" y="123"/>
                </a:lnTo>
                <a:lnTo>
                  <a:pt x="2772" y="119"/>
                </a:lnTo>
                <a:lnTo>
                  <a:pt x="2791" y="119"/>
                </a:lnTo>
                <a:lnTo>
                  <a:pt x="2791" y="119"/>
                </a:lnTo>
                <a:close/>
                <a:moveTo>
                  <a:pt x="1952" y="119"/>
                </a:moveTo>
                <a:lnTo>
                  <a:pt x="1969" y="119"/>
                </a:lnTo>
                <a:lnTo>
                  <a:pt x="1986" y="123"/>
                </a:lnTo>
                <a:lnTo>
                  <a:pt x="2002" y="128"/>
                </a:lnTo>
                <a:lnTo>
                  <a:pt x="2015" y="136"/>
                </a:lnTo>
                <a:lnTo>
                  <a:pt x="2030" y="146"/>
                </a:lnTo>
                <a:lnTo>
                  <a:pt x="2042" y="157"/>
                </a:lnTo>
                <a:lnTo>
                  <a:pt x="2055" y="173"/>
                </a:lnTo>
                <a:lnTo>
                  <a:pt x="2067" y="188"/>
                </a:lnTo>
                <a:lnTo>
                  <a:pt x="2082" y="211"/>
                </a:lnTo>
                <a:lnTo>
                  <a:pt x="2094" y="240"/>
                </a:lnTo>
                <a:lnTo>
                  <a:pt x="2102" y="272"/>
                </a:lnTo>
                <a:lnTo>
                  <a:pt x="2103" y="309"/>
                </a:lnTo>
                <a:lnTo>
                  <a:pt x="2102" y="349"/>
                </a:lnTo>
                <a:lnTo>
                  <a:pt x="2094" y="387"/>
                </a:lnTo>
                <a:lnTo>
                  <a:pt x="2078" y="420"/>
                </a:lnTo>
                <a:lnTo>
                  <a:pt x="2059" y="449"/>
                </a:lnTo>
                <a:lnTo>
                  <a:pt x="2038" y="472"/>
                </a:lnTo>
                <a:lnTo>
                  <a:pt x="2013" y="487"/>
                </a:lnTo>
                <a:lnTo>
                  <a:pt x="1986" y="497"/>
                </a:lnTo>
                <a:lnTo>
                  <a:pt x="1956" y="500"/>
                </a:lnTo>
                <a:lnTo>
                  <a:pt x="1925" y="497"/>
                </a:lnTo>
                <a:lnTo>
                  <a:pt x="1907" y="493"/>
                </a:lnTo>
                <a:lnTo>
                  <a:pt x="1892" y="485"/>
                </a:lnTo>
                <a:lnTo>
                  <a:pt x="1863" y="466"/>
                </a:lnTo>
                <a:lnTo>
                  <a:pt x="1840" y="441"/>
                </a:lnTo>
                <a:lnTo>
                  <a:pt x="1840" y="454"/>
                </a:lnTo>
                <a:lnTo>
                  <a:pt x="1840" y="502"/>
                </a:lnTo>
                <a:lnTo>
                  <a:pt x="1840" y="535"/>
                </a:lnTo>
                <a:lnTo>
                  <a:pt x="1842" y="556"/>
                </a:lnTo>
                <a:lnTo>
                  <a:pt x="1664" y="556"/>
                </a:lnTo>
                <a:lnTo>
                  <a:pt x="1665" y="445"/>
                </a:lnTo>
                <a:lnTo>
                  <a:pt x="1665" y="349"/>
                </a:lnTo>
                <a:lnTo>
                  <a:pt x="1664" y="148"/>
                </a:lnTo>
                <a:lnTo>
                  <a:pt x="1664" y="127"/>
                </a:lnTo>
                <a:lnTo>
                  <a:pt x="1842" y="127"/>
                </a:lnTo>
                <a:lnTo>
                  <a:pt x="1840" y="176"/>
                </a:lnTo>
                <a:lnTo>
                  <a:pt x="1852" y="161"/>
                </a:lnTo>
                <a:lnTo>
                  <a:pt x="1863" y="150"/>
                </a:lnTo>
                <a:lnTo>
                  <a:pt x="1877" y="140"/>
                </a:lnTo>
                <a:lnTo>
                  <a:pt x="1890" y="132"/>
                </a:lnTo>
                <a:lnTo>
                  <a:pt x="1921" y="121"/>
                </a:lnTo>
                <a:lnTo>
                  <a:pt x="1952" y="119"/>
                </a:lnTo>
                <a:lnTo>
                  <a:pt x="1952" y="119"/>
                </a:lnTo>
                <a:close/>
                <a:moveTo>
                  <a:pt x="1293" y="119"/>
                </a:moveTo>
                <a:lnTo>
                  <a:pt x="1322" y="119"/>
                </a:lnTo>
                <a:lnTo>
                  <a:pt x="1348" y="121"/>
                </a:lnTo>
                <a:lnTo>
                  <a:pt x="1373" y="127"/>
                </a:lnTo>
                <a:lnTo>
                  <a:pt x="1397" y="132"/>
                </a:lnTo>
                <a:lnTo>
                  <a:pt x="1418" y="140"/>
                </a:lnTo>
                <a:lnTo>
                  <a:pt x="1435" y="150"/>
                </a:lnTo>
                <a:lnTo>
                  <a:pt x="1452" y="159"/>
                </a:lnTo>
                <a:lnTo>
                  <a:pt x="1466" y="173"/>
                </a:lnTo>
                <a:lnTo>
                  <a:pt x="1475" y="176"/>
                </a:lnTo>
                <a:lnTo>
                  <a:pt x="1483" y="184"/>
                </a:lnTo>
                <a:lnTo>
                  <a:pt x="1489" y="192"/>
                </a:lnTo>
                <a:lnTo>
                  <a:pt x="1493" y="203"/>
                </a:lnTo>
                <a:lnTo>
                  <a:pt x="1496" y="217"/>
                </a:lnTo>
                <a:lnTo>
                  <a:pt x="1498" y="236"/>
                </a:lnTo>
                <a:lnTo>
                  <a:pt x="1500" y="257"/>
                </a:lnTo>
                <a:lnTo>
                  <a:pt x="1500" y="284"/>
                </a:lnTo>
                <a:lnTo>
                  <a:pt x="1500" y="426"/>
                </a:lnTo>
                <a:lnTo>
                  <a:pt x="1500" y="445"/>
                </a:lnTo>
                <a:lnTo>
                  <a:pt x="1500" y="462"/>
                </a:lnTo>
                <a:lnTo>
                  <a:pt x="1500" y="475"/>
                </a:lnTo>
                <a:lnTo>
                  <a:pt x="1502" y="487"/>
                </a:lnTo>
                <a:lnTo>
                  <a:pt x="1508" y="510"/>
                </a:lnTo>
                <a:lnTo>
                  <a:pt x="1518" y="539"/>
                </a:lnTo>
                <a:lnTo>
                  <a:pt x="1325" y="539"/>
                </a:lnTo>
                <a:lnTo>
                  <a:pt x="1325" y="500"/>
                </a:lnTo>
                <a:lnTo>
                  <a:pt x="1302" y="520"/>
                </a:lnTo>
                <a:lnTo>
                  <a:pt x="1276" y="535"/>
                </a:lnTo>
                <a:lnTo>
                  <a:pt x="1245" y="544"/>
                </a:lnTo>
                <a:lnTo>
                  <a:pt x="1216" y="546"/>
                </a:lnTo>
                <a:lnTo>
                  <a:pt x="1191" y="544"/>
                </a:lnTo>
                <a:lnTo>
                  <a:pt x="1168" y="539"/>
                </a:lnTo>
                <a:lnTo>
                  <a:pt x="1147" y="529"/>
                </a:lnTo>
                <a:lnTo>
                  <a:pt x="1128" y="514"/>
                </a:lnTo>
                <a:lnTo>
                  <a:pt x="1105" y="491"/>
                </a:lnTo>
                <a:lnTo>
                  <a:pt x="1089" y="464"/>
                </a:lnTo>
                <a:lnTo>
                  <a:pt x="1080" y="433"/>
                </a:lnTo>
                <a:lnTo>
                  <a:pt x="1076" y="401"/>
                </a:lnTo>
                <a:lnTo>
                  <a:pt x="1080" y="372"/>
                </a:lnTo>
                <a:lnTo>
                  <a:pt x="1087" y="345"/>
                </a:lnTo>
                <a:lnTo>
                  <a:pt x="1099" y="320"/>
                </a:lnTo>
                <a:lnTo>
                  <a:pt x="1118" y="301"/>
                </a:lnTo>
                <a:lnTo>
                  <a:pt x="1143" y="282"/>
                </a:lnTo>
                <a:lnTo>
                  <a:pt x="1170" y="266"/>
                </a:lnTo>
                <a:lnTo>
                  <a:pt x="1201" y="259"/>
                </a:lnTo>
                <a:lnTo>
                  <a:pt x="1235" y="257"/>
                </a:lnTo>
                <a:lnTo>
                  <a:pt x="1262" y="257"/>
                </a:lnTo>
                <a:lnTo>
                  <a:pt x="1285" y="263"/>
                </a:lnTo>
                <a:lnTo>
                  <a:pt x="1306" y="270"/>
                </a:lnTo>
                <a:lnTo>
                  <a:pt x="1325" y="282"/>
                </a:lnTo>
                <a:lnTo>
                  <a:pt x="1325" y="245"/>
                </a:lnTo>
                <a:lnTo>
                  <a:pt x="1325" y="224"/>
                </a:lnTo>
                <a:lnTo>
                  <a:pt x="1325" y="209"/>
                </a:lnTo>
                <a:lnTo>
                  <a:pt x="1324" y="197"/>
                </a:lnTo>
                <a:lnTo>
                  <a:pt x="1324" y="192"/>
                </a:lnTo>
                <a:lnTo>
                  <a:pt x="1324" y="182"/>
                </a:lnTo>
                <a:lnTo>
                  <a:pt x="1324" y="178"/>
                </a:lnTo>
                <a:lnTo>
                  <a:pt x="1316" y="169"/>
                </a:lnTo>
                <a:lnTo>
                  <a:pt x="1304" y="163"/>
                </a:lnTo>
                <a:lnTo>
                  <a:pt x="1289" y="159"/>
                </a:lnTo>
                <a:lnTo>
                  <a:pt x="1272" y="157"/>
                </a:lnTo>
                <a:lnTo>
                  <a:pt x="1241" y="161"/>
                </a:lnTo>
                <a:lnTo>
                  <a:pt x="1216" y="169"/>
                </a:lnTo>
                <a:lnTo>
                  <a:pt x="1193" y="182"/>
                </a:lnTo>
                <a:lnTo>
                  <a:pt x="1176" y="201"/>
                </a:lnTo>
                <a:lnTo>
                  <a:pt x="1166" y="211"/>
                </a:lnTo>
                <a:lnTo>
                  <a:pt x="1158" y="217"/>
                </a:lnTo>
                <a:lnTo>
                  <a:pt x="1153" y="220"/>
                </a:lnTo>
                <a:lnTo>
                  <a:pt x="1145" y="222"/>
                </a:lnTo>
                <a:lnTo>
                  <a:pt x="1135" y="220"/>
                </a:lnTo>
                <a:lnTo>
                  <a:pt x="1128" y="215"/>
                </a:lnTo>
                <a:lnTo>
                  <a:pt x="1122" y="205"/>
                </a:lnTo>
                <a:lnTo>
                  <a:pt x="1120" y="196"/>
                </a:lnTo>
                <a:lnTo>
                  <a:pt x="1124" y="182"/>
                </a:lnTo>
                <a:lnTo>
                  <a:pt x="1133" y="169"/>
                </a:lnTo>
                <a:lnTo>
                  <a:pt x="1149" y="155"/>
                </a:lnTo>
                <a:lnTo>
                  <a:pt x="1172" y="142"/>
                </a:lnTo>
                <a:lnTo>
                  <a:pt x="1197" y="132"/>
                </a:lnTo>
                <a:lnTo>
                  <a:pt x="1226" y="125"/>
                </a:lnTo>
                <a:lnTo>
                  <a:pt x="1256" y="119"/>
                </a:lnTo>
                <a:lnTo>
                  <a:pt x="1293" y="119"/>
                </a:lnTo>
                <a:lnTo>
                  <a:pt x="1293" y="119"/>
                </a:lnTo>
                <a:close/>
                <a:moveTo>
                  <a:pt x="196" y="119"/>
                </a:moveTo>
                <a:lnTo>
                  <a:pt x="227" y="121"/>
                </a:lnTo>
                <a:lnTo>
                  <a:pt x="254" y="127"/>
                </a:lnTo>
                <a:lnTo>
                  <a:pt x="280" y="136"/>
                </a:lnTo>
                <a:lnTo>
                  <a:pt x="305" y="151"/>
                </a:lnTo>
                <a:lnTo>
                  <a:pt x="323" y="167"/>
                </a:lnTo>
                <a:lnTo>
                  <a:pt x="338" y="184"/>
                </a:lnTo>
                <a:lnTo>
                  <a:pt x="348" y="199"/>
                </a:lnTo>
                <a:lnTo>
                  <a:pt x="352" y="215"/>
                </a:lnTo>
                <a:lnTo>
                  <a:pt x="350" y="222"/>
                </a:lnTo>
                <a:lnTo>
                  <a:pt x="346" y="228"/>
                </a:lnTo>
                <a:lnTo>
                  <a:pt x="340" y="234"/>
                </a:lnTo>
                <a:lnTo>
                  <a:pt x="332" y="234"/>
                </a:lnTo>
                <a:lnTo>
                  <a:pt x="327" y="234"/>
                </a:lnTo>
                <a:lnTo>
                  <a:pt x="321" y="230"/>
                </a:lnTo>
                <a:lnTo>
                  <a:pt x="315" y="222"/>
                </a:lnTo>
                <a:lnTo>
                  <a:pt x="309" y="213"/>
                </a:lnTo>
                <a:lnTo>
                  <a:pt x="302" y="201"/>
                </a:lnTo>
                <a:lnTo>
                  <a:pt x="292" y="192"/>
                </a:lnTo>
                <a:lnTo>
                  <a:pt x="280" y="182"/>
                </a:lnTo>
                <a:lnTo>
                  <a:pt x="267" y="174"/>
                </a:lnTo>
                <a:lnTo>
                  <a:pt x="252" y="167"/>
                </a:lnTo>
                <a:lnTo>
                  <a:pt x="236" y="161"/>
                </a:lnTo>
                <a:lnTo>
                  <a:pt x="223" y="157"/>
                </a:lnTo>
                <a:lnTo>
                  <a:pt x="209" y="157"/>
                </a:lnTo>
                <a:lnTo>
                  <a:pt x="198" y="159"/>
                </a:lnTo>
                <a:lnTo>
                  <a:pt x="190" y="167"/>
                </a:lnTo>
                <a:lnTo>
                  <a:pt x="188" y="173"/>
                </a:lnTo>
                <a:lnTo>
                  <a:pt x="188" y="182"/>
                </a:lnTo>
                <a:lnTo>
                  <a:pt x="186" y="196"/>
                </a:lnTo>
                <a:lnTo>
                  <a:pt x="186" y="215"/>
                </a:lnTo>
                <a:lnTo>
                  <a:pt x="186" y="449"/>
                </a:lnTo>
                <a:lnTo>
                  <a:pt x="186" y="472"/>
                </a:lnTo>
                <a:lnTo>
                  <a:pt x="186" y="485"/>
                </a:lnTo>
                <a:lnTo>
                  <a:pt x="186" y="495"/>
                </a:lnTo>
                <a:lnTo>
                  <a:pt x="188" y="500"/>
                </a:lnTo>
                <a:lnTo>
                  <a:pt x="190" y="504"/>
                </a:lnTo>
                <a:lnTo>
                  <a:pt x="194" y="508"/>
                </a:lnTo>
                <a:lnTo>
                  <a:pt x="204" y="510"/>
                </a:lnTo>
                <a:lnTo>
                  <a:pt x="223" y="508"/>
                </a:lnTo>
                <a:lnTo>
                  <a:pt x="240" y="504"/>
                </a:lnTo>
                <a:lnTo>
                  <a:pt x="257" y="495"/>
                </a:lnTo>
                <a:lnTo>
                  <a:pt x="275" y="485"/>
                </a:lnTo>
                <a:lnTo>
                  <a:pt x="292" y="472"/>
                </a:lnTo>
                <a:lnTo>
                  <a:pt x="307" y="454"/>
                </a:lnTo>
                <a:lnTo>
                  <a:pt x="321" y="437"/>
                </a:lnTo>
                <a:lnTo>
                  <a:pt x="332" y="416"/>
                </a:lnTo>
                <a:lnTo>
                  <a:pt x="336" y="408"/>
                </a:lnTo>
                <a:lnTo>
                  <a:pt x="342" y="405"/>
                </a:lnTo>
                <a:lnTo>
                  <a:pt x="346" y="401"/>
                </a:lnTo>
                <a:lnTo>
                  <a:pt x="352" y="399"/>
                </a:lnTo>
                <a:lnTo>
                  <a:pt x="359" y="401"/>
                </a:lnTo>
                <a:lnTo>
                  <a:pt x="365" y="406"/>
                </a:lnTo>
                <a:lnTo>
                  <a:pt x="371" y="414"/>
                </a:lnTo>
                <a:lnTo>
                  <a:pt x="371" y="422"/>
                </a:lnTo>
                <a:lnTo>
                  <a:pt x="371" y="431"/>
                </a:lnTo>
                <a:lnTo>
                  <a:pt x="367" y="441"/>
                </a:lnTo>
                <a:lnTo>
                  <a:pt x="361" y="451"/>
                </a:lnTo>
                <a:lnTo>
                  <a:pt x="352" y="464"/>
                </a:lnTo>
                <a:lnTo>
                  <a:pt x="330" y="487"/>
                </a:lnTo>
                <a:lnTo>
                  <a:pt x="307" y="508"/>
                </a:lnTo>
                <a:lnTo>
                  <a:pt x="280" y="525"/>
                </a:lnTo>
                <a:lnTo>
                  <a:pt x="254" y="537"/>
                </a:lnTo>
                <a:lnTo>
                  <a:pt x="225" y="544"/>
                </a:lnTo>
                <a:lnTo>
                  <a:pt x="196" y="546"/>
                </a:lnTo>
                <a:lnTo>
                  <a:pt x="175" y="546"/>
                </a:lnTo>
                <a:lnTo>
                  <a:pt x="156" y="543"/>
                </a:lnTo>
                <a:lnTo>
                  <a:pt x="138" y="537"/>
                </a:lnTo>
                <a:lnTo>
                  <a:pt x="121" y="531"/>
                </a:lnTo>
                <a:lnTo>
                  <a:pt x="104" y="521"/>
                </a:lnTo>
                <a:lnTo>
                  <a:pt x="88" y="510"/>
                </a:lnTo>
                <a:lnTo>
                  <a:pt x="73" y="497"/>
                </a:lnTo>
                <a:lnTo>
                  <a:pt x="60" y="479"/>
                </a:lnTo>
                <a:lnTo>
                  <a:pt x="33" y="451"/>
                </a:lnTo>
                <a:lnTo>
                  <a:pt x="15" y="416"/>
                </a:lnTo>
                <a:lnTo>
                  <a:pt x="4" y="376"/>
                </a:lnTo>
                <a:lnTo>
                  <a:pt x="0" y="332"/>
                </a:lnTo>
                <a:lnTo>
                  <a:pt x="2" y="309"/>
                </a:lnTo>
                <a:lnTo>
                  <a:pt x="4" y="286"/>
                </a:lnTo>
                <a:lnTo>
                  <a:pt x="10" y="265"/>
                </a:lnTo>
                <a:lnTo>
                  <a:pt x="17" y="243"/>
                </a:lnTo>
                <a:lnTo>
                  <a:pt x="25" y="224"/>
                </a:lnTo>
                <a:lnTo>
                  <a:pt x="36" y="207"/>
                </a:lnTo>
                <a:lnTo>
                  <a:pt x="50" y="188"/>
                </a:lnTo>
                <a:lnTo>
                  <a:pt x="65" y="173"/>
                </a:lnTo>
                <a:lnTo>
                  <a:pt x="92" y="150"/>
                </a:lnTo>
                <a:lnTo>
                  <a:pt x="125" y="132"/>
                </a:lnTo>
                <a:lnTo>
                  <a:pt x="158" y="121"/>
                </a:lnTo>
                <a:lnTo>
                  <a:pt x="196" y="119"/>
                </a:lnTo>
                <a:lnTo>
                  <a:pt x="196" y="119"/>
                </a:lnTo>
                <a:close/>
                <a:moveTo>
                  <a:pt x="496" y="29"/>
                </a:moveTo>
                <a:lnTo>
                  <a:pt x="672" y="29"/>
                </a:lnTo>
                <a:lnTo>
                  <a:pt x="672" y="46"/>
                </a:lnTo>
                <a:lnTo>
                  <a:pt x="672" y="102"/>
                </a:lnTo>
                <a:lnTo>
                  <a:pt x="672" y="140"/>
                </a:lnTo>
                <a:lnTo>
                  <a:pt x="672" y="178"/>
                </a:lnTo>
                <a:lnTo>
                  <a:pt x="693" y="159"/>
                </a:lnTo>
                <a:lnTo>
                  <a:pt x="713" y="146"/>
                </a:lnTo>
                <a:lnTo>
                  <a:pt x="738" y="134"/>
                </a:lnTo>
                <a:lnTo>
                  <a:pt x="763" y="125"/>
                </a:lnTo>
                <a:lnTo>
                  <a:pt x="788" y="119"/>
                </a:lnTo>
                <a:lnTo>
                  <a:pt x="811" y="119"/>
                </a:lnTo>
                <a:lnTo>
                  <a:pt x="845" y="123"/>
                </a:lnTo>
                <a:lnTo>
                  <a:pt x="876" y="132"/>
                </a:lnTo>
                <a:lnTo>
                  <a:pt x="901" y="150"/>
                </a:lnTo>
                <a:lnTo>
                  <a:pt x="918" y="173"/>
                </a:lnTo>
                <a:lnTo>
                  <a:pt x="926" y="192"/>
                </a:lnTo>
                <a:lnTo>
                  <a:pt x="932" y="215"/>
                </a:lnTo>
                <a:lnTo>
                  <a:pt x="934" y="242"/>
                </a:lnTo>
                <a:lnTo>
                  <a:pt x="935" y="274"/>
                </a:lnTo>
                <a:lnTo>
                  <a:pt x="935" y="336"/>
                </a:lnTo>
                <a:lnTo>
                  <a:pt x="934" y="408"/>
                </a:lnTo>
                <a:lnTo>
                  <a:pt x="937" y="539"/>
                </a:lnTo>
                <a:lnTo>
                  <a:pt x="759" y="539"/>
                </a:lnTo>
                <a:lnTo>
                  <a:pt x="761" y="307"/>
                </a:lnTo>
                <a:lnTo>
                  <a:pt x="759" y="194"/>
                </a:lnTo>
                <a:lnTo>
                  <a:pt x="753" y="184"/>
                </a:lnTo>
                <a:lnTo>
                  <a:pt x="741" y="180"/>
                </a:lnTo>
                <a:lnTo>
                  <a:pt x="726" y="184"/>
                </a:lnTo>
                <a:lnTo>
                  <a:pt x="711" y="192"/>
                </a:lnTo>
                <a:lnTo>
                  <a:pt x="692" y="203"/>
                </a:lnTo>
                <a:lnTo>
                  <a:pt x="672" y="219"/>
                </a:lnTo>
                <a:lnTo>
                  <a:pt x="672" y="307"/>
                </a:lnTo>
                <a:lnTo>
                  <a:pt x="672" y="464"/>
                </a:lnTo>
                <a:lnTo>
                  <a:pt x="674" y="539"/>
                </a:lnTo>
                <a:lnTo>
                  <a:pt x="496" y="539"/>
                </a:lnTo>
                <a:lnTo>
                  <a:pt x="496" y="378"/>
                </a:lnTo>
                <a:lnTo>
                  <a:pt x="496" y="203"/>
                </a:lnTo>
                <a:lnTo>
                  <a:pt x="496" y="52"/>
                </a:lnTo>
                <a:lnTo>
                  <a:pt x="496" y="29"/>
                </a:lnTo>
                <a:lnTo>
                  <a:pt x="496" y="29"/>
                </a:lnTo>
                <a:close/>
                <a:moveTo>
                  <a:pt x="2426" y="0"/>
                </a:moveTo>
                <a:lnTo>
                  <a:pt x="2422" y="125"/>
                </a:lnTo>
                <a:lnTo>
                  <a:pt x="2422" y="128"/>
                </a:lnTo>
                <a:lnTo>
                  <a:pt x="2465" y="127"/>
                </a:lnTo>
                <a:lnTo>
                  <a:pt x="2472" y="125"/>
                </a:lnTo>
                <a:lnTo>
                  <a:pt x="2482" y="127"/>
                </a:lnTo>
                <a:lnTo>
                  <a:pt x="2488" y="130"/>
                </a:lnTo>
                <a:lnTo>
                  <a:pt x="2491" y="138"/>
                </a:lnTo>
                <a:lnTo>
                  <a:pt x="2493" y="148"/>
                </a:lnTo>
                <a:lnTo>
                  <a:pt x="2491" y="157"/>
                </a:lnTo>
                <a:lnTo>
                  <a:pt x="2488" y="163"/>
                </a:lnTo>
                <a:lnTo>
                  <a:pt x="2480" y="167"/>
                </a:lnTo>
                <a:lnTo>
                  <a:pt x="2472" y="169"/>
                </a:lnTo>
                <a:lnTo>
                  <a:pt x="2459" y="167"/>
                </a:lnTo>
                <a:lnTo>
                  <a:pt x="2438" y="167"/>
                </a:lnTo>
                <a:lnTo>
                  <a:pt x="2424" y="165"/>
                </a:lnTo>
                <a:lnTo>
                  <a:pt x="2422" y="165"/>
                </a:lnTo>
                <a:lnTo>
                  <a:pt x="2420" y="236"/>
                </a:lnTo>
                <a:lnTo>
                  <a:pt x="2422" y="370"/>
                </a:lnTo>
                <a:lnTo>
                  <a:pt x="2422" y="452"/>
                </a:lnTo>
                <a:lnTo>
                  <a:pt x="2424" y="468"/>
                </a:lnTo>
                <a:lnTo>
                  <a:pt x="2426" y="479"/>
                </a:lnTo>
                <a:lnTo>
                  <a:pt x="2428" y="485"/>
                </a:lnTo>
                <a:lnTo>
                  <a:pt x="2432" y="485"/>
                </a:lnTo>
                <a:lnTo>
                  <a:pt x="2442" y="483"/>
                </a:lnTo>
                <a:lnTo>
                  <a:pt x="2451" y="477"/>
                </a:lnTo>
                <a:lnTo>
                  <a:pt x="2463" y="458"/>
                </a:lnTo>
                <a:lnTo>
                  <a:pt x="2470" y="441"/>
                </a:lnTo>
                <a:lnTo>
                  <a:pt x="2476" y="429"/>
                </a:lnTo>
                <a:lnTo>
                  <a:pt x="2480" y="420"/>
                </a:lnTo>
                <a:lnTo>
                  <a:pt x="2488" y="414"/>
                </a:lnTo>
                <a:lnTo>
                  <a:pt x="2493" y="412"/>
                </a:lnTo>
                <a:lnTo>
                  <a:pt x="2501" y="414"/>
                </a:lnTo>
                <a:lnTo>
                  <a:pt x="2507" y="418"/>
                </a:lnTo>
                <a:lnTo>
                  <a:pt x="2511" y="424"/>
                </a:lnTo>
                <a:lnTo>
                  <a:pt x="2511" y="433"/>
                </a:lnTo>
                <a:lnTo>
                  <a:pt x="2509" y="451"/>
                </a:lnTo>
                <a:lnTo>
                  <a:pt x="2499" y="472"/>
                </a:lnTo>
                <a:lnTo>
                  <a:pt x="2486" y="491"/>
                </a:lnTo>
                <a:lnTo>
                  <a:pt x="2472" y="508"/>
                </a:lnTo>
                <a:lnTo>
                  <a:pt x="2451" y="525"/>
                </a:lnTo>
                <a:lnTo>
                  <a:pt x="2426" y="539"/>
                </a:lnTo>
                <a:lnTo>
                  <a:pt x="2399" y="546"/>
                </a:lnTo>
                <a:lnTo>
                  <a:pt x="2369" y="548"/>
                </a:lnTo>
                <a:lnTo>
                  <a:pt x="2340" y="544"/>
                </a:lnTo>
                <a:lnTo>
                  <a:pt x="2317" y="537"/>
                </a:lnTo>
                <a:lnTo>
                  <a:pt x="2294" y="525"/>
                </a:lnTo>
                <a:lnTo>
                  <a:pt x="2276" y="506"/>
                </a:lnTo>
                <a:lnTo>
                  <a:pt x="2261" y="485"/>
                </a:lnTo>
                <a:lnTo>
                  <a:pt x="2253" y="460"/>
                </a:lnTo>
                <a:lnTo>
                  <a:pt x="2249" y="447"/>
                </a:lnTo>
                <a:lnTo>
                  <a:pt x="2247" y="429"/>
                </a:lnTo>
                <a:lnTo>
                  <a:pt x="2247" y="412"/>
                </a:lnTo>
                <a:lnTo>
                  <a:pt x="2246" y="391"/>
                </a:lnTo>
                <a:lnTo>
                  <a:pt x="2246" y="364"/>
                </a:lnTo>
                <a:lnTo>
                  <a:pt x="2247" y="288"/>
                </a:lnTo>
                <a:lnTo>
                  <a:pt x="2247" y="165"/>
                </a:lnTo>
                <a:lnTo>
                  <a:pt x="2242" y="165"/>
                </a:lnTo>
                <a:lnTo>
                  <a:pt x="2234" y="165"/>
                </a:lnTo>
                <a:lnTo>
                  <a:pt x="2221" y="165"/>
                </a:lnTo>
                <a:lnTo>
                  <a:pt x="2211" y="165"/>
                </a:lnTo>
                <a:lnTo>
                  <a:pt x="2203" y="161"/>
                </a:lnTo>
                <a:lnTo>
                  <a:pt x="2199" y="153"/>
                </a:lnTo>
                <a:lnTo>
                  <a:pt x="2198" y="144"/>
                </a:lnTo>
                <a:lnTo>
                  <a:pt x="2199" y="136"/>
                </a:lnTo>
                <a:lnTo>
                  <a:pt x="2203" y="128"/>
                </a:lnTo>
                <a:lnTo>
                  <a:pt x="2211" y="125"/>
                </a:lnTo>
                <a:lnTo>
                  <a:pt x="2221" y="125"/>
                </a:lnTo>
                <a:lnTo>
                  <a:pt x="2230" y="125"/>
                </a:lnTo>
                <a:lnTo>
                  <a:pt x="2247" y="127"/>
                </a:lnTo>
                <a:lnTo>
                  <a:pt x="2247" y="86"/>
                </a:lnTo>
                <a:lnTo>
                  <a:pt x="2296" y="67"/>
                </a:lnTo>
                <a:lnTo>
                  <a:pt x="2340" y="44"/>
                </a:lnTo>
                <a:lnTo>
                  <a:pt x="2384" y="23"/>
                </a:lnTo>
                <a:lnTo>
                  <a:pt x="2426" y="0"/>
                </a:lnTo>
                <a:lnTo>
                  <a:pt x="2426" y="0"/>
                </a:lnTo>
                <a:close/>
              </a:path>
            </a:pathLst>
          </a:custGeom>
          <a:solidFill>
            <a:srgbClr val="EAE1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EE07A-B1E4-4DEB-8FAE-7B570AB74C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D6CFE-61BA-47EB-855C-CA2BD6B4CC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673101" y="213919"/>
            <a:ext cx="10954459" cy="796011"/>
          </a:xfrm>
        </p:spPr>
        <p:txBody>
          <a:bodyPr lIns="0" tIns="0" rIns="0" bIns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673101" y="1244603"/>
            <a:ext cx="5080000" cy="4932363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  <a:lvl2pPr>
              <a:defRPr sz="1800">
                <a:solidFill>
                  <a:schemeClr val="bg2"/>
                </a:solidFill>
              </a:defRPr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 smtClean="0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33444" y="1244603"/>
            <a:ext cx="5094116" cy="4932363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  <a:lvl2pPr>
              <a:defRPr sz="1800">
                <a:solidFill>
                  <a:schemeClr val="bg2"/>
                </a:solidFill>
              </a:defRPr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EE07A-B1E4-4DEB-8FAE-7B570AB74C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D6CFE-61BA-47EB-855C-CA2BD6B4CC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673200" y="212400"/>
            <a:ext cx="10954800" cy="795600"/>
          </a:xfrm>
        </p:spPr>
        <p:txBody>
          <a:bodyPr lIns="0" tIns="0" rIns="0" bIns="0"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8812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678812" y="2200274"/>
            <a:ext cx="5157787" cy="3684588"/>
          </a:xfrm>
        </p:spPr>
        <p:txBody>
          <a:bodyPr>
            <a:normAutofit/>
          </a:bodyPr>
          <a:lstStyle>
            <a:lvl1pPr>
              <a:defRPr sz="2400">
                <a:solidFill>
                  <a:srgbClr val="000000"/>
                </a:solidFill>
              </a:defRPr>
            </a:lvl1pPr>
            <a:lvl2pPr>
              <a:defRPr sz="1800">
                <a:solidFill>
                  <a:schemeClr val="bg2"/>
                </a:solidFill>
              </a:defRPr>
            </a:lvl2pPr>
            <a:lvl3pPr>
              <a:defRPr sz="2000">
                <a:solidFill>
                  <a:srgbClr val="000000"/>
                </a:solidFill>
              </a:defRPr>
            </a:lvl3pPr>
            <a:lvl4pPr>
              <a:defRPr sz="1800">
                <a:solidFill>
                  <a:srgbClr val="000000"/>
                </a:solidFill>
              </a:defRPr>
            </a:lvl4pPr>
            <a:lvl5pPr>
              <a:defRPr sz="1800">
                <a:solidFill>
                  <a:srgbClr val="000000"/>
                </a:solidFill>
              </a:defRPr>
            </a:lvl5pPr>
            <a:lvl6pPr>
              <a:defRPr sz="1800">
                <a:solidFill>
                  <a:srgbClr val="000000"/>
                </a:solidFill>
              </a:defRPr>
            </a:lvl6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86711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86711" y="2200274"/>
            <a:ext cx="5183188" cy="3684588"/>
          </a:xfrm>
        </p:spPr>
        <p:txBody>
          <a:bodyPr/>
          <a:lstStyle>
            <a:lvl1pPr>
              <a:defRPr sz="2400">
                <a:solidFill>
                  <a:srgbClr val="000000"/>
                </a:solidFill>
              </a:defRPr>
            </a:lvl1pPr>
            <a:lvl3pPr>
              <a:defRPr sz="2000">
                <a:solidFill>
                  <a:srgbClr val="000000"/>
                </a:solidFill>
              </a:defRPr>
            </a:lvl3pPr>
            <a:lvl4pPr>
              <a:defRPr sz="1800">
                <a:solidFill>
                  <a:srgbClr val="000000"/>
                </a:solidFill>
              </a:defRPr>
            </a:lvl4pPr>
            <a:lvl5pPr>
              <a:defRPr sz="1800">
                <a:solidFill>
                  <a:srgbClr val="000000"/>
                </a:solidFill>
              </a:defRPr>
            </a:lvl5pPr>
            <a:lvl6pPr>
              <a:defRPr sz="1800">
                <a:solidFill>
                  <a:srgbClr val="000000"/>
                </a:solidFill>
              </a:defRPr>
            </a:lvl6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 smtClean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EE07A-B1E4-4DEB-8FAE-7B570AB74C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D6CFE-61BA-47EB-855C-CA2BD6B4CC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0" y="1714500"/>
            <a:ext cx="12192000" cy="3086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内容占位符 13"/>
          <p:cNvSpPr>
            <a:spLocks noGrp="1"/>
          </p:cNvSpPr>
          <p:nvPr>
            <p:ph sz="quarter" idx="10" hasCustomPrompt="1"/>
          </p:nvPr>
        </p:nvSpPr>
        <p:spPr>
          <a:xfrm>
            <a:off x="2199600" y="4233600"/>
            <a:ext cx="1677600" cy="288000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18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添加副标题</a:t>
            </a:r>
            <a:endParaRPr lang="zh-CN" altLang="en-US" dirty="0"/>
          </a:p>
        </p:txBody>
      </p:sp>
      <p:sp>
        <p:nvSpPr>
          <p:cNvPr id="16" name="内容占位符 15"/>
          <p:cNvSpPr>
            <a:spLocks noGrp="1"/>
          </p:cNvSpPr>
          <p:nvPr>
            <p:ph sz="quarter" idx="11" hasCustomPrompt="1"/>
          </p:nvPr>
        </p:nvSpPr>
        <p:spPr>
          <a:xfrm>
            <a:off x="4039200" y="4233600"/>
            <a:ext cx="2098800" cy="288000"/>
          </a:xfrm>
        </p:spPr>
        <p:txBody>
          <a:bodyPr anchor="ctr" anchorCtr="0">
            <a:normAutofit/>
          </a:bodyPr>
          <a:lstStyle>
            <a:lvl1pPr marL="0" marR="0" indent="0" algn="ctr" defTabSz="685800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 2" panose="05020102010507070707" pitchFamily="18" charset="2"/>
              <a:buNone/>
              <a:defRPr sz="18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marL="0" marR="0" lvl="0" indent="0" algn="ctr" defTabSz="685800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 2" panose="05020102010507070707" pitchFamily="18" charset="2"/>
              <a:buNone/>
              <a:defRPr/>
            </a:pPr>
            <a:r>
              <a:rPr lang="zh-CN" altLang="en-US" dirty="0" smtClean="0"/>
              <a:t>添加副标题</a:t>
            </a:r>
            <a:endParaRPr lang="zh-CN" altLang="en-US" dirty="0" smtClean="0"/>
          </a:p>
        </p:txBody>
      </p:sp>
      <p:sp>
        <p:nvSpPr>
          <p:cNvPr id="18" name="内容占位符 17"/>
          <p:cNvSpPr>
            <a:spLocks noGrp="1"/>
          </p:cNvSpPr>
          <p:nvPr>
            <p:ph sz="quarter" idx="12" hasCustomPrompt="1"/>
          </p:nvPr>
        </p:nvSpPr>
        <p:spPr>
          <a:xfrm>
            <a:off x="6303600" y="4233600"/>
            <a:ext cx="1512000" cy="288000"/>
          </a:xfrm>
        </p:spPr>
        <p:txBody>
          <a:bodyPr anchor="ctr" anchorCtr="0">
            <a:normAutofit/>
          </a:bodyPr>
          <a:lstStyle>
            <a:lvl1pPr marL="0" marR="0" indent="0" algn="ctr" defTabSz="685800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 2" panose="05020102010507070707" pitchFamily="18" charset="2"/>
              <a:buNone/>
              <a:defRPr sz="18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marL="0" marR="0" lvl="0" indent="0" algn="ctr" defTabSz="685800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 2" panose="05020102010507070707" pitchFamily="18" charset="2"/>
              <a:buNone/>
              <a:defRPr/>
            </a:pPr>
            <a:r>
              <a:rPr lang="zh-CN" altLang="en-US" dirty="0" smtClean="0"/>
              <a:t>添加副标题</a:t>
            </a:r>
            <a:endParaRPr lang="zh-CN" altLang="en-US" dirty="0" smtClean="0"/>
          </a:p>
        </p:txBody>
      </p:sp>
      <p:sp>
        <p:nvSpPr>
          <p:cNvPr id="20" name="内容占位符 19"/>
          <p:cNvSpPr>
            <a:spLocks noGrp="1"/>
          </p:cNvSpPr>
          <p:nvPr>
            <p:ph sz="quarter" idx="13" hasCustomPrompt="1"/>
          </p:nvPr>
        </p:nvSpPr>
        <p:spPr>
          <a:xfrm>
            <a:off x="7977600" y="4233600"/>
            <a:ext cx="2016000" cy="288000"/>
          </a:xfrm>
        </p:spPr>
        <p:txBody>
          <a:bodyPr anchor="ctr" anchorCtr="0">
            <a:normAutofit/>
          </a:bodyPr>
          <a:lstStyle>
            <a:lvl1pPr marL="0" marR="0" indent="0" algn="ctr" defTabSz="685800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 2" panose="05020102010507070707" pitchFamily="18" charset="2"/>
              <a:buNone/>
              <a:defRPr sz="18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marL="0" marR="0" lvl="0" indent="0" algn="ctr" defTabSz="685800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 2" panose="05020102010507070707" pitchFamily="18" charset="2"/>
              <a:buNone/>
              <a:defRPr/>
            </a:pPr>
            <a:r>
              <a:rPr lang="zh-CN" altLang="en-US" dirty="0" smtClean="0"/>
              <a:t>添加副标题</a:t>
            </a:r>
            <a:endParaRPr lang="zh-CN" altLang="en-US" dirty="0" smtClean="0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07EE07A-B1E4-4DEB-8FAE-7B570AB74C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FBD6CFE-61BA-47EB-855C-CA2BD6B4CCA2}" type="slidenum">
              <a:rPr lang="zh-CN" altLang="en-US" smtClean="0"/>
            </a:fld>
            <a:endParaRPr lang="zh-CN" altLang="en-US"/>
          </a:p>
        </p:txBody>
      </p:sp>
      <p:sp>
        <p:nvSpPr>
          <p:cNvPr id="11" name="KSO_Shape"/>
          <p:cNvSpPr/>
          <p:nvPr>
            <p:custDataLst>
              <p:tags r:id="rId3"/>
            </p:custDataLst>
          </p:nvPr>
        </p:nvSpPr>
        <p:spPr>
          <a:xfrm>
            <a:off x="6950530" y="3981450"/>
            <a:ext cx="228600" cy="212725"/>
          </a:xfrm>
          <a:custGeom>
            <a:avLst/>
            <a:gdLst/>
            <a:ahLst/>
            <a:cxnLst/>
            <a:rect l="l" t="t" r="r" b="b"/>
            <a:pathLst>
              <a:path w="969654" h="903534">
                <a:moveTo>
                  <a:pt x="813088" y="487443"/>
                </a:moveTo>
                <a:cubicBezTo>
                  <a:pt x="793206" y="487443"/>
                  <a:pt x="777088" y="503561"/>
                  <a:pt x="777088" y="523443"/>
                </a:cubicBezTo>
                <a:cubicBezTo>
                  <a:pt x="777088" y="543325"/>
                  <a:pt x="793206" y="559443"/>
                  <a:pt x="813088" y="559443"/>
                </a:cubicBezTo>
                <a:cubicBezTo>
                  <a:pt x="832970" y="559443"/>
                  <a:pt x="849088" y="543325"/>
                  <a:pt x="849088" y="523443"/>
                </a:cubicBezTo>
                <a:cubicBezTo>
                  <a:pt x="849088" y="503561"/>
                  <a:pt x="832970" y="487443"/>
                  <a:pt x="813088" y="487443"/>
                </a:cubicBezTo>
                <a:close/>
                <a:moveTo>
                  <a:pt x="606961" y="487443"/>
                </a:moveTo>
                <a:cubicBezTo>
                  <a:pt x="587079" y="487443"/>
                  <a:pt x="570961" y="503561"/>
                  <a:pt x="570961" y="523443"/>
                </a:cubicBezTo>
                <a:cubicBezTo>
                  <a:pt x="570961" y="543325"/>
                  <a:pt x="587079" y="559443"/>
                  <a:pt x="606961" y="559443"/>
                </a:cubicBezTo>
                <a:cubicBezTo>
                  <a:pt x="626843" y="559443"/>
                  <a:pt x="642961" y="543325"/>
                  <a:pt x="642961" y="523443"/>
                </a:cubicBezTo>
                <a:cubicBezTo>
                  <a:pt x="642961" y="503561"/>
                  <a:pt x="626843" y="487443"/>
                  <a:pt x="606961" y="487443"/>
                </a:cubicBezTo>
                <a:close/>
                <a:moveTo>
                  <a:pt x="691345" y="336511"/>
                </a:moveTo>
                <a:cubicBezTo>
                  <a:pt x="769490" y="335080"/>
                  <a:pt x="847112" y="364668"/>
                  <a:pt x="901758" y="422110"/>
                </a:cubicBezTo>
                <a:cubicBezTo>
                  <a:pt x="999759" y="525126"/>
                  <a:pt x="990612" y="681640"/>
                  <a:pt x="881173" y="774306"/>
                </a:cubicBezTo>
                <a:lnTo>
                  <a:pt x="905846" y="903534"/>
                </a:lnTo>
                <a:lnTo>
                  <a:pt x="792422" y="824563"/>
                </a:lnTo>
                <a:cubicBezTo>
                  <a:pt x="666952" y="867914"/>
                  <a:pt x="525982" y="820668"/>
                  <a:pt x="459770" y="713074"/>
                </a:cubicBezTo>
                <a:cubicBezTo>
                  <a:pt x="386891" y="594648"/>
                  <a:pt x="429055" y="444146"/>
                  <a:pt x="554971" y="373268"/>
                </a:cubicBezTo>
                <a:cubicBezTo>
                  <a:pt x="597384" y="349394"/>
                  <a:pt x="644458" y="337369"/>
                  <a:pt x="691345" y="336511"/>
                </a:cubicBezTo>
                <a:close/>
                <a:moveTo>
                  <a:pt x="547874" y="187267"/>
                </a:moveTo>
                <a:cubicBezTo>
                  <a:pt x="518051" y="187267"/>
                  <a:pt x="493874" y="211444"/>
                  <a:pt x="493874" y="241267"/>
                </a:cubicBezTo>
                <a:cubicBezTo>
                  <a:pt x="493874" y="271090"/>
                  <a:pt x="518051" y="295267"/>
                  <a:pt x="547874" y="295267"/>
                </a:cubicBezTo>
                <a:cubicBezTo>
                  <a:pt x="577697" y="295267"/>
                  <a:pt x="601874" y="271090"/>
                  <a:pt x="601874" y="241267"/>
                </a:cubicBezTo>
                <a:cubicBezTo>
                  <a:pt x="601874" y="211444"/>
                  <a:pt x="577697" y="187267"/>
                  <a:pt x="547874" y="187267"/>
                </a:cubicBezTo>
                <a:close/>
                <a:moveTo>
                  <a:pt x="294449" y="187267"/>
                </a:moveTo>
                <a:cubicBezTo>
                  <a:pt x="264626" y="187267"/>
                  <a:pt x="240449" y="211444"/>
                  <a:pt x="240449" y="241267"/>
                </a:cubicBezTo>
                <a:cubicBezTo>
                  <a:pt x="240449" y="271090"/>
                  <a:pt x="264626" y="295267"/>
                  <a:pt x="294449" y="295267"/>
                </a:cubicBezTo>
                <a:cubicBezTo>
                  <a:pt x="324272" y="295267"/>
                  <a:pt x="348449" y="271090"/>
                  <a:pt x="348449" y="241267"/>
                </a:cubicBezTo>
                <a:cubicBezTo>
                  <a:pt x="348449" y="211444"/>
                  <a:pt x="324272" y="187267"/>
                  <a:pt x="294449" y="187267"/>
                </a:cubicBezTo>
                <a:close/>
                <a:moveTo>
                  <a:pt x="408549" y="168"/>
                </a:moveTo>
                <a:cubicBezTo>
                  <a:pt x="456533" y="-1113"/>
                  <a:pt x="505397" y="4870"/>
                  <a:pt x="553141" y="18800"/>
                </a:cubicBezTo>
                <a:cubicBezTo>
                  <a:pt x="730896" y="70663"/>
                  <a:pt x="843952" y="217556"/>
                  <a:pt x="840274" y="375462"/>
                </a:cubicBezTo>
                <a:cubicBezTo>
                  <a:pt x="754752" y="310337"/>
                  <a:pt x="632797" y="302687"/>
                  <a:pt x="535419" y="357502"/>
                </a:cubicBezTo>
                <a:cubicBezTo>
                  <a:pt x="409503" y="428380"/>
                  <a:pt x="367339" y="578882"/>
                  <a:pt x="440218" y="697308"/>
                </a:cubicBezTo>
                <a:cubicBezTo>
                  <a:pt x="450352" y="713775"/>
                  <a:pt x="462237" y="728829"/>
                  <a:pt x="478397" y="739559"/>
                </a:cubicBezTo>
                <a:cubicBezTo>
                  <a:pt x="442192" y="745523"/>
                  <a:pt x="404623" y="745773"/>
                  <a:pt x="366675" y="741395"/>
                </a:cubicBezTo>
                <a:lnTo>
                  <a:pt x="245711" y="837584"/>
                </a:lnTo>
                <a:lnTo>
                  <a:pt x="214226" y="696474"/>
                </a:lnTo>
                <a:cubicBezTo>
                  <a:pt x="11680" y="595442"/>
                  <a:pt x="-59861" y="368389"/>
                  <a:pt x="54436" y="189343"/>
                </a:cubicBezTo>
                <a:cubicBezTo>
                  <a:pt x="128564" y="73222"/>
                  <a:pt x="264598" y="4010"/>
                  <a:pt x="408549" y="16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/>
          </a:p>
        </p:txBody>
      </p:sp>
      <p:sp>
        <p:nvSpPr>
          <p:cNvPr id="12" name="KSO_Shape"/>
          <p:cNvSpPr/>
          <p:nvPr>
            <p:custDataLst>
              <p:tags r:id="rId4"/>
            </p:custDataLst>
          </p:nvPr>
        </p:nvSpPr>
        <p:spPr>
          <a:xfrm>
            <a:off x="8885648" y="3981450"/>
            <a:ext cx="228600" cy="185738"/>
          </a:xfrm>
          <a:custGeom>
            <a:avLst/>
            <a:gdLst/>
            <a:ahLst/>
            <a:cxnLst/>
            <a:rect l="l" t="t" r="r" b="b"/>
            <a:pathLst>
              <a:path w="684048" h="556307">
                <a:moveTo>
                  <a:pt x="222901" y="383453"/>
                </a:moveTo>
                <a:cubicBezTo>
                  <a:pt x="218315" y="383977"/>
                  <a:pt x="213613" y="385281"/>
                  <a:pt x="209039" y="387420"/>
                </a:cubicBezTo>
                <a:cubicBezTo>
                  <a:pt x="190739" y="395979"/>
                  <a:pt x="181407" y="414680"/>
                  <a:pt x="188193" y="429191"/>
                </a:cubicBezTo>
                <a:cubicBezTo>
                  <a:pt x="194980" y="443702"/>
                  <a:pt x="215317" y="448527"/>
                  <a:pt x="233616" y="439969"/>
                </a:cubicBezTo>
                <a:cubicBezTo>
                  <a:pt x="251915" y="431410"/>
                  <a:pt x="261248" y="412709"/>
                  <a:pt x="254461" y="398198"/>
                </a:cubicBezTo>
                <a:cubicBezTo>
                  <a:pt x="249371" y="387315"/>
                  <a:pt x="236659" y="381879"/>
                  <a:pt x="222901" y="383453"/>
                </a:cubicBezTo>
                <a:close/>
                <a:moveTo>
                  <a:pt x="284035" y="369073"/>
                </a:moveTo>
                <a:cubicBezTo>
                  <a:pt x="281538" y="368297"/>
                  <a:pt x="278657" y="368441"/>
                  <a:pt x="275985" y="369691"/>
                </a:cubicBezTo>
                <a:cubicBezTo>
                  <a:pt x="270641" y="372190"/>
                  <a:pt x="268154" y="378164"/>
                  <a:pt x="270432" y="383034"/>
                </a:cubicBezTo>
                <a:cubicBezTo>
                  <a:pt x="272710" y="387904"/>
                  <a:pt x="278888" y="389825"/>
                  <a:pt x="284233" y="387325"/>
                </a:cubicBezTo>
                <a:cubicBezTo>
                  <a:pt x="289577" y="384826"/>
                  <a:pt x="292063" y="378852"/>
                  <a:pt x="289785" y="373982"/>
                </a:cubicBezTo>
                <a:cubicBezTo>
                  <a:pt x="288647" y="371547"/>
                  <a:pt x="286533" y="369850"/>
                  <a:pt x="284035" y="369073"/>
                </a:cubicBezTo>
                <a:close/>
                <a:moveTo>
                  <a:pt x="266604" y="297070"/>
                </a:moveTo>
                <a:cubicBezTo>
                  <a:pt x="319078" y="300338"/>
                  <a:pt x="362309" y="335548"/>
                  <a:pt x="367763" y="383070"/>
                </a:cubicBezTo>
                <a:cubicBezTo>
                  <a:pt x="373996" y="437381"/>
                  <a:pt x="328527" y="487207"/>
                  <a:pt x="266205" y="494360"/>
                </a:cubicBezTo>
                <a:cubicBezTo>
                  <a:pt x="203883" y="501513"/>
                  <a:pt x="148308" y="463284"/>
                  <a:pt x="142074" y="408972"/>
                </a:cubicBezTo>
                <a:cubicBezTo>
                  <a:pt x="135841" y="354661"/>
                  <a:pt x="181310" y="304835"/>
                  <a:pt x="243632" y="297682"/>
                </a:cubicBezTo>
                <a:cubicBezTo>
                  <a:pt x="251423" y="296788"/>
                  <a:pt x="259108" y="296603"/>
                  <a:pt x="266604" y="297070"/>
                </a:cubicBezTo>
                <a:close/>
                <a:moveTo>
                  <a:pt x="297042" y="252387"/>
                </a:moveTo>
                <a:cubicBezTo>
                  <a:pt x="283618" y="252176"/>
                  <a:pt x="269820" y="252839"/>
                  <a:pt x="255793" y="254449"/>
                </a:cubicBezTo>
                <a:cubicBezTo>
                  <a:pt x="143583" y="267328"/>
                  <a:pt x="59288" y="335880"/>
                  <a:pt x="67516" y="407566"/>
                </a:cubicBezTo>
                <a:cubicBezTo>
                  <a:pt x="75743" y="479252"/>
                  <a:pt x="173377" y="526925"/>
                  <a:pt x="285587" y="514046"/>
                </a:cubicBezTo>
                <a:cubicBezTo>
                  <a:pt x="397797" y="501168"/>
                  <a:pt x="482091" y="432615"/>
                  <a:pt x="473864" y="360929"/>
                </a:cubicBezTo>
                <a:cubicBezTo>
                  <a:pt x="466665" y="298204"/>
                  <a:pt x="391015" y="253864"/>
                  <a:pt x="297042" y="252387"/>
                </a:cubicBezTo>
                <a:close/>
                <a:moveTo>
                  <a:pt x="509416" y="97868"/>
                </a:moveTo>
                <a:cubicBezTo>
                  <a:pt x="544841" y="99182"/>
                  <a:pt x="588107" y="127580"/>
                  <a:pt x="590257" y="183051"/>
                </a:cubicBezTo>
                <a:cubicBezTo>
                  <a:pt x="592352" y="199448"/>
                  <a:pt x="588214" y="215684"/>
                  <a:pt x="579852" y="229407"/>
                </a:cubicBezTo>
                <a:lnTo>
                  <a:pt x="580228" y="229581"/>
                </a:lnTo>
                <a:cubicBezTo>
                  <a:pt x="580244" y="229743"/>
                  <a:pt x="580186" y="229872"/>
                  <a:pt x="580126" y="230000"/>
                </a:cubicBezTo>
                <a:lnTo>
                  <a:pt x="578707" y="232024"/>
                </a:lnTo>
                <a:cubicBezTo>
                  <a:pt x="578590" y="232839"/>
                  <a:pt x="578192" y="233485"/>
                  <a:pt x="577787" y="234126"/>
                </a:cubicBezTo>
                <a:lnTo>
                  <a:pt x="577385" y="233908"/>
                </a:lnTo>
                <a:cubicBezTo>
                  <a:pt x="572286" y="241165"/>
                  <a:pt x="563167" y="244302"/>
                  <a:pt x="554750" y="241632"/>
                </a:cubicBezTo>
                <a:lnTo>
                  <a:pt x="548315" y="238643"/>
                </a:lnTo>
                <a:cubicBezTo>
                  <a:pt x="539522" y="233101"/>
                  <a:pt x="536249" y="221620"/>
                  <a:pt x="540834" y="211750"/>
                </a:cubicBezTo>
                <a:lnTo>
                  <a:pt x="541088" y="211402"/>
                </a:lnTo>
                <a:lnTo>
                  <a:pt x="541243" y="211474"/>
                </a:lnTo>
                <a:cubicBezTo>
                  <a:pt x="549302" y="193084"/>
                  <a:pt x="546794" y="175359"/>
                  <a:pt x="541863" y="165391"/>
                </a:cubicBezTo>
                <a:cubicBezTo>
                  <a:pt x="534763" y="151042"/>
                  <a:pt x="514479" y="135118"/>
                  <a:pt x="480142" y="145181"/>
                </a:cubicBezTo>
                <a:lnTo>
                  <a:pt x="480025" y="144483"/>
                </a:lnTo>
                <a:cubicBezTo>
                  <a:pt x="471706" y="144624"/>
                  <a:pt x="464282" y="140887"/>
                  <a:pt x="461009" y="134412"/>
                </a:cubicBezTo>
                <a:lnTo>
                  <a:pt x="458966" y="128175"/>
                </a:lnTo>
                <a:cubicBezTo>
                  <a:pt x="457496" y="119354"/>
                  <a:pt x="463572" y="110158"/>
                  <a:pt x="473636" y="106144"/>
                </a:cubicBezTo>
                <a:lnTo>
                  <a:pt x="473571" y="105761"/>
                </a:lnTo>
                <a:cubicBezTo>
                  <a:pt x="485121" y="99922"/>
                  <a:pt x="497817" y="97438"/>
                  <a:pt x="509416" y="97868"/>
                </a:cubicBezTo>
                <a:close/>
                <a:moveTo>
                  <a:pt x="286518" y="82088"/>
                </a:moveTo>
                <a:cubicBezTo>
                  <a:pt x="376738" y="91976"/>
                  <a:pt x="317665" y="163994"/>
                  <a:pt x="337363" y="184000"/>
                </a:cubicBezTo>
                <a:cubicBezTo>
                  <a:pt x="387081" y="179119"/>
                  <a:pt x="437510" y="146098"/>
                  <a:pt x="486517" y="169358"/>
                </a:cubicBezTo>
                <a:cubicBezTo>
                  <a:pt x="533076" y="203014"/>
                  <a:pt x="494312" y="233925"/>
                  <a:pt x="501054" y="264835"/>
                </a:cubicBezTo>
                <a:cubicBezTo>
                  <a:pt x="649340" y="323962"/>
                  <a:pt x="585744" y="409170"/>
                  <a:pt x="562675" y="436725"/>
                </a:cubicBezTo>
                <a:cubicBezTo>
                  <a:pt x="354965" y="648778"/>
                  <a:pt x="45454" y="533772"/>
                  <a:pt x="10807" y="435328"/>
                </a:cubicBezTo>
                <a:cubicBezTo>
                  <a:pt x="-41075" y="330306"/>
                  <a:pt x="100878" y="89491"/>
                  <a:pt x="286518" y="82088"/>
                </a:cubicBezTo>
                <a:close/>
                <a:moveTo>
                  <a:pt x="489068" y="0"/>
                </a:moveTo>
                <a:cubicBezTo>
                  <a:pt x="596753" y="0"/>
                  <a:pt x="684048" y="87296"/>
                  <a:pt x="684048" y="194980"/>
                </a:cubicBezTo>
                <a:cubicBezTo>
                  <a:pt x="684048" y="216847"/>
                  <a:pt x="680448" y="237874"/>
                  <a:pt x="672966" y="257215"/>
                </a:cubicBezTo>
                <a:lnTo>
                  <a:pt x="672379" y="257003"/>
                </a:lnTo>
                <a:cubicBezTo>
                  <a:pt x="668967" y="265617"/>
                  <a:pt x="657523" y="269364"/>
                  <a:pt x="645725" y="265916"/>
                </a:cubicBezTo>
                <a:lnTo>
                  <a:pt x="637884" y="262819"/>
                </a:lnTo>
                <a:cubicBezTo>
                  <a:pt x="627530" y="257587"/>
                  <a:pt x="621785" y="247890"/>
                  <a:pt x="624308" y="239644"/>
                </a:cubicBezTo>
                <a:lnTo>
                  <a:pt x="623975" y="239524"/>
                </a:lnTo>
                <a:cubicBezTo>
                  <a:pt x="629260" y="225659"/>
                  <a:pt x="631774" y="210613"/>
                  <a:pt x="631774" y="194980"/>
                </a:cubicBezTo>
                <a:cubicBezTo>
                  <a:pt x="631774" y="116165"/>
                  <a:pt x="567883" y="52274"/>
                  <a:pt x="489068" y="52274"/>
                </a:cubicBezTo>
                <a:lnTo>
                  <a:pt x="469942" y="54202"/>
                </a:lnTo>
                <a:lnTo>
                  <a:pt x="469951" y="54239"/>
                </a:lnTo>
                <a:cubicBezTo>
                  <a:pt x="469861" y="54366"/>
                  <a:pt x="469744" y="54397"/>
                  <a:pt x="469627" y="54427"/>
                </a:cubicBezTo>
                <a:cubicBezTo>
                  <a:pt x="460634" y="56697"/>
                  <a:pt x="450861" y="49439"/>
                  <a:pt x="446718" y="37636"/>
                </a:cubicBezTo>
                <a:lnTo>
                  <a:pt x="444619" y="29323"/>
                </a:lnTo>
                <a:cubicBezTo>
                  <a:pt x="442667" y="16995"/>
                  <a:pt x="447797" y="5987"/>
                  <a:pt x="456757" y="3699"/>
                </a:cubicBezTo>
                <a:lnTo>
                  <a:pt x="456661" y="3267"/>
                </a:lnTo>
                <a:cubicBezTo>
                  <a:pt x="467135" y="923"/>
                  <a:pt x="477994" y="0"/>
                  <a:pt x="489068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/>
          </a:p>
        </p:txBody>
      </p:sp>
      <p:sp>
        <p:nvSpPr>
          <p:cNvPr id="13" name="KSO_Shape"/>
          <p:cNvSpPr/>
          <p:nvPr>
            <p:custDataLst>
              <p:tags r:id="rId5"/>
            </p:custDataLst>
          </p:nvPr>
        </p:nvSpPr>
        <p:spPr>
          <a:xfrm>
            <a:off x="2969024" y="3981450"/>
            <a:ext cx="193675" cy="228600"/>
          </a:xfrm>
          <a:custGeom>
            <a:avLst/>
            <a:gdLst/>
            <a:ahLst/>
            <a:cxnLst/>
            <a:rect l="l" t="t" r="r" b="b"/>
            <a:pathLst>
              <a:path w="396520" h="469210">
                <a:moveTo>
                  <a:pt x="327445" y="314600"/>
                </a:moveTo>
                <a:cubicBezTo>
                  <a:pt x="356349" y="319254"/>
                  <a:pt x="385797" y="360745"/>
                  <a:pt x="394054" y="381803"/>
                </a:cubicBezTo>
                <a:cubicBezTo>
                  <a:pt x="402312" y="402860"/>
                  <a:pt x="388098" y="427511"/>
                  <a:pt x="376990" y="440944"/>
                </a:cubicBezTo>
                <a:cubicBezTo>
                  <a:pt x="373700" y="421882"/>
                  <a:pt x="364955" y="401443"/>
                  <a:pt x="352485" y="383463"/>
                </a:cubicBezTo>
                <a:cubicBezTo>
                  <a:pt x="332676" y="354903"/>
                  <a:pt x="307287" y="337803"/>
                  <a:pt x="287162" y="338581"/>
                </a:cubicBezTo>
                <a:cubicBezTo>
                  <a:pt x="300917" y="326499"/>
                  <a:pt x="298542" y="309947"/>
                  <a:pt x="327445" y="314600"/>
                </a:cubicBezTo>
                <a:close/>
                <a:moveTo>
                  <a:pt x="44367" y="9445"/>
                </a:moveTo>
                <a:cubicBezTo>
                  <a:pt x="65307" y="7976"/>
                  <a:pt x="88582" y="48300"/>
                  <a:pt x="98716" y="103893"/>
                </a:cubicBezTo>
                <a:cubicBezTo>
                  <a:pt x="103023" y="127522"/>
                  <a:pt x="104507" y="151694"/>
                  <a:pt x="102812" y="172874"/>
                </a:cubicBezTo>
                <a:cubicBezTo>
                  <a:pt x="96419" y="177933"/>
                  <a:pt x="92462" y="183883"/>
                  <a:pt x="93679" y="191748"/>
                </a:cubicBezTo>
                <a:cubicBezTo>
                  <a:pt x="97962" y="219449"/>
                  <a:pt x="202914" y="329063"/>
                  <a:pt x="240363" y="349244"/>
                </a:cubicBezTo>
                <a:cubicBezTo>
                  <a:pt x="253454" y="356299"/>
                  <a:pt x="265280" y="353652"/>
                  <a:pt x="275564" y="347108"/>
                </a:cubicBezTo>
                <a:lnTo>
                  <a:pt x="275884" y="347663"/>
                </a:lnTo>
                <a:cubicBezTo>
                  <a:pt x="293996" y="337193"/>
                  <a:pt x="324545" y="354625"/>
                  <a:pt x="347507" y="388530"/>
                </a:cubicBezTo>
                <a:cubicBezTo>
                  <a:pt x="360303" y="407426"/>
                  <a:pt x="369015" y="429003"/>
                  <a:pt x="371399" y="448117"/>
                </a:cubicBezTo>
                <a:cubicBezTo>
                  <a:pt x="347296" y="472826"/>
                  <a:pt x="310581" y="469765"/>
                  <a:pt x="288158" y="468159"/>
                </a:cubicBezTo>
                <a:cubicBezTo>
                  <a:pt x="253182" y="465654"/>
                  <a:pt x="-15065" y="364036"/>
                  <a:pt x="664" y="89829"/>
                </a:cubicBezTo>
                <a:cubicBezTo>
                  <a:pt x="3125" y="70964"/>
                  <a:pt x="7079" y="53749"/>
                  <a:pt x="14299" y="39550"/>
                </a:cubicBezTo>
                <a:cubicBezTo>
                  <a:pt x="20978" y="26415"/>
                  <a:pt x="30453" y="15861"/>
                  <a:pt x="44367" y="9445"/>
                </a:cubicBezTo>
                <a:close/>
                <a:moveTo>
                  <a:pt x="85842" y="6"/>
                </a:moveTo>
                <a:cubicBezTo>
                  <a:pt x="147282" y="-938"/>
                  <a:pt x="156451" y="106342"/>
                  <a:pt x="147962" y="128156"/>
                </a:cubicBezTo>
                <a:cubicBezTo>
                  <a:pt x="140696" y="146825"/>
                  <a:pt x="125598" y="157194"/>
                  <a:pt x="109217" y="167957"/>
                </a:cubicBezTo>
                <a:cubicBezTo>
                  <a:pt x="111214" y="147002"/>
                  <a:pt x="109601" y="123749"/>
                  <a:pt x="105273" y="101024"/>
                </a:cubicBezTo>
                <a:cubicBezTo>
                  <a:pt x="95931" y="51971"/>
                  <a:pt x="75887" y="14560"/>
                  <a:pt x="55177" y="5105"/>
                </a:cubicBezTo>
                <a:cubicBezTo>
                  <a:pt x="63799" y="1769"/>
                  <a:pt x="73998" y="188"/>
                  <a:pt x="85842" y="6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/>
          </a:p>
        </p:txBody>
      </p:sp>
      <p:sp>
        <p:nvSpPr>
          <p:cNvPr id="15" name="KSO_Shape"/>
          <p:cNvSpPr/>
          <p:nvPr>
            <p:custDataLst>
              <p:tags r:id="rId6"/>
            </p:custDataLst>
          </p:nvPr>
        </p:nvSpPr>
        <p:spPr>
          <a:xfrm>
            <a:off x="4977907" y="3981450"/>
            <a:ext cx="228600" cy="173038"/>
          </a:xfrm>
          <a:custGeom>
            <a:avLst/>
            <a:gdLst>
              <a:gd name="connsiteX0" fmla="*/ 367281 w 529316"/>
              <a:gd name="connsiteY0" fmla="*/ 196274 h 401026"/>
              <a:gd name="connsiteX1" fmla="*/ 355293 w 529316"/>
              <a:gd name="connsiteY1" fmla="*/ 208263 h 401026"/>
              <a:gd name="connsiteX2" fmla="*/ 465090 w 529316"/>
              <a:gd name="connsiteY2" fmla="*/ 318060 h 401026"/>
              <a:gd name="connsiteX3" fmla="*/ 466739 w 529316"/>
              <a:gd name="connsiteY3" fmla="*/ 320716 h 401026"/>
              <a:gd name="connsiteX4" fmla="*/ 491723 w 529316"/>
              <a:gd name="connsiteY4" fmla="*/ 320716 h 401026"/>
              <a:gd name="connsiteX5" fmla="*/ 162035 w 529316"/>
              <a:gd name="connsiteY5" fmla="*/ 196274 h 401026"/>
              <a:gd name="connsiteX6" fmla="*/ 37593 w 529316"/>
              <a:gd name="connsiteY6" fmla="*/ 320716 h 401026"/>
              <a:gd name="connsiteX7" fmla="*/ 62577 w 529316"/>
              <a:gd name="connsiteY7" fmla="*/ 320716 h 401026"/>
              <a:gd name="connsiteX8" fmla="*/ 64225 w 529316"/>
              <a:gd name="connsiteY8" fmla="*/ 318061 h 401026"/>
              <a:gd name="connsiteX9" fmla="*/ 174023 w 529316"/>
              <a:gd name="connsiteY9" fmla="*/ 208263 h 401026"/>
              <a:gd name="connsiteX10" fmla="*/ 46349 w 529316"/>
              <a:gd name="connsiteY10" fmla="*/ 80311 h 401026"/>
              <a:gd name="connsiteX11" fmla="*/ 222791 w 529316"/>
              <a:gd name="connsiteY11" fmla="*/ 256753 h 401026"/>
              <a:gd name="connsiteX12" fmla="*/ 263500 w 529316"/>
              <a:gd name="connsiteY12" fmla="*/ 273616 h 401026"/>
              <a:gd name="connsiteX13" fmla="*/ 264659 w 529316"/>
              <a:gd name="connsiteY13" fmla="*/ 273504 h 401026"/>
              <a:gd name="connsiteX14" fmla="*/ 306525 w 529316"/>
              <a:gd name="connsiteY14" fmla="*/ 256753 h 401026"/>
              <a:gd name="connsiteX15" fmla="*/ 482968 w 529316"/>
              <a:gd name="connsiteY15" fmla="*/ 80311 h 401026"/>
              <a:gd name="connsiteX16" fmla="*/ 458990 w 529316"/>
              <a:gd name="connsiteY16" fmla="*/ 80311 h 401026"/>
              <a:gd name="connsiteX17" fmla="*/ 300904 w 529316"/>
              <a:gd name="connsiteY17" fmla="*/ 238397 h 401026"/>
              <a:gd name="connsiteX18" fmla="*/ 264659 w 529316"/>
              <a:gd name="connsiteY18" fmla="*/ 252899 h 401026"/>
              <a:gd name="connsiteX19" fmla="*/ 263656 w 529316"/>
              <a:gd name="connsiteY19" fmla="*/ 252995 h 401026"/>
              <a:gd name="connsiteX20" fmla="*/ 228412 w 529316"/>
              <a:gd name="connsiteY20" fmla="*/ 238397 h 401026"/>
              <a:gd name="connsiteX21" fmla="*/ 70326 w 529316"/>
              <a:gd name="connsiteY21" fmla="*/ 80311 h 401026"/>
              <a:gd name="connsiteX22" fmla="*/ 92015 w 529316"/>
              <a:gd name="connsiteY22" fmla="*/ 0 h 401026"/>
              <a:gd name="connsiteX23" fmla="*/ 437301 w 529316"/>
              <a:gd name="connsiteY23" fmla="*/ 0 h 401026"/>
              <a:gd name="connsiteX24" fmla="*/ 529316 w 529316"/>
              <a:gd name="connsiteY24" fmla="*/ 92015 h 401026"/>
              <a:gd name="connsiteX25" fmla="*/ 529316 w 529316"/>
              <a:gd name="connsiteY25" fmla="*/ 309011 h 401026"/>
              <a:gd name="connsiteX26" fmla="*/ 437301 w 529316"/>
              <a:gd name="connsiteY26" fmla="*/ 401026 h 401026"/>
              <a:gd name="connsiteX27" fmla="*/ 92015 w 529316"/>
              <a:gd name="connsiteY27" fmla="*/ 401026 h 401026"/>
              <a:gd name="connsiteX28" fmla="*/ 0 w 529316"/>
              <a:gd name="connsiteY28" fmla="*/ 309011 h 401026"/>
              <a:gd name="connsiteX29" fmla="*/ 0 w 529316"/>
              <a:gd name="connsiteY29" fmla="*/ 92015 h 401026"/>
              <a:gd name="connsiteX30" fmla="*/ 92015 w 529316"/>
              <a:gd name="connsiteY30" fmla="*/ 0 h 401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29316" h="401026">
                <a:moveTo>
                  <a:pt x="367281" y="196274"/>
                </a:moveTo>
                <a:lnTo>
                  <a:pt x="355293" y="208263"/>
                </a:lnTo>
                <a:lnTo>
                  <a:pt x="465090" y="318060"/>
                </a:lnTo>
                <a:cubicBezTo>
                  <a:pt x="465822" y="318792"/>
                  <a:pt x="466527" y="319541"/>
                  <a:pt x="466739" y="320716"/>
                </a:cubicBezTo>
                <a:lnTo>
                  <a:pt x="491723" y="320716"/>
                </a:lnTo>
                <a:close/>
                <a:moveTo>
                  <a:pt x="162035" y="196274"/>
                </a:moveTo>
                <a:lnTo>
                  <a:pt x="37593" y="320716"/>
                </a:lnTo>
                <a:lnTo>
                  <a:pt x="62577" y="320716"/>
                </a:lnTo>
                <a:lnTo>
                  <a:pt x="64225" y="318061"/>
                </a:lnTo>
                <a:lnTo>
                  <a:pt x="174023" y="208263"/>
                </a:lnTo>
                <a:close/>
                <a:moveTo>
                  <a:pt x="46349" y="80311"/>
                </a:moveTo>
                <a:lnTo>
                  <a:pt x="222791" y="256753"/>
                </a:lnTo>
                <a:cubicBezTo>
                  <a:pt x="234032" y="267995"/>
                  <a:pt x="248767" y="273616"/>
                  <a:pt x="263500" y="273616"/>
                </a:cubicBezTo>
                <a:cubicBezTo>
                  <a:pt x="263887" y="273616"/>
                  <a:pt x="264274" y="273611"/>
                  <a:pt x="264659" y="273504"/>
                </a:cubicBezTo>
                <a:cubicBezTo>
                  <a:pt x="279774" y="273906"/>
                  <a:pt x="294989" y="268289"/>
                  <a:pt x="306525" y="256753"/>
                </a:cubicBezTo>
                <a:lnTo>
                  <a:pt x="482968" y="80311"/>
                </a:lnTo>
                <a:lnTo>
                  <a:pt x="458990" y="80311"/>
                </a:lnTo>
                <a:lnTo>
                  <a:pt x="300904" y="238397"/>
                </a:lnTo>
                <a:cubicBezTo>
                  <a:pt x="290917" y="248385"/>
                  <a:pt x="277745" y="253247"/>
                  <a:pt x="264659" y="252899"/>
                </a:cubicBezTo>
                <a:cubicBezTo>
                  <a:pt x="264325" y="252991"/>
                  <a:pt x="263990" y="252995"/>
                  <a:pt x="263656" y="252995"/>
                </a:cubicBezTo>
                <a:cubicBezTo>
                  <a:pt x="250900" y="252995"/>
                  <a:pt x="238144" y="248128"/>
                  <a:pt x="228412" y="238397"/>
                </a:cubicBezTo>
                <a:lnTo>
                  <a:pt x="70326" y="80311"/>
                </a:lnTo>
                <a:close/>
                <a:moveTo>
                  <a:pt x="92015" y="0"/>
                </a:moveTo>
                <a:lnTo>
                  <a:pt x="437301" y="0"/>
                </a:lnTo>
                <a:cubicBezTo>
                  <a:pt x="488119" y="0"/>
                  <a:pt x="529316" y="41197"/>
                  <a:pt x="529316" y="92015"/>
                </a:cubicBezTo>
                <a:lnTo>
                  <a:pt x="529316" y="309011"/>
                </a:lnTo>
                <a:cubicBezTo>
                  <a:pt x="529316" y="359829"/>
                  <a:pt x="488119" y="401026"/>
                  <a:pt x="437301" y="401026"/>
                </a:cubicBezTo>
                <a:lnTo>
                  <a:pt x="92015" y="401026"/>
                </a:lnTo>
                <a:cubicBezTo>
                  <a:pt x="41197" y="401026"/>
                  <a:pt x="0" y="359829"/>
                  <a:pt x="0" y="309011"/>
                </a:cubicBezTo>
                <a:lnTo>
                  <a:pt x="0" y="92015"/>
                </a:lnTo>
                <a:cubicBezTo>
                  <a:pt x="0" y="41197"/>
                  <a:pt x="41197" y="0"/>
                  <a:pt x="9201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EE07A-B1E4-4DEB-8FAE-7B570AB74C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D6CFE-61BA-47EB-855C-CA2BD6B4CC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673200" y="212400"/>
            <a:ext cx="10954800" cy="795600"/>
          </a:xfrm>
        </p:spPr>
        <p:txBody>
          <a:bodyPr anchor="ctr" anchorCtr="0">
            <a:normAutofit/>
          </a:bodyPr>
          <a:lstStyle>
            <a:lvl1pPr>
              <a:defRPr sz="32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pic" idx="1"/>
          </p:nvPr>
        </p:nvSpPr>
        <p:spPr>
          <a:xfrm>
            <a:off x="3466800" y="1803600"/>
            <a:ext cx="5403600" cy="2836800"/>
          </a:xfrm>
        </p:spPr>
        <p:txBody>
          <a:bodyPr anchor="ctr" anchorCtr="0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dirty="0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3841200" y="4986000"/>
            <a:ext cx="4561200" cy="648000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cxnSp>
        <p:nvCxnSpPr>
          <p:cNvPr id="9" name="直接连接符 8"/>
          <p:cNvCxnSpPr/>
          <p:nvPr/>
        </p:nvCxnSpPr>
        <p:spPr>
          <a:xfrm>
            <a:off x="3574800" y="4798800"/>
            <a:ext cx="5150223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EE07A-B1E4-4DEB-8FAE-7B570AB74C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D6CFE-61BA-47EB-855C-CA2BD6B4CC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452099" y="365125"/>
            <a:ext cx="1215216" cy="614017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509451" y="365125"/>
            <a:ext cx="9851173" cy="6140178"/>
          </a:xfrm>
        </p:spPr>
        <p:txBody>
          <a:bodyPr vert="eaVert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  <a:lvl2pPr>
              <a:defRPr sz="1800">
                <a:solidFill>
                  <a:schemeClr val="bg2"/>
                </a:solidFill>
              </a:defRPr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EE07A-B1E4-4DEB-8FAE-7B570AB74C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D6CFE-61BA-47EB-855C-CA2BD6B4CC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11" Type="http://schemas.openxmlformats.org/officeDocument/2006/relationships/image" Target="../media/image4.jpeg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673100" y="1133475"/>
            <a:ext cx="10954459" cy="51001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 smtClean="0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673101" y="213919"/>
            <a:ext cx="10954459" cy="7960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7EE07A-B1E4-4DEB-8FAE-7B570AB74C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BD6CFE-61BA-47EB-855C-CA2BD6B4CCA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361950" indent="-361950" algn="just" defTabSz="685800" rtl="0" eaLnBrk="1" latinLnBrk="0" hangingPunct="1">
        <a:lnSpc>
          <a:spcPct val="110000"/>
        </a:lnSpc>
        <a:spcBef>
          <a:spcPts val="1200"/>
        </a:spcBef>
        <a:spcAft>
          <a:spcPts val="0"/>
        </a:spcAft>
        <a:buClr>
          <a:schemeClr val="accent1"/>
        </a:buClr>
        <a:buSzPct val="50000"/>
        <a:buFont typeface="Wingdings 2" panose="05020102010507070707" pitchFamily="18" charset="2"/>
        <a:buChar char=""/>
        <a:defRPr lang="zh-CN" altLang="en-US" sz="2400" kern="1200" baseline="0" dirty="0" smtClean="0">
          <a:solidFill>
            <a:srgbClr val="000000"/>
          </a:solidFill>
          <a:latin typeface="+mn-lt"/>
          <a:ea typeface="+mn-ea"/>
          <a:cs typeface="+mn-cs"/>
        </a:defRPr>
      </a:lvl1pPr>
      <a:lvl2pPr marL="0" indent="0" algn="just" defTabSz="6858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None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000" kern="1200">
          <a:solidFill>
            <a:srgbClr val="000000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rgbClr val="000000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rgbClr val="000000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rgbClr val="000000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741544" y="566945"/>
            <a:ext cx="792921" cy="5720397"/>
          </a:xfrm>
          <a:prstGeom prst="rect">
            <a:avLst/>
          </a:prstGeom>
        </p:spPr>
        <p:txBody>
          <a:bodyPr vert="eaVert" lIns="91440" tIns="45720" rIns="91440" bIns="45720" rtlCol="0" anchor="t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</a:lstStyle>
          <a:p>
            <a:fld id="{7E209CE7-C191-49CB-93DE-563C8614E8C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</a:lstStyle>
          <a:p>
            <a:fld id="{B31067DD-7756-4DF3-904A-8F40BA684AA6}" type="slidenum">
              <a:rPr lang="zh-CN" altLang="en-US" smtClean="0"/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1848677" y="844984"/>
            <a:ext cx="9704225" cy="52313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/>
          </a:solidFill>
          <a:effectLst/>
          <a:latin typeface="Arial" panose="020B0604020202020204" pitchFamily="34" charset="0"/>
          <a:ea typeface="黑体" panose="02010609060101010101" charset="-122"/>
          <a:cs typeface="+mj-cs"/>
        </a:defRPr>
      </a:lvl1pPr>
    </p:titleStyle>
    <p:bodyStyle>
      <a:lvl1pPr marL="267970" indent="-267970" algn="just" defTabSz="685800" rtl="0" eaLnBrk="1" latinLnBrk="0" hangingPunct="1">
        <a:spcBef>
          <a:spcPts val="300"/>
        </a:spcBef>
        <a:spcAft>
          <a:spcPts val="300"/>
        </a:spcAft>
        <a:buClr>
          <a:schemeClr val="accent1"/>
        </a:buClr>
        <a:buSzPct val="70000"/>
        <a:buFont typeface="Wingdings 2" panose="05020102010507070707" pitchFamily="18" charset="2"/>
        <a:buChar char="f"/>
        <a:defRPr sz="2400" kern="1200" baseline="0">
          <a:solidFill>
            <a:schemeClr val="tx1"/>
          </a:solidFill>
          <a:latin typeface="Arial" panose="020B0604020202020204" pitchFamily="34" charset="0"/>
          <a:ea typeface="黑体" panose="02010609060101010101" charset="-122"/>
          <a:cs typeface="+mn-cs"/>
        </a:defRPr>
      </a:lvl1pPr>
      <a:lvl2pPr marL="267970" indent="-267970" algn="just" defTabSz="685800" rtl="0" eaLnBrk="1" latinLnBrk="0" hangingPunct="1">
        <a:lnSpc>
          <a:spcPct val="130000"/>
        </a:lnSpc>
        <a:spcBef>
          <a:spcPts val="0"/>
        </a:spcBef>
        <a:spcAft>
          <a:spcPts val="45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2000" kern="1200" baseline="0">
          <a:solidFill>
            <a:schemeClr val="tx1"/>
          </a:solidFill>
          <a:latin typeface="Arial" panose="020B0604020202020204" pitchFamily="34" charset="0"/>
          <a:ea typeface="黑体" panose="02010609060101010101" charset="-122"/>
          <a:cs typeface="+mn-cs"/>
        </a:defRPr>
      </a:lvl2pPr>
      <a:lvl3pPr marL="539750" indent="-171450" algn="l" defTabSz="685800" rtl="0" eaLnBrk="1" latinLnBrk="0" hangingPunct="1">
        <a:spcBef>
          <a:spcPts val="300"/>
        </a:spcBef>
        <a:spcAft>
          <a:spcPts val="3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899795" indent="-171450" algn="l" defTabSz="685800" rtl="0" eaLnBrk="1" latinLnBrk="0" hangingPunct="1">
        <a:spcBef>
          <a:spcPts val="300"/>
        </a:spcBef>
        <a:spcAft>
          <a:spcPts val="3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259840" indent="-171450" algn="l" defTabSz="685800" rtl="0" eaLnBrk="1" latinLnBrk="0" hangingPunct="1">
        <a:spcBef>
          <a:spcPts val="300"/>
        </a:spcBef>
        <a:spcAft>
          <a:spcPts val="3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19885" indent="-171450" algn="l" defTabSz="685800" rtl="0" eaLnBrk="1" latinLnBrk="0" hangingPunct="1">
        <a:spcBef>
          <a:spcPts val="300"/>
        </a:spcBef>
        <a:spcAft>
          <a:spcPts val="3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1.xml"/><Relationship Id="rId3" Type="http://schemas.openxmlformats.org/officeDocument/2006/relationships/tags" Target="../tags/tag42.xml"/><Relationship Id="rId2" Type="http://schemas.openxmlformats.org/officeDocument/2006/relationships/slide" Target="slide12.xml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4.jpeg"/><Relationship Id="rId2" Type="http://schemas.openxmlformats.org/officeDocument/2006/relationships/slide" Target="slide16.xml"/><Relationship Id="rId1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5.jpeg"/><Relationship Id="rId1" Type="http://schemas.openxmlformats.org/officeDocument/2006/relationships/slide" Target="slide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9.xml"/><Relationship Id="rId1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6.jpeg"/><Relationship Id="rId1" Type="http://schemas.openxmlformats.org/officeDocument/2006/relationships/slide" Target="slide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slide" Target="slide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slide" Target="slide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slide" Target="slide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7.xml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36.xml"/><Relationship Id="rId8" Type="http://schemas.openxmlformats.org/officeDocument/2006/relationships/slide" Target="slide9.xml"/><Relationship Id="rId7" Type="http://schemas.openxmlformats.org/officeDocument/2006/relationships/tags" Target="../tags/tag35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1" Type="http://schemas.openxmlformats.org/officeDocument/2006/relationships/notesSlide" Target="../notesSlides/notesSlide2.xml"/><Relationship Id="rId10" Type="http://schemas.openxmlformats.org/officeDocument/2006/relationships/slideLayout" Target="../slideLayouts/slideLayout17.xml"/><Relationship Id="rId1" Type="http://schemas.openxmlformats.org/officeDocument/2006/relationships/tags" Target="../tags/tag29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13.xml"/><Relationship Id="rId6" Type="http://schemas.openxmlformats.org/officeDocument/2006/relationships/tags" Target="../tags/tag40.xml"/><Relationship Id="rId5" Type="http://schemas.openxmlformats.org/officeDocument/2006/relationships/image" Target="../media/image10.jpeg"/><Relationship Id="rId4" Type="http://schemas.openxmlformats.org/officeDocument/2006/relationships/slide" Target="slide7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3100" y="1133475"/>
            <a:ext cx="8229600" cy="3668395"/>
          </a:xfrm>
        </p:spPr>
        <p:txBody>
          <a:bodyPr>
            <a:normAutofit lnSpcReduction="20000"/>
          </a:bodyPr>
          <a:p>
            <a:r>
              <a:rPr lang="zh-CN" altLang="en-US"/>
              <a:t>“</a:t>
            </a:r>
            <a:r>
              <a:rPr lang="zh-CN" altLang="en-US" sz="6000" b="1">
                <a:latin typeface="隶书" panose="02010509060101010101" charset="-122"/>
                <a:ea typeface="隶书" panose="02010509060101010101" charset="-122"/>
              </a:rPr>
              <a:t>赵普，一代勋臣也，东征西讨，无不如意，求其所学，自《论语》之外无余业。”</a:t>
            </a:r>
            <a:endParaRPr lang="zh-CN" altLang="en-US" sz="6000" b="1">
              <a:latin typeface="隶书" panose="02010509060101010101" charset="-122"/>
              <a:ea typeface="隶书" panose="02010509060101010101" charset="-122"/>
            </a:endParaRPr>
          </a:p>
        </p:txBody>
      </p:sp>
      <p:pic>
        <p:nvPicPr>
          <p:cNvPr id="6" name="图片 5" descr="u=3975358483,2718770217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02065" y="3208655"/>
            <a:ext cx="2968625" cy="34880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9220" y="1180465"/>
            <a:ext cx="11503025" cy="1808480"/>
          </a:xfrm>
        </p:spPr>
        <p:txBody>
          <a:bodyPr/>
          <a:p>
            <a:r>
              <a:rPr lang="zh-CN" altLang="en-US" sz="4000" b="1"/>
              <a:t>子曰：贤哉，</a:t>
            </a:r>
            <a:r>
              <a:rPr lang="zh-CN" altLang="en-US" sz="4000" b="1">
                <a:hlinkClick r:id="rId2" action="ppaction://hlinksldjump"/>
              </a:rPr>
              <a:t>回</a:t>
            </a:r>
            <a:r>
              <a:rPr lang="zh-CN" altLang="en-US" sz="4000" b="1"/>
              <a:t>也。一箪食，一瓢饮，在陋巷，人不堪其忧，回也不改其乐。贤哉，回也！</a:t>
            </a:r>
            <a:endParaRPr lang="zh-CN" altLang="en-US" sz="4000" b="1"/>
          </a:p>
        </p:txBody>
      </p:sp>
      <p:sp>
        <p:nvSpPr>
          <p:cNvPr id="30" name="Freeform 9"/>
          <p:cNvSpPr/>
          <p:nvPr>
            <p:custDataLst>
              <p:tags r:id="rId3"/>
            </p:custDataLst>
          </p:nvPr>
        </p:nvSpPr>
        <p:spPr bwMode="auto">
          <a:xfrm>
            <a:off x="10383520" y="5356860"/>
            <a:ext cx="1407160" cy="1381125"/>
          </a:xfrm>
          <a:custGeom>
            <a:avLst/>
            <a:gdLst>
              <a:gd name="T0" fmla="*/ 66 w 788"/>
              <a:gd name="T1" fmla="*/ 471 h 838"/>
              <a:gd name="T2" fmla="*/ 122 w 788"/>
              <a:gd name="T3" fmla="*/ 470 h 838"/>
              <a:gd name="T4" fmla="*/ 29 w 788"/>
              <a:gd name="T5" fmla="*/ 524 h 838"/>
              <a:gd name="T6" fmla="*/ 26 w 788"/>
              <a:gd name="T7" fmla="*/ 592 h 838"/>
              <a:gd name="T8" fmla="*/ 659 w 788"/>
              <a:gd name="T9" fmla="*/ 573 h 838"/>
              <a:gd name="T10" fmla="*/ 55 w 788"/>
              <a:gd name="T11" fmla="*/ 663 h 838"/>
              <a:gd name="T12" fmla="*/ 51 w 788"/>
              <a:gd name="T13" fmla="*/ 632 h 838"/>
              <a:gd name="T14" fmla="*/ 492 w 788"/>
              <a:gd name="T15" fmla="*/ 775 h 838"/>
              <a:gd name="T16" fmla="*/ 392 w 788"/>
              <a:gd name="T17" fmla="*/ 778 h 838"/>
              <a:gd name="T18" fmla="*/ 757 w 788"/>
              <a:gd name="T19" fmla="*/ 248 h 838"/>
              <a:gd name="T20" fmla="*/ 656 w 788"/>
              <a:gd name="T21" fmla="*/ 116 h 838"/>
              <a:gd name="T22" fmla="*/ 486 w 788"/>
              <a:gd name="T23" fmla="*/ 10 h 838"/>
              <a:gd name="T24" fmla="*/ 220 w 788"/>
              <a:gd name="T25" fmla="*/ 53 h 838"/>
              <a:gd name="T26" fmla="*/ 101 w 788"/>
              <a:gd name="T27" fmla="*/ 153 h 838"/>
              <a:gd name="T28" fmla="*/ 58 w 788"/>
              <a:gd name="T29" fmla="*/ 236 h 838"/>
              <a:gd name="T30" fmla="*/ 34 w 788"/>
              <a:gd name="T31" fmla="*/ 315 h 838"/>
              <a:gd name="T32" fmla="*/ 3 w 788"/>
              <a:gd name="T33" fmla="*/ 436 h 838"/>
              <a:gd name="T34" fmla="*/ 23 w 788"/>
              <a:gd name="T35" fmla="*/ 502 h 838"/>
              <a:gd name="T36" fmla="*/ 45 w 788"/>
              <a:gd name="T37" fmla="*/ 489 h 838"/>
              <a:gd name="T38" fmla="*/ 53 w 788"/>
              <a:gd name="T39" fmla="*/ 463 h 838"/>
              <a:gd name="T40" fmla="*/ 60 w 788"/>
              <a:gd name="T41" fmla="*/ 401 h 838"/>
              <a:gd name="T42" fmla="*/ 63 w 788"/>
              <a:gd name="T43" fmla="*/ 312 h 838"/>
              <a:gd name="T44" fmla="*/ 105 w 788"/>
              <a:gd name="T45" fmla="*/ 187 h 838"/>
              <a:gd name="T46" fmla="*/ 159 w 788"/>
              <a:gd name="T47" fmla="*/ 111 h 838"/>
              <a:gd name="T48" fmla="*/ 404 w 788"/>
              <a:gd name="T49" fmla="*/ 53 h 838"/>
              <a:gd name="T50" fmla="*/ 600 w 788"/>
              <a:gd name="T51" fmla="*/ 151 h 838"/>
              <a:gd name="T52" fmla="*/ 616 w 788"/>
              <a:gd name="T53" fmla="*/ 222 h 838"/>
              <a:gd name="T54" fmla="*/ 536 w 788"/>
              <a:gd name="T55" fmla="*/ 177 h 838"/>
              <a:gd name="T56" fmla="*/ 579 w 788"/>
              <a:gd name="T57" fmla="*/ 227 h 838"/>
              <a:gd name="T58" fmla="*/ 667 w 788"/>
              <a:gd name="T59" fmla="*/ 320 h 838"/>
              <a:gd name="T60" fmla="*/ 613 w 788"/>
              <a:gd name="T61" fmla="*/ 273 h 838"/>
              <a:gd name="T62" fmla="*/ 574 w 788"/>
              <a:gd name="T63" fmla="*/ 273 h 838"/>
              <a:gd name="T64" fmla="*/ 692 w 788"/>
              <a:gd name="T65" fmla="*/ 431 h 838"/>
              <a:gd name="T66" fmla="*/ 679 w 788"/>
              <a:gd name="T67" fmla="*/ 558 h 838"/>
              <a:gd name="T68" fmla="*/ 555 w 788"/>
              <a:gd name="T69" fmla="*/ 688 h 838"/>
              <a:gd name="T70" fmla="*/ 423 w 788"/>
              <a:gd name="T71" fmla="*/ 721 h 838"/>
              <a:gd name="T72" fmla="*/ 248 w 788"/>
              <a:gd name="T73" fmla="*/ 682 h 838"/>
              <a:gd name="T74" fmla="*/ 101 w 788"/>
              <a:gd name="T75" fmla="*/ 537 h 838"/>
              <a:gd name="T76" fmla="*/ 108 w 788"/>
              <a:gd name="T77" fmla="*/ 618 h 838"/>
              <a:gd name="T78" fmla="*/ 125 w 788"/>
              <a:gd name="T79" fmla="*/ 666 h 838"/>
              <a:gd name="T80" fmla="*/ 153 w 788"/>
              <a:gd name="T81" fmla="*/ 693 h 838"/>
              <a:gd name="T82" fmla="*/ 190 w 788"/>
              <a:gd name="T83" fmla="*/ 714 h 838"/>
              <a:gd name="T84" fmla="*/ 211 w 788"/>
              <a:gd name="T85" fmla="*/ 685 h 838"/>
              <a:gd name="T86" fmla="*/ 243 w 788"/>
              <a:gd name="T87" fmla="*/ 732 h 838"/>
              <a:gd name="T88" fmla="*/ 299 w 788"/>
              <a:gd name="T89" fmla="*/ 769 h 838"/>
              <a:gd name="T90" fmla="*/ 384 w 788"/>
              <a:gd name="T91" fmla="*/ 758 h 838"/>
              <a:gd name="T92" fmla="*/ 428 w 788"/>
              <a:gd name="T93" fmla="*/ 750 h 838"/>
              <a:gd name="T94" fmla="*/ 492 w 788"/>
              <a:gd name="T95" fmla="*/ 754 h 838"/>
              <a:gd name="T96" fmla="*/ 573 w 788"/>
              <a:gd name="T97" fmla="*/ 733 h 838"/>
              <a:gd name="T98" fmla="*/ 716 w 788"/>
              <a:gd name="T99" fmla="*/ 594 h 838"/>
              <a:gd name="T100" fmla="*/ 743 w 788"/>
              <a:gd name="T101" fmla="*/ 614 h 838"/>
              <a:gd name="T102" fmla="*/ 769 w 788"/>
              <a:gd name="T103" fmla="*/ 505 h 838"/>
              <a:gd name="T104" fmla="*/ 114 w 788"/>
              <a:gd name="T105" fmla="*/ 640 h 838"/>
              <a:gd name="T106" fmla="*/ 209 w 788"/>
              <a:gd name="T107" fmla="*/ 674 h 838"/>
              <a:gd name="T108" fmla="*/ 211 w 788"/>
              <a:gd name="T109" fmla="*/ 671 h 838"/>
              <a:gd name="T110" fmla="*/ 341 w 788"/>
              <a:gd name="T111" fmla="*/ 741 h 838"/>
              <a:gd name="T112" fmla="*/ 80 w 788"/>
              <a:gd name="T113" fmla="*/ 510 h 838"/>
              <a:gd name="T114" fmla="*/ 145 w 788"/>
              <a:gd name="T115" fmla="*/ 759 h 838"/>
              <a:gd name="T116" fmla="*/ 158 w 788"/>
              <a:gd name="T117" fmla="*/ 783 h 838"/>
              <a:gd name="T118" fmla="*/ 244 w 788"/>
              <a:gd name="T119" fmla="*/ 827 h 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88" h="838">
                <a:moveTo>
                  <a:pt x="0" y="207"/>
                </a:moveTo>
                <a:lnTo>
                  <a:pt x="0" y="207"/>
                </a:lnTo>
                <a:lnTo>
                  <a:pt x="2" y="209"/>
                </a:lnTo>
                <a:lnTo>
                  <a:pt x="5" y="212"/>
                </a:lnTo>
                <a:lnTo>
                  <a:pt x="10" y="212"/>
                </a:lnTo>
                <a:lnTo>
                  <a:pt x="14" y="212"/>
                </a:lnTo>
                <a:lnTo>
                  <a:pt x="14" y="212"/>
                </a:lnTo>
                <a:lnTo>
                  <a:pt x="14" y="211"/>
                </a:lnTo>
                <a:lnTo>
                  <a:pt x="14" y="207"/>
                </a:lnTo>
                <a:lnTo>
                  <a:pt x="10" y="204"/>
                </a:lnTo>
                <a:lnTo>
                  <a:pt x="6" y="203"/>
                </a:lnTo>
                <a:lnTo>
                  <a:pt x="3" y="203"/>
                </a:lnTo>
                <a:lnTo>
                  <a:pt x="2" y="204"/>
                </a:lnTo>
                <a:lnTo>
                  <a:pt x="0" y="207"/>
                </a:lnTo>
                <a:lnTo>
                  <a:pt x="0" y="207"/>
                </a:lnTo>
                <a:close/>
                <a:moveTo>
                  <a:pt x="66" y="471"/>
                </a:moveTo>
                <a:lnTo>
                  <a:pt x="66" y="471"/>
                </a:lnTo>
                <a:lnTo>
                  <a:pt x="68" y="468"/>
                </a:lnTo>
                <a:lnTo>
                  <a:pt x="66" y="465"/>
                </a:lnTo>
                <a:lnTo>
                  <a:pt x="64" y="465"/>
                </a:lnTo>
                <a:lnTo>
                  <a:pt x="64" y="465"/>
                </a:lnTo>
                <a:lnTo>
                  <a:pt x="64" y="470"/>
                </a:lnTo>
                <a:lnTo>
                  <a:pt x="64" y="471"/>
                </a:lnTo>
                <a:lnTo>
                  <a:pt x="66" y="471"/>
                </a:lnTo>
                <a:lnTo>
                  <a:pt x="66" y="471"/>
                </a:lnTo>
                <a:close/>
                <a:moveTo>
                  <a:pt x="125" y="470"/>
                </a:moveTo>
                <a:lnTo>
                  <a:pt x="125" y="466"/>
                </a:lnTo>
                <a:lnTo>
                  <a:pt x="125" y="466"/>
                </a:lnTo>
                <a:lnTo>
                  <a:pt x="124" y="466"/>
                </a:lnTo>
                <a:lnTo>
                  <a:pt x="122" y="466"/>
                </a:lnTo>
                <a:lnTo>
                  <a:pt x="121" y="465"/>
                </a:lnTo>
                <a:lnTo>
                  <a:pt x="121" y="465"/>
                </a:lnTo>
                <a:lnTo>
                  <a:pt x="121" y="468"/>
                </a:lnTo>
                <a:lnTo>
                  <a:pt x="122" y="470"/>
                </a:lnTo>
                <a:lnTo>
                  <a:pt x="124" y="471"/>
                </a:lnTo>
                <a:lnTo>
                  <a:pt x="125" y="470"/>
                </a:lnTo>
                <a:lnTo>
                  <a:pt x="125" y="470"/>
                </a:lnTo>
                <a:close/>
                <a:moveTo>
                  <a:pt x="24" y="550"/>
                </a:moveTo>
                <a:lnTo>
                  <a:pt x="24" y="550"/>
                </a:lnTo>
                <a:lnTo>
                  <a:pt x="26" y="550"/>
                </a:lnTo>
                <a:lnTo>
                  <a:pt x="27" y="548"/>
                </a:lnTo>
                <a:lnTo>
                  <a:pt x="27" y="548"/>
                </a:lnTo>
                <a:lnTo>
                  <a:pt x="27" y="542"/>
                </a:lnTo>
                <a:lnTo>
                  <a:pt x="27" y="534"/>
                </a:lnTo>
                <a:lnTo>
                  <a:pt x="26" y="528"/>
                </a:lnTo>
                <a:lnTo>
                  <a:pt x="21" y="523"/>
                </a:lnTo>
                <a:lnTo>
                  <a:pt x="21" y="523"/>
                </a:lnTo>
                <a:lnTo>
                  <a:pt x="23" y="523"/>
                </a:lnTo>
                <a:lnTo>
                  <a:pt x="24" y="524"/>
                </a:lnTo>
                <a:lnTo>
                  <a:pt x="26" y="526"/>
                </a:lnTo>
                <a:lnTo>
                  <a:pt x="29" y="524"/>
                </a:lnTo>
                <a:lnTo>
                  <a:pt x="29" y="524"/>
                </a:lnTo>
                <a:lnTo>
                  <a:pt x="27" y="521"/>
                </a:lnTo>
                <a:lnTo>
                  <a:pt x="26" y="518"/>
                </a:lnTo>
                <a:lnTo>
                  <a:pt x="23" y="516"/>
                </a:lnTo>
                <a:lnTo>
                  <a:pt x="18" y="516"/>
                </a:lnTo>
                <a:lnTo>
                  <a:pt x="18" y="516"/>
                </a:lnTo>
                <a:lnTo>
                  <a:pt x="18" y="513"/>
                </a:lnTo>
                <a:lnTo>
                  <a:pt x="14" y="511"/>
                </a:lnTo>
                <a:lnTo>
                  <a:pt x="13" y="508"/>
                </a:lnTo>
                <a:lnTo>
                  <a:pt x="14" y="503"/>
                </a:lnTo>
                <a:lnTo>
                  <a:pt x="11" y="503"/>
                </a:lnTo>
                <a:lnTo>
                  <a:pt x="11" y="503"/>
                </a:lnTo>
                <a:lnTo>
                  <a:pt x="11" y="526"/>
                </a:lnTo>
                <a:lnTo>
                  <a:pt x="14" y="548"/>
                </a:lnTo>
                <a:lnTo>
                  <a:pt x="19" y="571"/>
                </a:lnTo>
                <a:lnTo>
                  <a:pt x="26" y="592"/>
                </a:lnTo>
                <a:lnTo>
                  <a:pt x="26" y="592"/>
                </a:lnTo>
                <a:lnTo>
                  <a:pt x="31" y="590"/>
                </a:lnTo>
                <a:lnTo>
                  <a:pt x="32" y="585"/>
                </a:lnTo>
                <a:lnTo>
                  <a:pt x="32" y="581"/>
                </a:lnTo>
                <a:lnTo>
                  <a:pt x="31" y="574"/>
                </a:lnTo>
                <a:lnTo>
                  <a:pt x="27" y="561"/>
                </a:lnTo>
                <a:lnTo>
                  <a:pt x="24" y="550"/>
                </a:lnTo>
                <a:lnTo>
                  <a:pt x="24" y="550"/>
                </a:lnTo>
                <a:close/>
                <a:moveTo>
                  <a:pt x="659" y="573"/>
                </a:moveTo>
                <a:lnTo>
                  <a:pt x="659" y="573"/>
                </a:lnTo>
                <a:lnTo>
                  <a:pt x="658" y="574"/>
                </a:lnTo>
                <a:lnTo>
                  <a:pt x="659" y="577"/>
                </a:lnTo>
                <a:lnTo>
                  <a:pt x="664" y="577"/>
                </a:lnTo>
                <a:lnTo>
                  <a:pt x="664" y="577"/>
                </a:lnTo>
                <a:lnTo>
                  <a:pt x="664" y="574"/>
                </a:lnTo>
                <a:lnTo>
                  <a:pt x="663" y="573"/>
                </a:lnTo>
                <a:lnTo>
                  <a:pt x="659" y="573"/>
                </a:lnTo>
                <a:lnTo>
                  <a:pt x="659" y="573"/>
                </a:lnTo>
                <a:close/>
                <a:moveTo>
                  <a:pt x="39" y="611"/>
                </a:moveTo>
                <a:lnTo>
                  <a:pt x="39" y="611"/>
                </a:lnTo>
                <a:lnTo>
                  <a:pt x="39" y="606"/>
                </a:lnTo>
                <a:lnTo>
                  <a:pt x="37" y="602"/>
                </a:lnTo>
                <a:lnTo>
                  <a:pt x="32" y="592"/>
                </a:lnTo>
                <a:lnTo>
                  <a:pt x="32" y="592"/>
                </a:lnTo>
                <a:lnTo>
                  <a:pt x="31" y="594"/>
                </a:lnTo>
                <a:lnTo>
                  <a:pt x="27" y="594"/>
                </a:lnTo>
                <a:lnTo>
                  <a:pt x="27" y="594"/>
                </a:lnTo>
                <a:lnTo>
                  <a:pt x="31" y="603"/>
                </a:lnTo>
                <a:lnTo>
                  <a:pt x="32" y="613"/>
                </a:lnTo>
                <a:lnTo>
                  <a:pt x="35" y="621"/>
                </a:lnTo>
                <a:lnTo>
                  <a:pt x="40" y="629"/>
                </a:lnTo>
                <a:lnTo>
                  <a:pt x="40" y="629"/>
                </a:lnTo>
                <a:lnTo>
                  <a:pt x="42" y="639"/>
                </a:lnTo>
                <a:lnTo>
                  <a:pt x="47" y="647"/>
                </a:lnTo>
                <a:lnTo>
                  <a:pt x="55" y="663"/>
                </a:lnTo>
                <a:lnTo>
                  <a:pt x="66" y="679"/>
                </a:lnTo>
                <a:lnTo>
                  <a:pt x="74" y="695"/>
                </a:lnTo>
                <a:lnTo>
                  <a:pt x="74" y="695"/>
                </a:lnTo>
                <a:lnTo>
                  <a:pt x="80" y="701"/>
                </a:lnTo>
                <a:lnTo>
                  <a:pt x="85" y="708"/>
                </a:lnTo>
                <a:lnTo>
                  <a:pt x="92" y="713"/>
                </a:lnTo>
                <a:lnTo>
                  <a:pt x="98" y="719"/>
                </a:lnTo>
                <a:lnTo>
                  <a:pt x="98" y="719"/>
                </a:lnTo>
                <a:lnTo>
                  <a:pt x="95" y="713"/>
                </a:lnTo>
                <a:lnTo>
                  <a:pt x="92" y="708"/>
                </a:lnTo>
                <a:lnTo>
                  <a:pt x="88" y="703"/>
                </a:lnTo>
                <a:lnTo>
                  <a:pt x="87" y="696"/>
                </a:lnTo>
                <a:lnTo>
                  <a:pt x="87" y="696"/>
                </a:lnTo>
                <a:lnTo>
                  <a:pt x="79" y="688"/>
                </a:lnTo>
                <a:lnTo>
                  <a:pt x="72" y="677"/>
                </a:lnTo>
                <a:lnTo>
                  <a:pt x="61" y="656"/>
                </a:lnTo>
                <a:lnTo>
                  <a:pt x="51" y="632"/>
                </a:lnTo>
                <a:lnTo>
                  <a:pt x="39" y="611"/>
                </a:lnTo>
                <a:lnTo>
                  <a:pt x="39" y="611"/>
                </a:lnTo>
                <a:close/>
                <a:moveTo>
                  <a:pt x="706" y="666"/>
                </a:moveTo>
                <a:lnTo>
                  <a:pt x="706" y="666"/>
                </a:lnTo>
                <a:lnTo>
                  <a:pt x="712" y="666"/>
                </a:lnTo>
                <a:lnTo>
                  <a:pt x="719" y="664"/>
                </a:lnTo>
                <a:lnTo>
                  <a:pt x="724" y="663"/>
                </a:lnTo>
                <a:lnTo>
                  <a:pt x="728" y="659"/>
                </a:lnTo>
                <a:lnTo>
                  <a:pt x="728" y="659"/>
                </a:lnTo>
                <a:lnTo>
                  <a:pt x="722" y="658"/>
                </a:lnTo>
                <a:lnTo>
                  <a:pt x="716" y="659"/>
                </a:lnTo>
                <a:lnTo>
                  <a:pt x="711" y="663"/>
                </a:lnTo>
                <a:lnTo>
                  <a:pt x="706" y="666"/>
                </a:lnTo>
                <a:lnTo>
                  <a:pt x="706" y="666"/>
                </a:lnTo>
                <a:close/>
                <a:moveTo>
                  <a:pt x="490" y="774"/>
                </a:moveTo>
                <a:lnTo>
                  <a:pt x="490" y="774"/>
                </a:lnTo>
                <a:lnTo>
                  <a:pt x="492" y="775"/>
                </a:lnTo>
                <a:lnTo>
                  <a:pt x="494" y="777"/>
                </a:lnTo>
                <a:lnTo>
                  <a:pt x="497" y="777"/>
                </a:lnTo>
                <a:lnTo>
                  <a:pt x="499" y="777"/>
                </a:lnTo>
                <a:lnTo>
                  <a:pt x="499" y="777"/>
                </a:lnTo>
                <a:lnTo>
                  <a:pt x="497" y="775"/>
                </a:lnTo>
                <a:lnTo>
                  <a:pt x="495" y="774"/>
                </a:lnTo>
                <a:lnTo>
                  <a:pt x="494" y="774"/>
                </a:lnTo>
                <a:lnTo>
                  <a:pt x="490" y="774"/>
                </a:lnTo>
                <a:lnTo>
                  <a:pt x="490" y="774"/>
                </a:lnTo>
                <a:close/>
                <a:moveTo>
                  <a:pt x="389" y="787"/>
                </a:moveTo>
                <a:lnTo>
                  <a:pt x="389" y="787"/>
                </a:lnTo>
                <a:lnTo>
                  <a:pt x="392" y="787"/>
                </a:lnTo>
                <a:lnTo>
                  <a:pt x="396" y="785"/>
                </a:lnTo>
                <a:lnTo>
                  <a:pt x="397" y="782"/>
                </a:lnTo>
                <a:lnTo>
                  <a:pt x="396" y="778"/>
                </a:lnTo>
                <a:lnTo>
                  <a:pt x="396" y="778"/>
                </a:lnTo>
                <a:lnTo>
                  <a:pt x="392" y="778"/>
                </a:lnTo>
                <a:lnTo>
                  <a:pt x="391" y="780"/>
                </a:lnTo>
                <a:lnTo>
                  <a:pt x="389" y="787"/>
                </a:lnTo>
                <a:lnTo>
                  <a:pt x="389" y="787"/>
                </a:lnTo>
                <a:close/>
                <a:moveTo>
                  <a:pt x="777" y="421"/>
                </a:moveTo>
                <a:lnTo>
                  <a:pt x="777" y="421"/>
                </a:lnTo>
                <a:lnTo>
                  <a:pt x="783" y="410"/>
                </a:lnTo>
                <a:lnTo>
                  <a:pt x="786" y="399"/>
                </a:lnTo>
                <a:lnTo>
                  <a:pt x="788" y="386"/>
                </a:lnTo>
                <a:lnTo>
                  <a:pt x="788" y="373"/>
                </a:lnTo>
                <a:lnTo>
                  <a:pt x="783" y="346"/>
                </a:lnTo>
                <a:lnTo>
                  <a:pt x="778" y="318"/>
                </a:lnTo>
                <a:lnTo>
                  <a:pt x="778" y="318"/>
                </a:lnTo>
                <a:lnTo>
                  <a:pt x="774" y="299"/>
                </a:lnTo>
                <a:lnTo>
                  <a:pt x="767" y="281"/>
                </a:lnTo>
                <a:lnTo>
                  <a:pt x="762" y="264"/>
                </a:lnTo>
                <a:lnTo>
                  <a:pt x="757" y="248"/>
                </a:lnTo>
                <a:lnTo>
                  <a:pt x="757" y="248"/>
                </a:lnTo>
                <a:lnTo>
                  <a:pt x="753" y="243"/>
                </a:lnTo>
                <a:lnTo>
                  <a:pt x="749" y="240"/>
                </a:lnTo>
                <a:lnTo>
                  <a:pt x="749" y="240"/>
                </a:lnTo>
                <a:lnTo>
                  <a:pt x="743" y="222"/>
                </a:lnTo>
                <a:lnTo>
                  <a:pt x="737" y="204"/>
                </a:lnTo>
                <a:lnTo>
                  <a:pt x="728" y="188"/>
                </a:lnTo>
                <a:lnTo>
                  <a:pt x="719" y="172"/>
                </a:lnTo>
                <a:lnTo>
                  <a:pt x="709" y="158"/>
                </a:lnTo>
                <a:lnTo>
                  <a:pt x="700" y="145"/>
                </a:lnTo>
                <a:lnTo>
                  <a:pt x="675" y="119"/>
                </a:lnTo>
                <a:lnTo>
                  <a:pt x="675" y="119"/>
                </a:lnTo>
                <a:lnTo>
                  <a:pt x="666" y="121"/>
                </a:lnTo>
                <a:lnTo>
                  <a:pt x="659" y="122"/>
                </a:lnTo>
                <a:lnTo>
                  <a:pt x="659" y="122"/>
                </a:lnTo>
                <a:lnTo>
                  <a:pt x="658" y="119"/>
                </a:lnTo>
                <a:lnTo>
                  <a:pt x="656" y="117"/>
                </a:lnTo>
                <a:lnTo>
                  <a:pt x="656" y="116"/>
                </a:lnTo>
                <a:lnTo>
                  <a:pt x="656" y="116"/>
                </a:lnTo>
                <a:lnTo>
                  <a:pt x="650" y="116"/>
                </a:lnTo>
                <a:lnTo>
                  <a:pt x="648" y="114"/>
                </a:lnTo>
                <a:lnTo>
                  <a:pt x="646" y="111"/>
                </a:lnTo>
                <a:lnTo>
                  <a:pt x="646" y="111"/>
                </a:lnTo>
                <a:lnTo>
                  <a:pt x="664" y="113"/>
                </a:lnTo>
                <a:lnTo>
                  <a:pt x="664" y="113"/>
                </a:lnTo>
                <a:lnTo>
                  <a:pt x="663" y="109"/>
                </a:lnTo>
                <a:lnTo>
                  <a:pt x="663" y="105"/>
                </a:lnTo>
                <a:lnTo>
                  <a:pt x="663" y="105"/>
                </a:lnTo>
                <a:lnTo>
                  <a:pt x="643" y="85"/>
                </a:lnTo>
                <a:lnTo>
                  <a:pt x="621" y="68"/>
                </a:lnTo>
                <a:lnTo>
                  <a:pt x="597" y="51"/>
                </a:lnTo>
                <a:lnTo>
                  <a:pt x="571" y="39"/>
                </a:lnTo>
                <a:lnTo>
                  <a:pt x="544" y="27"/>
                </a:lnTo>
                <a:lnTo>
                  <a:pt x="515" y="18"/>
                </a:lnTo>
                <a:lnTo>
                  <a:pt x="486" y="10"/>
                </a:lnTo>
                <a:lnTo>
                  <a:pt x="455" y="6"/>
                </a:lnTo>
                <a:lnTo>
                  <a:pt x="455" y="6"/>
                </a:lnTo>
                <a:lnTo>
                  <a:pt x="429" y="2"/>
                </a:lnTo>
                <a:lnTo>
                  <a:pt x="402" y="0"/>
                </a:lnTo>
                <a:lnTo>
                  <a:pt x="376" y="2"/>
                </a:lnTo>
                <a:lnTo>
                  <a:pt x="351" y="5"/>
                </a:lnTo>
                <a:lnTo>
                  <a:pt x="351" y="5"/>
                </a:lnTo>
                <a:lnTo>
                  <a:pt x="339" y="6"/>
                </a:lnTo>
                <a:lnTo>
                  <a:pt x="330" y="11"/>
                </a:lnTo>
                <a:lnTo>
                  <a:pt x="318" y="13"/>
                </a:lnTo>
                <a:lnTo>
                  <a:pt x="314" y="14"/>
                </a:lnTo>
                <a:lnTo>
                  <a:pt x="307" y="14"/>
                </a:lnTo>
                <a:lnTo>
                  <a:pt x="307" y="14"/>
                </a:lnTo>
                <a:lnTo>
                  <a:pt x="262" y="32"/>
                </a:lnTo>
                <a:lnTo>
                  <a:pt x="240" y="42"/>
                </a:lnTo>
                <a:lnTo>
                  <a:pt x="230" y="47"/>
                </a:lnTo>
                <a:lnTo>
                  <a:pt x="220" y="53"/>
                </a:lnTo>
                <a:lnTo>
                  <a:pt x="220" y="53"/>
                </a:lnTo>
                <a:lnTo>
                  <a:pt x="219" y="53"/>
                </a:lnTo>
                <a:lnTo>
                  <a:pt x="217" y="53"/>
                </a:lnTo>
                <a:lnTo>
                  <a:pt x="217" y="53"/>
                </a:lnTo>
                <a:lnTo>
                  <a:pt x="204" y="63"/>
                </a:lnTo>
                <a:lnTo>
                  <a:pt x="193" y="69"/>
                </a:lnTo>
                <a:lnTo>
                  <a:pt x="180" y="77"/>
                </a:lnTo>
                <a:lnTo>
                  <a:pt x="170" y="87"/>
                </a:lnTo>
                <a:lnTo>
                  <a:pt x="170" y="87"/>
                </a:lnTo>
                <a:lnTo>
                  <a:pt x="153" y="100"/>
                </a:lnTo>
                <a:lnTo>
                  <a:pt x="135" y="116"/>
                </a:lnTo>
                <a:lnTo>
                  <a:pt x="119" y="132"/>
                </a:lnTo>
                <a:lnTo>
                  <a:pt x="101" y="146"/>
                </a:lnTo>
                <a:lnTo>
                  <a:pt x="101" y="146"/>
                </a:lnTo>
                <a:lnTo>
                  <a:pt x="103" y="150"/>
                </a:lnTo>
                <a:lnTo>
                  <a:pt x="103" y="151"/>
                </a:lnTo>
                <a:lnTo>
                  <a:pt x="101" y="153"/>
                </a:lnTo>
                <a:lnTo>
                  <a:pt x="101" y="153"/>
                </a:lnTo>
                <a:lnTo>
                  <a:pt x="98" y="154"/>
                </a:lnTo>
                <a:lnTo>
                  <a:pt x="93" y="158"/>
                </a:lnTo>
                <a:lnTo>
                  <a:pt x="88" y="166"/>
                </a:lnTo>
                <a:lnTo>
                  <a:pt x="85" y="174"/>
                </a:lnTo>
                <a:lnTo>
                  <a:pt x="80" y="183"/>
                </a:lnTo>
                <a:lnTo>
                  <a:pt x="80" y="183"/>
                </a:lnTo>
                <a:lnTo>
                  <a:pt x="82" y="183"/>
                </a:lnTo>
                <a:lnTo>
                  <a:pt x="84" y="185"/>
                </a:lnTo>
                <a:lnTo>
                  <a:pt x="85" y="188"/>
                </a:lnTo>
                <a:lnTo>
                  <a:pt x="85" y="188"/>
                </a:lnTo>
                <a:lnTo>
                  <a:pt x="80" y="195"/>
                </a:lnTo>
                <a:lnTo>
                  <a:pt x="77" y="203"/>
                </a:lnTo>
                <a:lnTo>
                  <a:pt x="71" y="219"/>
                </a:lnTo>
                <a:lnTo>
                  <a:pt x="68" y="227"/>
                </a:lnTo>
                <a:lnTo>
                  <a:pt x="63" y="233"/>
                </a:lnTo>
                <a:lnTo>
                  <a:pt x="58" y="236"/>
                </a:lnTo>
                <a:lnTo>
                  <a:pt x="50" y="240"/>
                </a:lnTo>
                <a:lnTo>
                  <a:pt x="50" y="240"/>
                </a:lnTo>
                <a:lnTo>
                  <a:pt x="53" y="244"/>
                </a:lnTo>
                <a:lnTo>
                  <a:pt x="55" y="249"/>
                </a:lnTo>
                <a:lnTo>
                  <a:pt x="55" y="256"/>
                </a:lnTo>
                <a:lnTo>
                  <a:pt x="53" y="262"/>
                </a:lnTo>
                <a:lnTo>
                  <a:pt x="47" y="272"/>
                </a:lnTo>
                <a:lnTo>
                  <a:pt x="39" y="281"/>
                </a:lnTo>
                <a:lnTo>
                  <a:pt x="39" y="281"/>
                </a:lnTo>
                <a:lnTo>
                  <a:pt x="40" y="285"/>
                </a:lnTo>
                <a:lnTo>
                  <a:pt x="40" y="288"/>
                </a:lnTo>
                <a:lnTo>
                  <a:pt x="35" y="294"/>
                </a:lnTo>
                <a:lnTo>
                  <a:pt x="35" y="294"/>
                </a:lnTo>
                <a:lnTo>
                  <a:pt x="35" y="301"/>
                </a:lnTo>
                <a:lnTo>
                  <a:pt x="34" y="306"/>
                </a:lnTo>
                <a:lnTo>
                  <a:pt x="34" y="310"/>
                </a:lnTo>
                <a:lnTo>
                  <a:pt x="34" y="315"/>
                </a:lnTo>
                <a:lnTo>
                  <a:pt x="34" y="315"/>
                </a:lnTo>
                <a:lnTo>
                  <a:pt x="29" y="327"/>
                </a:lnTo>
                <a:lnTo>
                  <a:pt x="21" y="335"/>
                </a:lnTo>
                <a:lnTo>
                  <a:pt x="19" y="339"/>
                </a:lnTo>
                <a:lnTo>
                  <a:pt x="16" y="344"/>
                </a:lnTo>
                <a:lnTo>
                  <a:pt x="16" y="349"/>
                </a:lnTo>
                <a:lnTo>
                  <a:pt x="16" y="355"/>
                </a:lnTo>
                <a:lnTo>
                  <a:pt x="16" y="355"/>
                </a:lnTo>
                <a:lnTo>
                  <a:pt x="13" y="355"/>
                </a:lnTo>
                <a:lnTo>
                  <a:pt x="10" y="354"/>
                </a:lnTo>
                <a:lnTo>
                  <a:pt x="10" y="354"/>
                </a:lnTo>
                <a:lnTo>
                  <a:pt x="8" y="357"/>
                </a:lnTo>
                <a:lnTo>
                  <a:pt x="5" y="359"/>
                </a:lnTo>
                <a:lnTo>
                  <a:pt x="5" y="359"/>
                </a:lnTo>
                <a:lnTo>
                  <a:pt x="3" y="376"/>
                </a:lnTo>
                <a:lnTo>
                  <a:pt x="3" y="396"/>
                </a:lnTo>
                <a:lnTo>
                  <a:pt x="3" y="436"/>
                </a:lnTo>
                <a:lnTo>
                  <a:pt x="3" y="436"/>
                </a:lnTo>
                <a:lnTo>
                  <a:pt x="6" y="454"/>
                </a:lnTo>
                <a:lnTo>
                  <a:pt x="8" y="471"/>
                </a:lnTo>
                <a:lnTo>
                  <a:pt x="8" y="471"/>
                </a:lnTo>
                <a:lnTo>
                  <a:pt x="8" y="487"/>
                </a:lnTo>
                <a:lnTo>
                  <a:pt x="10" y="495"/>
                </a:lnTo>
                <a:lnTo>
                  <a:pt x="11" y="499"/>
                </a:lnTo>
                <a:lnTo>
                  <a:pt x="14" y="500"/>
                </a:lnTo>
                <a:lnTo>
                  <a:pt x="14" y="500"/>
                </a:lnTo>
                <a:lnTo>
                  <a:pt x="14" y="500"/>
                </a:lnTo>
                <a:lnTo>
                  <a:pt x="14" y="497"/>
                </a:lnTo>
                <a:lnTo>
                  <a:pt x="14" y="495"/>
                </a:lnTo>
                <a:lnTo>
                  <a:pt x="18" y="495"/>
                </a:lnTo>
                <a:lnTo>
                  <a:pt x="18" y="495"/>
                </a:lnTo>
                <a:lnTo>
                  <a:pt x="21" y="497"/>
                </a:lnTo>
                <a:lnTo>
                  <a:pt x="23" y="502"/>
                </a:lnTo>
                <a:lnTo>
                  <a:pt x="23" y="502"/>
                </a:lnTo>
                <a:lnTo>
                  <a:pt x="21" y="505"/>
                </a:lnTo>
                <a:lnTo>
                  <a:pt x="19" y="507"/>
                </a:lnTo>
                <a:lnTo>
                  <a:pt x="18" y="508"/>
                </a:lnTo>
                <a:lnTo>
                  <a:pt x="18" y="513"/>
                </a:lnTo>
                <a:lnTo>
                  <a:pt x="18" y="513"/>
                </a:lnTo>
                <a:lnTo>
                  <a:pt x="21" y="513"/>
                </a:lnTo>
                <a:lnTo>
                  <a:pt x="24" y="511"/>
                </a:lnTo>
                <a:lnTo>
                  <a:pt x="29" y="508"/>
                </a:lnTo>
                <a:lnTo>
                  <a:pt x="32" y="503"/>
                </a:lnTo>
                <a:lnTo>
                  <a:pt x="39" y="499"/>
                </a:lnTo>
                <a:lnTo>
                  <a:pt x="39" y="499"/>
                </a:lnTo>
                <a:lnTo>
                  <a:pt x="37" y="495"/>
                </a:lnTo>
                <a:lnTo>
                  <a:pt x="39" y="492"/>
                </a:lnTo>
                <a:lnTo>
                  <a:pt x="39" y="492"/>
                </a:lnTo>
                <a:lnTo>
                  <a:pt x="40" y="491"/>
                </a:lnTo>
                <a:lnTo>
                  <a:pt x="43" y="489"/>
                </a:lnTo>
                <a:lnTo>
                  <a:pt x="45" y="489"/>
                </a:lnTo>
                <a:lnTo>
                  <a:pt x="47" y="486"/>
                </a:lnTo>
                <a:lnTo>
                  <a:pt x="47" y="486"/>
                </a:lnTo>
                <a:lnTo>
                  <a:pt x="42" y="486"/>
                </a:lnTo>
                <a:lnTo>
                  <a:pt x="39" y="486"/>
                </a:lnTo>
                <a:lnTo>
                  <a:pt x="39" y="486"/>
                </a:lnTo>
                <a:lnTo>
                  <a:pt x="42" y="479"/>
                </a:lnTo>
                <a:lnTo>
                  <a:pt x="45" y="473"/>
                </a:lnTo>
                <a:lnTo>
                  <a:pt x="50" y="468"/>
                </a:lnTo>
                <a:lnTo>
                  <a:pt x="53" y="468"/>
                </a:lnTo>
                <a:lnTo>
                  <a:pt x="56" y="468"/>
                </a:lnTo>
                <a:lnTo>
                  <a:pt x="56" y="468"/>
                </a:lnTo>
                <a:lnTo>
                  <a:pt x="56" y="465"/>
                </a:lnTo>
                <a:lnTo>
                  <a:pt x="53" y="465"/>
                </a:lnTo>
                <a:lnTo>
                  <a:pt x="51" y="465"/>
                </a:lnTo>
                <a:lnTo>
                  <a:pt x="53" y="463"/>
                </a:lnTo>
                <a:lnTo>
                  <a:pt x="53" y="463"/>
                </a:lnTo>
                <a:lnTo>
                  <a:pt x="53" y="463"/>
                </a:lnTo>
                <a:lnTo>
                  <a:pt x="55" y="462"/>
                </a:lnTo>
                <a:lnTo>
                  <a:pt x="55" y="462"/>
                </a:lnTo>
                <a:lnTo>
                  <a:pt x="53" y="462"/>
                </a:lnTo>
                <a:lnTo>
                  <a:pt x="53" y="462"/>
                </a:lnTo>
                <a:lnTo>
                  <a:pt x="53" y="460"/>
                </a:lnTo>
                <a:lnTo>
                  <a:pt x="56" y="457"/>
                </a:lnTo>
                <a:lnTo>
                  <a:pt x="61" y="454"/>
                </a:lnTo>
                <a:lnTo>
                  <a:pt x="66" y="454"/>
                </a:lnTo>
                <a:lnTo>
                  <a:pt x="66" y="454"/>
                </a:lnTo>
                <a:lnTo>
                  <a:pt x="63" y="449"/>
                </a:lnTo>
                <a:lnTo>
                  <a:pt x="63" y="449"/>
                </a:lnTo>
                <a:lnTo>
                  <a:pt x="63" y="442"/>
                </a:lnTo>
                <a:lnTo>
                  <a:pt x="63" y="436"/>
                </a:lnTo>
                <a:lnTo>
                  <a:pt x="60" y="421"/>
                </a:lnTo>
                <a:lnTo>
                  <a:pt x="58" y="413"/>
                </a:lnTo>
                <a:lnTo>
                  <a:pt x="58" y="407"/>
                </a:lnTo>
                <a:lnTo>
                  <a:pt x="60" y="401"/>
                </a:lnTo>
                <a:lnTo>
                  <a:pt x="64" y="397"/>
                </a:lnTo>
                <a:lnTo>
                  <a:pt x="64" y="397"/>
                </a:lnTo>
                <a:lnTo>
                  <a:pt x="63" y="380"/>
                </a:lnTo>
                <a:lnTo>
                  <a:pt x="61" y="364"/>
                </a:lnTo>
                <a:lnTo>
                  <a:pt x="61" y="346"/>
                </a:lnTo>
                <a:lnTo>
                  <a:pt x="63" y="327"/>
                </a:lnTo>
                <a:lnTo>
                  <a:pt x="63" y="327"/>
                </a:lnTo>
                <a:lnTo>
                  <a:pt x="63" y="325"/>
                </a:lnTo>
                <a:lnTo>
                  <a:pt x="60" y="323"/>
                </a:lnTo>
                <a:lnTo>
                  <a:pt x="58" y="323"/>
                </a:lnTo>
                <a:lnTo>
                  <a:pt x="58" y="320"/>
                </a:lnTo>
                <a:lnTo>
                  <a:pt x="58" y="320"/>
                </a:lnTo>
                <a:lnTo>
                  <a:pt x="60" y="318"/>
                </a:lnTo>
                <a:lnTo>
                  <a:pt x="61" y="317"/>
                </a:lnTo>
                <a:lnTo>
                  <a:pt x="63" y="315"/>
                </a:lnTo>
                <a:lnTo>
                  <a:pt x="63" y="312"/>
                </a:lnTo>
                <a:lnTo>
                  <a:pt x="63" y="312"/>
                </a:lnTo>
                <a:lnTo>
                  <a:pt x="66" y="299"/>
                </a:lnTo>
                <a:lnTo>
                  <a:pt x="69" y="286"/>
                </a:lnTo>
                <a:lnTo>
                  <a:pt x="71" y="262"/>
                </a:lnTo>
                <a:lnTo>
                  <a:pt x="71" y="262"/>
                </a:lnTo>
                <a:lnTo>
                  <a:pt x="72" y="256"/>
                </a:lnTo>
                <a:lnTo>
                  <a:pt x="76" y="249"/>
                </a:lnTo>
                <a:lnTo>
                  <a:pt x="80" y="238"/>
                </a:lnTo>
                <a:lnTo>
                  <a:pt x="87" y="225"/>
                </a:lnTo>
                <a:lnTo>
                  <a:pt x="87" y="219"/>
                </a:lnTo>
                <a:lnTo>
                  <a:pt x="87" y="212"/>
                </a:lnTo>
                <a:lnTo>
                  <a:pt x="87" y="212"/>
                </a:lnTo>
                <a:lnTo>
                  <a:pt x="92" y="207"/>
                </a:lnTo>
                <a:lnTo>
                  <a:pt x="96" y="199"/>
                </a:lnTo>
                <a:lnTo>
                  <a:pt x="98" y="193"/>
                </a:lnTo>
                <a:lnTo>
                  <a:pt x="98" y="185"/>
                </a:lnTo>
                <a:lnTo>
                  <a:pt x="98" y="185"/>
                </a:lnTo>
                <a:lnTo>
                  <a:pt x="105" y="187"/>
                </a:lnTo>
                <a:lnTo>
                  <a:pt x="111" y="185"/>
                </a:lnTo>
                <a:lnTo>
                  <a:pt x="117" y="182"/>
                </a:lnTo>
                <a:lnTo>
                  <a:pt x="121" y="177"/>
                </a:lnTo>
                <a:lnTo>
                  <a:pt x="121" y="177"/>
                </a:lnTo>
                <a:lnTo>
                  <a:pt x="119" y="174"/>
                </a:lnTo>
                <a:lnTo>
                  <a:pt x="117" y="170"/>
                </a:lnTo>
                <a:lnTo>
                  <a:pt x="116" y="169"/>
                </a:lnTo>
                <a:lnTo>
                  <a:pt x="114" y="164"/>
                </a:lnTo>
                <a:lnTo>
                  <a:pt x="114" y="164"/>
                </a:lnTo>
                <a:lnTo>
                  <a:pt x="119" y="158"/>
                </a:lnTo>
                <a:lnTo>
                  <a:pt x="124" y="151"/>
                </a:lnTo>
                <a:lnTo>
                  <a:pt x="135" y="138"/>
                </a:lnTo>
                <a:lnTo>
                  <a:pt x="146" y="127"/>
                </a:lnTo>
                <a:lnTo>
                  <a:pt x="151" y="119"/>
                </a:lnTo>
                <a:lnTo>
                  <a:pt x="156" y="113"/>
                </a:lnTo>
                <a:lnTo>
                  <a:pt x="156" y="113"/>
                </a:lnTo>
                <a:lnTo>
                  <a:pt x="159" y="111"/>
                </a:lnTo>
                <a:lnTo>
                  <a:pt x="162" y="109"/>
                </a:lnTo>
                <a:lnTo>
                  <a:pt x="166" y="105"/>
                </a:lnTo>
                <a:lnTo>
                  <a:pt x="166" y="105"/>
                </a:lnTo>
                <a:lnTo>
                  <a:pt x="187" y="90"/>
                </a:lnTo>
                <a:lnTo>
                  <a:pt x="211" y="77"/>
                </a:lnTo>
                <a:lnTo>
                  <a:pt x="235" y="66"/>
                </a:lnTo>
                <a:lnTo>
                  <a:pt x="261" y="56"/>
                </a:lnTo>
                <a:lnTo>
                  <a:pt x="289" y="50"/>
                </a:lnTo>
                <a:lnTo>
                  <a:pt x="317" y="43"/>
                </a:lnTo>
                <a:lnTo>
                  <a:pt x="347" y="42"/>
                </a:lnTo>
                <a:lnTo>
                  <a:pt x="378" y="42"/>
                </a:lnTo>
                <a:lnTo>
                  <a:pt x="378" y="42"/>
                </a:lnTo>
                <a:lnTo>
                  <a:pt x="381" y="45"/>
                </a:lnTo>
                <a:lnTo>
                  <a:pt x="383" y="48"/>
                </a:lnTo>
                <a:lnTo>
                  <a:pt x="383" y="48"/>
                </a:lnTo>
                <a:lnTo>
                  <a:pt x="392" y="50"/>
                </a:lnTo>
                <a:lnTo>
                  <a:pt x="404" y="53"/>
                </a:lnTo>
                <a:lnTo>
                  <a:pt x="404" y="53"/>
                </a:lnTo>
                <a:lnTo>
                  <a:pt x="408" y="56"/>
                </a:lnTo>
                <a:lnTo>
                  <a:pt x="413" y="60"/>
                </a:lnTo>
                <a:lnTo>
                  <a:pt x="425" y="63"/>
                </a:lnTo>
                <a:lnTo>
                  <a:pt x="436" y="66"/>
                </a:lnTo>
                <a:lnTo>
                  <a:pt x="447" y="69"/>
                </a:lnTo>
                <a:lnTo>
                  <a:pt x="447" y="69"/>
                </a:lnTo>
                <a:lnTo>
                  <a:pt x="478" y="84"/>
                </a:lnTo>
                <a:lnTo>
                  <a:pt x="508" y="97"/>
                </a:lnTo>
                <a:lnTo>
                  <a:pt x="508" y="97"/>
                </a:lnTo>
                <a:lnTo>
                  <a:pt x="550" y="114"/>
                </a:lnTo>
                <a:lnTo>
                  <a:pt x="569" y="124"/>
                </a:lnTo>
                <a:lnTo>
                  <a:pt x="577" y="129"/>
                </a:lnTo>
                <a:lnTo>
                  <a:pt x="585" y="135"/>
                </a:lnTo>
                <a:lnTo>
                  <a:pt x="585" y="135"/>
                </a:lnTo>
                <a:lnTo>
                  <a:pt x="593" y="143"/>
                </a:lnTo>
                <a:lnTo>
                  <a:pt x="600" y="151"/>
                </a:lnTo>
                <a:lnTo>
                  <a:pt x="609" y="170"/>
                </a:lnTo>
                <a:lnTo>
                  <a:pt x="618" y="191"/>
                </a:lnTo>
                <a:lnTo>
                  <a:pt x="627" y="212"/>
                </a:lnTo>
                <a:lnTo>
                  <a:pt x="627" y="212"/>
                </a:lnTo>
                <a:lnTo>
                  <a:pt x="635" y="227"/>
                </a:lnTo>
                <a:lnTo>
                  <a:pt x="643" y="243"/>
                </a:lnTo>
                <a:lnTo>
                  <a:pt x="643" y="243"/>
                </a:lnTo>
                <a:lnTo>
                  <a:pt x="635" y="238"/>
                </a:lnTo>
                <a:lnTo>
                  <a:pt x="630" y="233"/>
                </a:lnTo>
                <a:lnTo>
                  <a:pt x="629" y="228"/>
                </a:lnTo>
                <a:lnTo>
                  <a:pt x="629" y="228"/>
                </a:lnTo>
                <a:lnTo>
                  <a:pt x="626" y="228"/>
                </a:lnTo>
                <a:lnTo>
                  <a:pt x="624" y="228"/>
                </a:lnTo>
                <a:lnTo>
                  <a:pt x="624" y="227"/>
                </a:lnTo>
                <a:lnTo>
                  <a:pt x="621" y="228"/>
                </a:lnTo>
                <a:lnTo>
                  <a:pt x="621" y="228"/>
                </a:lnTo>
                <a:lnTo>
                  <a:pt x="616" y="222"/>
                </a:lnTo>
                <a:lnTo>
                  <a:pt x="609" y="217"/>
                </a:lnTo>
                <a:lnTo>
                  <a:pt x="603" y="212"/>
                </a:lnTo>
                <a:lnTo>
                  <a:pt x="595" y="209"/>
                </a:lnTo>
                <a:lnTo>
                  <a:pt x="595" y="209"/>
                </a:lnTo>
                <a:lnTo>
                  <a:pt x="592" y="206"/>
                </a:lnTo>
                <a:lnTo>
                  <a:pt x="589" y="203"/>
                </a:lnTo>
                <a:lnTo>
                  <a:pt x="579" y="196"/>
                </a:lnTo>
                <a:lnTo>
                  <a:pt x="558" y="188"/>
                </a:lnTo>
                <a:lnTo>
                  <a:pt x="558" y="188"/>
                </a:lnTo>
                <a:lnTo>
                  <a:pt x="552" y="185"/>
                </a:lnTo>
                <a:lnTo>
                  <a:pt x="545" y="179"/>
                </a:lnTo>
                <a:lnTo>
                  <a:pt x="539" y="174"/>
                </a:lnTo>
                <a:lnTo>
                  <a:pt x="536" y="172"/>
                </a:lnTo>
                <a:lnTo>
                  <a:pt x="531" y="172"/>
                </a:lnTo>
                <a:lnTo>
                  <a:pt x="531" y="172"/>
                </a:lnTo>
                <a:lnTo>
                  <a:pt x="532" y="175"/>
                </a:lnTo>
                <a:lnTo>
                  <a:pt x="536" y="177"/>
                </a:lnTo>
                <a:lnTo>
                  <a:pt x="539" y="177"/>
                </a:lnTo>
                <a:lnTo>
                  <a:pt x="540" y="177"/>
                </a:lnTo>
                <a:lnTo>
                  <a:pt x="540" y="177"/>
                </a:lnTo>
                <a:lnTo>
                  <a:pt x="540" y="179"/>
                </a:lnTo>
                <a:lnTo>
                  <a:pt x="539" y="180"/>
                </a:lnTo>
                <a:lnTo>
                  <a:pt x="537" y="182"/>
                </a:lnTo>
                <a:lnTo>
                  <a:pt x="537" y="183"/>
                </a:lnTo>
                <a:lnTo>
                  <a:pt x="537" y="183"/>
                </a:lnTo>
                <a:lnTo>
                  <a:pt x="542" y="188"/>
                </a:lnTo>
                <a:lnTo>
                  <a:pt x="545" y="191"/>
                </a:lnTo>
                <a:lnTo>
                  <a:pt x="553" y="199"/>
                </a:lnTo>
                <a:lnTo>
                  <a:pt x="553" y="199"/>
                </a:lnTo>
                <a:lnTo>
                  <a:pt x="556" y="204"/>
                </a:lnTo>
                <a:lnTo>
                  <a:pt x="560" y="211"/>
                </a:lnTo>
                <a:lnTo>
                  <a:pt x="560" y="211"/>
                </a:lnTo>
                <a:lnTo>
                  <a:pt x="568" y="219"/>
                </a:lnTo>
                <a:lnTo>
                  <a:pt x="579" y="227"/>
                </a:lnTo>
                <a:lnTo>
                  <a:pt x="589" y="235"/>
                </a:lnTo>
                <a:lnTo>
                  <a:pt x="597" y="243"/>
                </a:lnTo>
                <a:lnTo>
                  <a:pt x="597" y="243"/>
                </a:lnTo>
                <a:lnTo>
                  <a:pt x="605" y="253"/>
                </a:lnTo>
                <a:lnTo>
                  <a:pt x="608" y="259"/>
                </a:lnTo>
                <a:lnTo>
                  <a:pt x="613" y="264"/>
                </a:lnTo>
                <a:lnTo>
                  <a:pt x="613" y="264"/>
                </a:lnTo>
                <a:lnTo>
                  <a:pt x="621" y="269"/>
                </a:lnTo>
                <a:lnTo>
                  <a:pt x="629" y="272"/>
                </a:lnTo>
                <a:lnTo>
                  <a:pt x="629" y="272"/>
                </a:lnTo>
                <a:lnTo>
                  <a:pt x="635" y="278"/>
                </a:lnTo>
                <a:lnTo>
                  <a:pt x="640" y="286"/>
                </a:lnTo>
                <a:lnTo>
                  <a:pt x="646" y="294"/>
                </a:lnTo>
                <a:lnTo>
                  <a:pt x="653" y="301"/>
                </a:lnTo>
                <a:lnTo>
                  <a:pt x="653" y="301"/>
                </a:lnTo>
                <a:lnTo>
                  <a:pt x="661" y="310"/>
                </a:lnTo>
                <a:lnTo>
                  <a:pt x="667" y="320"/>
                </a:lnTo>
                <a:lnTo>
                  <a:pt x="677" y="328"/>
                </a:lnTo>
                <a:lnTo>
                  <a:pt x="687" y="335"/>
                </a:lnTo>
                <a:lnTo>
                  <a:pt x="687" y="335"/>
                </a:lnTo>
                <a:lnTo>
                  <a:pt x="690" y="344"/>
                </a:lnTo>
                <a:lnTo>
                  <a:pt x="690" y="349"/>
                </a:lnTo>
                <a:lnTo>
                  <a:pt x="688" y="354"/>
                </a:lnTo>
                <a:lnTo>
                  <a:pt x="688" y="354"/>
                </a:lnTo>
                <a:lnTo>
                  <a:pt x="680" y="349"/>
                </a:lnTo>
                <a:lnTo>
                  <a:pt x="674" y="341"/>
                </a:lnTo>
                <a:lnTo>
                  <a:pt x="669" y="331"/>
                </a:lnTo>
                <a:lnTo>
                  <a:pt x="663" y="325"/>
                </a:lnTo>
                <a:lnTo>
                  <a:pt x="663" y="325"/>
                </a:lnTo>
                <a:lnTo>
                  <a:pt x="658" y="317"/>
                </a:lnTo>
                <a:lnTo>
                  <a:pt x="653" y="310"/>
                </a:lnTo>
                <a:lnTo>
                  <a:pt x="640" y="298"/>
                </a:lnTo>
                <a:lnTo>
                  <a:pt x="626" y="286"/>
                </a:lnTo>
                <a:lnTo>
                  <a:pt x="613" y="273"/>
                </a:lnTo>
                <a:lnTo>
                  <a:pt x="613" y="273"/>
                </a:lnTo>
                <a:lnTo>
                  <a:pt x="609" y="272"/>
                </a:lnTo>
                <a:lnTo>
                  <a:pt x="606" y="272"/>
                </a:lnTo>
                <a:lnTo>
                  <a:pt x="606" y="272"/>
                </a:lnTo>
                <a:lnTo>
                  <a:pt x="590" y="257"/>
                </a:lnTo>
                <a:lnTo>
                  <a:pt x="571" y="246"/>
                </a:lnTo>
                <a:lnTo>
                  <a:pt x="561" y="241"/>
                </a:lnTo>
                <a:lnTo>
                  <a:pt x="550" y="236"/>
                </a:lnTo>
                <a:lnTo>
                  <a:pt x="539" y="233"/>
                </a:lnTo>
                <a:lnTo>
                  <a:pt x="526" y="232"/>
                </a:lnTo>
                <a:lnTo>
                  <a:pt x="526" y="232"/>
                </a:lnTo>
                <a:lnTo>
                  <a:pt x="536" y="243"/>
                </a:lnTo>
                <a:lnTo>
                  <a:pt x="547" y="251"/>
                </a:lnTo>
                <a:lnTo>
                  <a:pt x="573" y="267"/>
                </a:lnTo>
                <a:lnTo>
                  <a:pt x="573" y="267"/>
                </a:lnTo>
                <a:lnTo>
                  <a:pt x="573" y="270"/>
                </a:lnTo>
                <a:lnTo>
                  <a:pt x="574" y="273"/>
                </a:lnTo>
                <a:lnTo>
                  <a:pt x="579" y="277"/>
                </a:lnTo>
                <a:lnTo>
                  <a:pt x="590" y="281"/>
                </a:lnTo>
                <a:lnTo>
                  <a:pt x="590" y="281"/>
                </a:lnTo>
                <a:lnTo>
                  <a:pt x="590" y="283"/>
                </a:lnTo>
                <a:lnTo>
                  <a:pt x="589" y="286"/>
                </a:lnTo>
                <a:lnTo>
                  <a:pt x="589" y="286"/>
                </a:lnTo>
                <a:lnTo>
                  <a:pt x="600" y="296"/>
                </a:lnTo>
                <a:lnTo>
                  <a:pt x="609" y="307"/>
                </a:lnTo>
                <a:lnTo>
                  <a:pt x="629" y="330"/>
                </a:lnTo>
                <a:lnTo>
                  <a:pt x="646" y="352"/>
                </a:lnTo>
                <a:lnTo>
                  <a:pt x="666" y="375"/>
                </a:lnTo>
                <a:lnTo>
                  <a:pt x="666" y="375"/>
                </a:lnTo>
                <a:lnTo>
                  <a:pt x="672" y="388"/>
                </a:lnTo>
                <a:lnTo>
                  <a:pt x="680" y="402"/>
                </a:lnTo>
                <a:lnTo>
                  <a:pt x="688" y="417"/>
                </a:lnTo>
                <a:lnTo>
                  <a:pt x="692" y="425"/>
                </a:lnTo>
                <a:lnTo>
                  <a:pt x="692" y="431"/>
                </a:lnTo>
                <a:lnTo>
                  <a:pt x="692" y="431"/>
                </a:lnTo>
                <a:lnTo>
                  <a:pt x="692" y="437"/>
                </a:lnTo>
                <a:lnTo>
                  <a:pt x="688" y="442"/>
                </a:lnTo>
                <a:lnTo>
                  <a:pt x="685" y="449"/>
                </a:lnTo>
                <a:lnTo>
                  <a:pt x="683" y="457"/>
                </a:lnTo>
                <a:lnTo>
                  <a:pt x="683" y="457"/>
                </a:lnTo>
                <a:lnTo>
                  <a:pt x="680" y="474"/>
                </a:lnTo>
                <a:lnTo>
                  <a:pt x="680" y="474"/>
                </a:lnTo>
                <a:lnTo>
                  <a:pt x="677" y="495"/>
                </a:lnTo>
                <a:lnTo>
                  <a:pt x="677" y="495"/>
                </a:lnTo>
                <a:lnTo>
                  <a:pt x="679" y="505"/>
                </a:lnTo>
                <a:lnTo>
                  <a:pt x="680" y="516"/>
                </a:lnTo>
                <a:lnTo>
                  <a:pt x="682" y="526"/>
                </a:lnTo>
                <a:lnTo>
                  <a:pt x="683" y="537"/>
                </a:lnTo>
                <a:lnTo>
                  <a:pt x="683" y="537"/>
                </a:lnTo>
                <a:lnTo>
                  <a:pt x="682" y="548"/>
                </a:lnTo>
                <a:lnTo>
                  <a:pt x="679" y="558"/>
                </a:lnTo>
                <a:lnTo>
                  <a:pt x="674" y="568"/>
                </a:lnTo>
                <a:lnTo>
                  <a:pt x="669" y="577"/>
                </a:lnTo>
                <a:lnTo>
                  <a:pt x="658" y="595"/>
                </a:lnTo>
                <a:lnTo>
                  <a:pt x="653" y="603"/>
                </a:lnTo>
                <a:lnTo>
                  <a:pt x="650" y="611"/>
                </a:lnTo>
                <a:lnTo>
                  <a:pt x="650" y="611"/>
                </a:lnTo>
                <a:lnTo>
                  <a:pt x="635" y="624"/>
                </a:lnTo>
                <a:lnTo>
                  <a:pt x="622" y="637"/>
                </a:lnTo>
                <a:lnTo>
                  <a:pt x="609" y="651"/>
                </a:lnTo>
                <a:lnTo>
                  <a:pt x="601" y="658"/>
                </a:lnTo>
                <a:lnTo>
                  <a:pt x="593" y="663"/>
                </a:lnTo>
                <a:lnTo>
                  <a:pt x="593" y="663"/>
                </a:lnTo>
                <a:lnTo>
                  <a:pt x="590" y="666"/>
                </a:lnTo>
                <a:lnTo>
                  <a:pt x="589" y="671"/>
                </a:lnTo>
                <a:lnTo>
                  <a:pt x="589" y="671"/>
                </a:lnTo>
                <a:lnTo>
                  <a:pt x="571" y="679"/>
                </a:lnTo>
                <a:lnTo>
                  <a:pt x="555" y="688"/>
                </a:lnTo>
                <a:lnTo>
                  <a:pt x="547" y="692"/>
                </a:lnTo>
                <a:lnTo>
                  <a:pt x="537" y="695"/>
                </a:lnTo>
                <a:lnTo>
                  <a:pt x="527" y="696"/>
                </a:lnTo>
                <a:lnTo>
                  <a:pt x="516" y="698"/>
                </a:lnTo>
                <a:lnTo>
                  <a:pt x="516" y="698"/>
                </a:lnTo>
                <a:lnTo>
                  <a:pt x="510" y="703"/>
                </a:lnTo>
                <a:lnTo>
                  <a:pt x="503" y="708"/>
                </a:lnTo>
                <a:lnTo>
                  <a:pt x="503" y="708"/>
                </a:lnTo>
                <a:lnTo>
                  <a:pt x="495" y="708"/>
                </a:lnTo>
                <a:lnTo>
                  <a:pt x="487" y="709"/>
                </a:lnTo>
                <a:lnTo>
                  <a:pt x="474" y="716"/>
                </a:lnTo>
                <a:lnTo>
                  <a:pt x="474" y="716"/>
                </a:lnTo>
                <a:lnTo>
                  <a:pt x="466" y="717"/>
                </a:lnTo>
                <a:lnTo>
                  <a:pt x="457" y="719"/>
                </a:lnTo>
                <a:lnTo>
                  <a:pt x="437" y="719"/>
                </a:lnTo>
                <a:lnTo>
                  <a:pt x="437" y="719"/>
                </a:lnTo>
                <a:lnTo>
                  <a:pt x="423" y="721"/>
                </a:lnTo>
                <a:lnTo>
                  <a:pt x="407" y="721"/>
                </a:lnTo>
                <a:lnTo>
                  <a:pt x="375" y="719"/>
                </a:lnTo>
                <a:lnTo>
                  <a:pt x="343" y="714"/>
                </a:lnTo>
                <a:lnTo>
                  <a:pt x="315" y="706"/>
                </a:lnTo>
                <a:lnTo>
                  <a:pt x="315" y="706"/>
                </a:lnTo>
                <a:lnTo>
                  <a:pt x="301" y="701"/>
                </a:lnTo>
                <a:lnTo>
                  <a:pt x="288" y="695"/>
                </a:lnTo>
                <a:lnTo>
                  <a:pt x="288" y="695"/>
                </a:lnTo>
                <a:lnTo>
                  <a:pt x="278" y="693"/>
                </a:lnTo>
                <a:lnTo>
                  <a:pt x="269" y="690"/>
                </a:lnTo>
                <a:lnTo>
                  <a:pt x="262" y="687"/>
                </a:lnTo>
                <a:lnTo>
                  <a:pt x="259" y="685"/>
                </a:lnTo>
                <a:lnTo>
                  <a:pt x="256" y="680"/>
                </a:lnTo>
                <a:lnTo>
                  <a:pt x="256" y="680"/>
                </a:lnTo>
                <a:lnTo>
                  <a:pt x="252" y="682"/>
                </a:lnTo>
                <a:lnTo>
                  <a:pt x="251" y="682"/>
                </a:lnTo>
                <a:lnTo>
                  <a:pt x="248" y="682"/>
                </a:lnTo>
                <a:lnTo>
                  <a:pt x="248" y="682"/>
                </a:lnTo>
                <a:lnTo>
                  <a:pt x="227" y="668"/>
                </a:lnTo>
                <a:lnTo>
                  <a:pt x="204" y="656"/>
                </a:lnTo>
                <a:lnTo>
                  <a:pt x="204" y="656"/>
                </a:lnTo>
                <a:lnTo>
                  <a:pt x="198" y="648"/>
                </a:lnTo>
                <a:lnTo>
                  <a:pt x="191" y="640"/>
                </a:lnTo>
                <a:lnTo>
                  <a:pt x="177" y="627"/>
                </a:lnTo>
                <a:lnTo>
                  <a:pt x="162" y="614"/>
                </a:lnTo>
                <a:lnTo>
                  <a:pt x="156" y="606"/>
                </a:lnTo>
                <a:lnTo>
                  <a:pt x="151" y="598"/>
                </a:lnTo>
                <a:lnTo>
                  <a:pt x="151" y="598"/>
                </a:lnTo>
                <a:lnTo>
                  <a:pt x="142" y="592"/>
                </a:lnTo>
                <a:lnTo>
                  <a:pt x="133" y="584"/>
                </a:lnTo>
                <a:lnTo>
                  <a:pt x="127" y="576"/>
                </a:lnTo>
                <a:lnTo>
                  <a:pt x="121" y="566"/>
                </a:lnTo>
                <a:lnTo>
                  <a:pt x="108" y="547"/>
                </a:lnTo>
                <a:lnTo>
                  <a:pt x="101" y="537"/>
                </a:lnTo>
                <a:lnTo>
                  <a:pt x="93" y="529"/>
                </a:lnTo>
                <a:lnTo>
                  <a:pt x="93" y="529"/>
                </a:lnTo>
                <a:lnTo>
                  <a:pt x="93" y="532"/>
                </a:lnTo>
                <a:lnTo>
                  <a:pt x="92" y="536"/>
                </a:lnTo>
                <a:lnTo>
                  <a:pt x="93" y="544"/>
                </a:lnTo>
                <a:lnTo>
                  <a:pt x="95" y="552"/>
                </a:lnTo>
                <a:lnTo>
                  <a:pt x="95" y="555"/>
                </a:lnTo>
                <a:lnTo>
                  <a:pt x="92" y="558"/>
                </a:lnTo>
                <a:lnTo>
                  <a:pt x="92" y="558"/>
                </a:lnTo>
                <a:lnTo>
                  <a:pt x="95" y="568"/>
                </a:lnTo>
                <a:lnTo>
                  <a:pt x="98" y="581"/>
                </a:lnTo>
                <a:lnTo>
                  <a:pt x="100" y="594"/>
                </a:lnTo>
                <a:lnTo>
                  <a:pt x="98" y="606"/>
                </a:lnTo>
                <a:lnTo>
                  <a:pt x="98" y="606"/>
                </a:lnTo>
                <a:lnTo>
                  <a:pt x="101" y="608"/>
                </a:lnTo>
                <a:lnTo>
                  <a:pt x="105" y="611"/>
                </a:lnTo>
                <a:lnTo>
                  <a:pt x="108" y="618"/>
                </a:lnTo>
                <a:lnTo>
                  <a:pt x="108" y="621"/>
                </a:lnTo>
                <a:lnTo>
                  <a:pt x="106" y="624"/>
                </a:lnTo>
                <a:lnTo>
                  <a:pt x="105" y="627"/>
                </a:lnTo>
                <a:lnTo>
                  <a:pt x="101" y="629"/>
                </a:lnTo>
                <a:lnTo>
                  <a:pt x="101" y="629"/>
                </a:lnTo>
                <a:lnTo>
                  <a:pt x="101" y="637"/>
                </a:lnTo>
                <a:lnTo>
                  <a:pt x="105" y="643"/>
                </a:lnTo>
                <a:lnTo>
                  <a:pt x="108" y="651"/>
                </a:lnTo>
                <a:lnTo>
                  <a:pt x="109" y="659"/>
                </a:lnTo>
                <a:lnTo>
                  <a:pt x="109" y="659"/>
                </a:lnTo>
                <a:lnTo>
                  <a:pt x="113" y="661"/>
                </a:lnTo>
                <a:lnTo>
                  <a:pt x="116" y="659"/>
                </a:lnTo>
                <a:lnTo>
                  <a:pt x="119" y="658"/>
                </a:lnTo>
                <a:lnTo>
                  <a:pt x="121" y="655"/>
                </a:lnTo>
                <a:lnTo>
                  <a:pt x="121" y="655"/>
                </a:lnTo>
                <a:lnTo>
                  <a:pt x="124" y="659"/>
                </a:lnTo>
                <a:lnTo>
                  <a:pt x="125" y="666"/>
                </a:lnTo>
                <a:lnTo>
                  <a:pt x="129" y="679"/>
                </a:lnTo>
                <a:lnTo>
                  <a:pt x="129" y="679"/>
                </a:lnTo>
                <a:lnTo>
                  <a:pt x="132" y="679"/>
                </a:lnTo>
                <a:lnTo>
                  <a:pt x="133" y="676"/>
                </a:lnTo>
                <a:lnTo>
                  <a:pt x="135" y="674"/>
                </a:lnTo>
                <a:lnTo>
                  <a:pt x="138" y="674"/>
                </a:lnTo>
                <a:lnTo>
                  <a:pt x="138" y="674"/>
                </a:lnTo>
                <a:lnTo>
                  <a:pt x="140" y="676"/>
                </a:lnTo>
                <a:lnTo>
                  <a:pt x="143" y="677"/>
                </a:lnTo>
                <a:lnTo>
                  <a:pt x="150" y="680"/>
                </a:lnTo>
                <a:lnTo>
                  <a:pt x="150" y="680"/>
                </a:lnTo>
                <a:lnTo>
                  <a:pt x="150" y="685"/>
                </a:lnTo>
                <a:lnTo>
                  <a:pt x="151" y="687"/>
                </a:lnTo>
                <a:lnTo>
                  <a:pt x="154" y="688"/>
                </a:lnTo>
                <a:lnTo>
                  <a:pt x="158" y="692"/>
                </a:lnTo>
                <a:lnTo>
                  <a:pt x="158" y="692"/>
                </a:lnTo>
                <a:lnTo>
                  <a:pt x="153" y="693"/>
                </a:lnTo>
                <a:lnTo>
                  <a:pt x="153" y="693"/>
                </a:lnTo>
                <a:lnTo>
                  <a:pt x="156" y="692"/>
                </a:lnTo>
                <a:lnTo>
                  <a:pt x="158" y="693"/>
                </a:lnTo>
                <a:lnTo>
                  <a:pt x="161" y="695"/>
                </a:lnTo>
                <a:lnTo>
                  <a:pt x="161" y="700"/>
                </a:lnTo>
                <a:lnTo>
                  <a:pt x="162" y="703"/>
                </a:lnTo>
                <a:lnTo>
                  <a:pt x="162" y="703"/>
                </a:lnTo>
                <a:lnTo>
                  <a:pt x="167" y="706"/>
                </a:lnTo>
                <a:lnTo>
                  <a:pt x="174" y="711"/>
                </a:lnTo>
                <a:lnTo>
                  <a:pt x="179" y="717"/>
                </a:lnTo>
                <a:lnTo>
                  <a:pt x="179" y="721"/>
                </a:lnTo>
                <a:lnTo>
                  <a:pt x="179" y="724"/>
                </a:lnTo>
                <a:lnTo>
                  <a:pt x="179" y="724"/>
                </a:lnTo>
                <a:lnTo>
                  <a:pt x="183" y="722"/>
                </a:lnTo>
                <a:lnTo>
                  <a:pt x="185" y="719"/>
                </a:lnTo>
                <a:lnTo>
                  <a:pt x="187" y="716"/>
                </a:lnTo>
                <a:lnTo>
                  <a:pt x="190" y="714"/>
                </a:lnTo>
                <a:lnTo>
                  <a:pt x="190" y="714"/>
                </a:lnTo>
                <a:lnTo>
                  <a:pt x="193" y="717"/>
                </a:lnTo>
                <a:lnTo>
                  <a:pt x="198" y="721"/>
                </a:lnTo>
                <a:lnTo>
                  <a:pt x="201" y="722"/>
                </a:lnTo>
                <a:lnTo>
                  <a:pt x="207" y="727"/>
                </a:lnTo>
                <a:lnTo>
                  <a:pt x="207" y="727"/>
                </a:lnTo>
                <a:lnTo>
                  <a:pt x="212" y="719"/>
                </a:lnTo>
                <a:lnTo>
                  <a:pt x="214" y="716"/>
                </a:lnTo>
                <a:lnTo>
                  <a:pt x="214" y="713"/>
                </a:lnTo>
                <a:lnTo>
                  <a:pt x="214" y="713"/>
                </a:lnTo>
                <a:lnTo>
                  <a:pt x="214" y="714"/>
                </a:lnTo>
                <a:lnTo>
                  <a:pt x="211" y="714"/>
                </a:lnTo>
                <a:lnTo>
                  <a:pt x="209" y="709"/>
                </a:lnTo>
                <a:lnTo>
                  <a:pt x="209" y="709"/>
                </a:lnTo>
                <a:lnTo>
                  <a:pt x="211" y="701"/>
                </a:lnTo>
                <a:lnTo>
                  <a:pt x="211" y="693"/>
                </a:lnTo>
                <a:lnTo>
                  <a:pt x="211" y="685"/>
                </a:lnTo>
                <a:lnTo>
                  <a:pt x="211" y="677"/>
                </a:lnTo>
                <a:lnTo>
                  <a:pt x="211" y="677"/>
                </a:lnTo>
                <a:lnTo>
                  <a:pt x="217" y="682"/>
                </a:lnTo>
                <a:lnTo>
                  <a:pt x="220" y="688"/>
                </a:lnTo>
                <a:lnTo>
                  <a:pt x="224" y="696"/>
                </a:lnTo>
                <a:lnTo>
                  <a:pt x="228" y="703"/>
                </a:lnTo>
                <a:lnTo>
                  <a:pt x="228" y="703"/>
                </a:lnTo>
                <a:lnTo>
                  <a:pt x="227" y="708"/>
                </a:lnTo>
                <a:lnTo>
                  <a:pt x="225" y="713"/>
                </a:lnTo>
                <a:lnTo>
                  <a:pt x="222" y="717"/>
                </a:lnTo>
                <a:lnTo>
                  <a:pt x="220" y="724"/>
                </a:lnTo>
                <a:lnTo>
                  <a:pt x="220" y="724"/>
                </a:lnTo>
                <a:lnTo>
                  <a:pt x="225" y="727"/>
                </a:lnTo>
                <a:lnTo>
                  <a:pt x="230" y="730"/>
                </a:lnTo>
                <a:lnTo>
                  <a:pt x="236" y="732"/>
                </a:lnTo>
                <a:lnTo>
                  <a:pt x="243" y="732"/>
                </a:lnTo>
                <a:lnTo>
                  <a:pt x="243" y="732"/>
                </a:lnTo>
                <a:lnTo>
                  <a:pt x="246" y="735"/>
                </a:lnTo>
                <a:lnTo>
                  <a:pt x="249" y="738"/>
                </a:lnTo>
                <a:lnTo>
                  <a:pt x="252" y="746"/>
                </a:lnTo>
                <a:lnTo>
                  <a:pt x="261" y="764"/>
                </a:lnTo>
                <a:lnTo>
                  <a:pt x="261" y="764"/>
                </a:lnTo>
                <a:lnTo>
                  <a:pt x="265" y="764"/>
                </a:lnTo>
                <a:lnTo>
                  <a:pt x="272" y="766"/>
                </a:lnTo>
                <a:lnTo>
                  <a:pt x="272" y="766"/>
                </a:lnTo>
                <a:lnTo>
                  <a:pt x="272" y="770"/>
                </a:lnTo>
                <a:lnTo>
                  <a:pt x="272" y="774"/>
                </a:lnTo>
                <a:lnTo>
                  <a:pt x="272" y="774"/>
                </a:lnTo>
                <a:lnTo>
                  <a:pt x="280" y="772"/>
                </a:lnTo>
                <a:lnTo>
                  <a:pt x="286" y="770"/>
                </a:lnTo>
                <a:lnTo>
                  <a:pt x="293" y="767"/>
                </a:lnTo>
                <a:lnTo>
                  <a:pt x="296" y="767"/>
                </a:lnTo>
                <a:lnTo>
                  <a:pt x="299" y="769"/>
                </a:lnTo>
                <a:lnTo>
                  <a:pt x="299" y="769"/>
                </a:lnTo>
                <a:lnTo>
                  <a:pt x="307" y="764"/>
                </a:lnTo>
                <a:lnTo>
                  <a:pt x="315" y="761"/>
                </a:lnTo>
                <a:lnTo>
                  <a:pt x="323" y="759"/>
                </a:lnTo>
                <a:lnTo>
                  <a:pt x="331" y="758"/>
                </a:lnTo>
                <a:lnTo>
                  <a:pt x="351" y="759"/>
                </a:lnTo>
                <a:lnTo>
                  <a:pt x="359" y="759"/>
                </a:lnTo>
                <a:lnTo>
                  <a:pt x="368" y="758"/>
                </a:lnTo>
                <a:lnTo>
                  <a:pt x="368" y="758"/>
                </a:lnTo>
                <a:lnTo>
                  <a:pt x="370" y="753"/>
                </a:lnTo>
                <a:lnTo>
                  <a:pt x="373" y="751"/>
                </a:lnTo>
                <a:lnTo>
                  <a:pt x="383" y="748"/>
                </a:lnTo>
                <a:lnTo>
                  <a:pt x="383" y="748"/>
                </a:lnTo>
                <a:lnTo>
                  <a:pt x="384" y="751"/>
                </a:lnTo>
                <a:lnTo>
                  <a:pt x="384" y="753"/>
                </a:lnTo>
                <a:lnTo>
                  <a:pt x="384" y="756"/>
                </a:lnTo>
                <a:lnTo>
                  <a:pt x="384" y="758"/>
                </a:lnTo>
                <a:lnTo>
                  <a:pt x="384" y="758"/>
                </a:lnTo>
                <a:lnTo>
                  <a:pt x="386" y="759"/>
                </a:lnTo>
                <a:lnTo>
                  <a:pt x="389" y="761"/>
                </a:lnTo>
                <a:lnTo>
                  <a:pt x="391" y="761"/>
                </a:lnTo>
                <a:lnTo>
                  <a:pt x="391" y="762"/>
                </a:lnTo>
                <a:lnTo>
                  <a:pt x="391" y="762"/>
                </a:lnTo>
                <a:lnTo>
                  <a:pt x="397" y="761"/>
                </a:lnTo>
                <a:lnTo>
                  <a:pt x="402" y="756"/>
                </a:lnTo>
                <a:lnTo>
                  <a:pt x="404" y="753"/>
                </a:lnTo>
                <a:lnTo>
                  <a:pt x="402" y="751"/>
                </a:lnTo>
                <a:lnTo>
                  <a:pt x="400" y="751"/>
                </a:lnTo>
                <a:lnTo>
                  <a:pt x="400" y="751"/>
                </a:lnTo>
                <a:lnTo>
                  <a:pt x="413" y="746"/>
                </a:lnTo>
                <a:lnTo>
                  <a:pt x="425" y="743"/>
                </a:lnTo>
                <a:lnTo>
                  <a:pt x="425" y="743"/>
                </a:lnTo>
                <a:lnTo>
                  <a:pt x="426" y="746"/>
                </a:lnTo>
                <a:lnTo>
                  <a:pt x="428" y="748"/>
                </a:lnTo>
                <a:lnTo>
                  <a:pt x="428" y="750"/>
                </a:lnTo>
                <a:lnTo>
                  <a:pt x="428" y="754"/>
                </a:lnTo>
                <a:lnTo>
                  <a:pt x="428" y="754"/>
                </a:lnTo>
                <a:lnTo>
                  <a:pt x="449" y="753"/>
                </a:lnTo>
                <a:lnTo>
                  <a:pt x="468" y="750"/>
                </a:lnTo>
                <a:lnTo>
                  <a:pt x="468" y="750"/>
                </a:lnTo>
                <a:lnTo>
                  <a:pt x="470" y="754"/>
                </a:lnTo>
                <a:lnTo>
                  <a:pt x="470" y="756"/>
                </a:lnTo>
                <a:lnTo>
                  <a:pt x="471" y="758"/>
                </a:lnTo>
                <a:lnTo>
                  <a:pt x="471" y="758"/>
                </a:lnTo>
                <a:lnTo>
                  <a:pt x="474" y="758"/>
                </a:lnTo>
                <a:lnTo>
                  <a:pt x="476" y="758"/>
                </a:lnTo>
                <a:lnTo>
                  <a:pt x="481" y="756"/>
                </a:lnTo>
                <a:lnTo>
                  <a:pt x="484" y="753"/>
                </a:lnTo>
                <a:lnTo>
                  <a:pt x="487" y="753"/>
                </a:lnTo>
                <a:lnTo>
                  <a:pt x="490" y="753"/>
                </a:lnTo>
                <a:lnTo>
                  <a:pt x="490" y="753"/>
                </a:lnTo>
                <a:lnTo>
                  <a:pt x="492" y="754"/>
                </a:lnTo>
                <a:lnTo>
                  <a:pt x="492" y="758"/>
                </a:lnTo>
                <a:lnTo>
                  <a:pt x="492" y="761"/>
                </a:lnTo>
                <a:lnTo>
                  <a:pt x="490" y="762"/>
                </a:lnTo>
                <a:lnTo>
                  <a:pt x="490" y="762"/>
                </a:lnTo>
                <a:lnTo>
                  <a:pt x="495" y="764"/>
                </a:lnTo>
                <a:lnTo>
                  <a:pt x="499" y="764"/>
                </a:lnTo>
                <a:lnTo>
                  <a:pt x="503" y="762"/>
                </a:lnTo>
                <a:lnTo>
                  <a:pt x="510" y="762"/>
                </a:lnTo>
                <a:lnTo>
                  <a:pt x="510" y="762"/>
                </a:lnTo>
                <a:lnTo>
                  <a:pt x="518" y="758"/>
                </a:lnTo>
                <a:lnTo>
                  <a:pt x="518" y="758"/>
                </a:lnTo>
                <a:lnTo>
                  <a:pt x="527" y="758"/>
                </a:lnTo>
                <a:lnTo>
                  <a:pt x="536" y="756"/>
                </a:lnTo>
                <a:lnTo>
                  <a:pt x="548" y="750"/>
                </a:lnTo>
                <a:lnTo>
                  <a:pt x="560" y="741"/>
                </a:lnTo>
                <a:lnTo>
                  <a:pt x="573" y="733"/>
                </a:lnTo>
                <a:lnTo>
                  <a:pt x="573" y="733"/>
                </a:lnTo>
                <a:lnTo>
                  <a:pt x="581" y="729"/>
                </a:lnTo>
                <a:lnTo>
                  <a:pt x="589" y="722"/>
                </a:lnTo>
                <a:lnTo>
                  <a:pt x="589" y="722"/>
                </a:lnTo>
                <a:lnTo>
                  <a:pt x="601" y="711"/>
                </a:lnTo>
                <a:lnTo>
                  <a:pt x="614" y="698"/>
                </a:lnTo>
                <a:lnTo>
                  <a:pt x="638" y="672"/>
                </a:lnTo>
                <a:lnTo>
                  <a:pt x="661" y="645"/>
                </a:lnTo>
                <a:lnTo>
                  <a:pt x="683" y="619"/>
                </a:lnTo>
                <a:lnTo>
                  <a:pt x="683" y="619"/>
                </a:lnTo>
                <a:lnTo>
                  <a:pt x="688" y="610"/>
                </a:lnTo>
                <a:lnTo>
                  <a:pt x="695" y="603"/>
                </a:lnTo>
                <a:lnTo>
                  <a:pt x="708" y="589"/>
                </a:lnTo>
                <a:lnTo>
                  <a:pt x="708" y="589"/>
                </a:lnTo>
                <a:lnTo>
                  <a:pt x="711" y="590"/>
                </a:lnTo>
                <a:lnTo>
                  <a:pt x="712" y="592"/>
                </a:lnTo>
                <a:lnTo>
                  <a:pt x="714" y="594"/>
                </a:lnTo>
                <a:lnTo>
                  <a:pt x="716" y="594"/>
                </a:lnTo>
                <a:lnTo>
                  <a:pt x="716" y="594"/>
                </a:lnTo>
                <a:lnTo>
                  <a:pt x="719" y="590"/>
                </a:lnTo>
                <a:lnTo>
                  <a:pt x="720" y="587"/>
                </a:lnTo>
                <a:lnTo>
                  <a:pt x="722" y="577"/>
                </a:lnTo>
                <a:lnTo>
                  <a:pt x="722" y="573"/>
                </a:lnTo>
                <a:lnTo>
                  <a:pt x="724" y="569"/>
                </a:lnTo>
                <a:lnTo>
                  <a:pt x="727" y="566"/>
                </a:lnTo>
                <a:lnTo>
                  <a:pt x="732" y="566"/>
                </a:lnTo>
                <a:lnTo>
                  <a:pt x="732" y="566"/>
                </a:lnTo>
                <a:lnTo>
                  <a:pt x="735" y="568"/>
                </a:lnTo>
                <a:lnTo>
                  <a:pt x="737" y="571"/>
                </a:lnTo>
                <a:lnTo>
                  <a:pt x="738" y="574"/>
                </a:lnTo>
                <a:lnTo>
                  <a:pt x="738" y="579"/>
                </a:lnTo>
                <a:lnTo>
                  <a:pt x="740" y="600"/>
                </a:lnTo>
                <a:lnTo>
                  <a:pt x="740" y="600"/>
                </a:lnTo>
                <a:lnTo>
                  <a:pt x="741" y="610"/>
                </a:lnTo>
                <a:lnTo>
                  <a:pt x="743" y="614"/>
                </a:lnTo>
                <a:lnTo>
                  <a:pt x="743" y="619"/>
                </a:lnTo>
                <a:lnTo>
                  <a:pt x="743" y="619"/>
                </a:lnTo>
                <a:lnTo>
                  <a:pt x="741" y="631"/>
                </a:lnTo>
                <a:lnTo>
                  <a:pt x="743" y="635"/>
                </a:lnTo>
                <a:lnTo>
                  <a:pt x="745" y="640"/>
                </a:lnTo>
                <a:lnTo>
                  <a:pt x="745" y="640"/>
                </a:lnTo>
                <a:lnTo>
                  <a:pt x="748" y="637"/>
                </a:lnTo>
                <a:lnTo>
                  <a:pt x="751" y="634"/>
                </a:lnTo>
                <a:lnTo>
                  <a:pt x="756" y="626"/>
                </a:lnTo>
                <a:lnTo>
                  <a:pt x="759" y="616"/>
                </a:lnTo>
                <a:lnTo>
                  <a:pt x="761" y="608"/>
                </a:lnTo>
                <a:lnTo>
                  <a:pt x="761" y="608"/>
                </a:lnTo>
                <a:lnTo>
                  <a:pt x="764" y="584"/>
                </a:lnTo>
                <a:lnTo>
                  <a:pt x="765" y="560"/>
                </a:lnTo>
                <a:lnTo>
                  <a:pt x="767" y="510"/>
                </a:lnTo>
                <a:lnTo>
                  <a:pt x="767" y="510"/>
                </a:lnTo>
                <a:lnTo>
                  <a:pt x="769" y="505"/>
                </a:lnTo>
                <a:lnTo>
                  <a:pt x="770" y="500"/>
                </a:lnTo>
                <a:lnTo>
                  <a:pt x="770" y="500"/>
                </a:lnTo>
                <a:lnTo>
                  <a:pt x="769" y="492"/>
                </a:lnTo>
                <a:lnTo>
                  <a:pt x="767" y="483"/>
                </a:lnTo>
                <a:lnTo>
                  <a:pt x="767" y="483"/>
                </a:lnTo>
                <a:lnTo>
                  <a:pt x="767" y="474"/>
                </a:lnTo>
                <a:lnTo>
                  <a:pt x="770" y="466"/>
                </a:lnTo>
                <a:lnTo>
                  <a:pt x="777" y="452"/>
                </a:lnTo>
                <a:lnTo>
                  <a:pt x="778" y="444"/>
                </a:lnTo>
                <a:lnTo>
                  <a:pt x="780" y="437"/>
                </a:lnTo>
                <a:lnTo>
                  <a:pt x="780" y="429"/>
                </a:lnTo>
                <a:lnTo>
                  <a:pt x="777" y="421"/>
                </a:lnTo>
                <a:lnTo>
                  <a:pt x="777" y="421"/>
                </a:lnTo>
                <a:close/>
                <a:moveTo>
                  <a:pt x="117" y="639"/>
                </a:moveTo>
                <a:lnTo>
                  <a:pt x="117" y="639"/>
                </a:lnTo>
                <a:lnTo>
                  <a:pt x="116" y="639"/>
                </a:lnTo>
                <a:lnTo>
                  <a:pt x="114" y="640"/>
                </a:lnTo>
                <a:lnTo>
                  <a:pt x="113" y="642"/>
                </a:lnTo>
                <a:lnTo>
                  <a:pt x="111" y="642"/>
                </a:lnTo>
                <a:lnTo>
                  <a:pt x="111" y="642"/>
                </a:lnTo>
                <a:lnTo>
                  <a:pt x="109" y="640"/>
                </a:lnTo>
                <a:lnTo>
                  <a:pt x="109" y="637"/>
                </a:lnTo>
                <a:lnTo>
                  <a:pt x="108" y="634"/>
                </a:lnTo>
                <a:lnTo>
                  <a:pt x="108" y="634"/>
                </a:lnTo>
                <a:lnTo>
                  <a:pt x="113" y="634"/>
                </a:lnTo>
                <a:lnTo>
                  <a:pt x="116" y="634"/>
                </a:lnTo>
                <a:lnTo>
                  <a:pt x="117" y="632"/>
                </a:lnTo>
                <a:lnTo>
                  <a:pt x="117" y="632"/>
                </a:lnTo>
                <a:lnTo>
                  <a:pt x="117" y="635"/>
                </a:lnTo>
                <a:lnTo>
                  <a:pt x="117" y="639"/>
                </a:lnTo>
                <a:lnTo>
                  <a:pt x="117" y="639"/>
                </a:lnTo>
                <a:close/>
                <a:moveTo>
                  <a:pt x="212" y="676"/>
                </a:moveTo>
                <a:lnTo>
                  <a:pt x="212" y="676"/>
                </a:lnTo>
                <a:lnTo>
                  <a:pt x="209" y="674"/>
                </a:lnTo>
                <a:lnTo>
                  <a:pt x="204" y="674"/>
                </a:lnTo>
                <a:lnTo>
                  <a:pt x="204" y="674"/>
                </a:lnTo>
                <a:lnTo>
                  <a:pt x="204" y="671"/>
                </a:lnTo>
                <a:lnTo>
                  <a:pt x="204" y="669"/>
                </a:lnTo>
                <a:lnTo>
                  <a:pt x="203" y="669"/>
                </a:lnTo>
                <a:lnTo>
                  <a:pt x="203" y="669"/>
                </a:lnTo>
                <a:lnTo>
                  <a:pt x="204" y="668"/>
                </a:lnTo>
                <a:lnTo>
                  <a:pt x="203" y="666"/>
                </a:lnTo>
                <a:lnTo>
                  <a:pt x="201" y="664"/>
                </a:lnTo>
                <a:lnTo>
                  <a:pt x="201" y="663"/>
                </a:lnTo>
                <a:lnTo>
                  <a:pt x="201" y="663"/>
                </a:lnTo>
                <a:lnTo>
                  <a:pt x="204" y="663"/>
                </a:lnTo>
                <a:lnTo>
                  <a:pt x="209" y="664"/>
                </a:lnTo>
                <a:lnTo>
                  <a:pt x="209" y="664"/>
                </a:lnTo>
                <a:lnTo>
                  <a:pt x="207" y="668"/>
                </a:lnTo>
                <a:lnTo>
                  <a:pt x="209" y="669"/>
                </a:lnTo>
                <a:lnTo>
                  <a:pt x="211" y="671"/>
                </a:lnTo>
                <a:lnTo>
                  <a:pt x="212" y="676"/>
                </a:lnTo>
                <a:lnTo>
                  <a:pt x="212" y="676"/>
                </a:lnTo>
                <a:close/>
                <a:moveTo>
                  <a:pt x="320" y="745"/>
                </a:moveTo>
                <a:lnTo>
                  <a:pt x="320" y="745"/>
                </a:lnTo>
                <a:lnTo>
                  <a:pt x="320" y="740"/>
                </a:lnTo>
                <a:lnTo>
                  <a:pt x="320" y="737"/>
                </a:lnTo>
                <a:lnTo>
                  <a:pt x="322" y="735"/>
                </a:lnTo>
                <a:lnTo>
                  <a:pt x="325" y="737"/>
                </a:lnTo>
                <a:lnTo>
                  <a:pt x="326" y="738"/>
                </a:lnTo>
                <a:lnTo>
                  <a:pt x="326" y="740"/>
                </a:lnTo>
                <a:lnTo>
                  <a:pt x="325" y="743"/>
                </a:lnTo>
                <a:lnTo>
                  <a:pt x="320" y="745"/>
                </a:lnTo>
                <a:lnTo>
                  <a:pt x="320" y="745"/>
                </a:lnTo>
                <a:close/>
                <a:moveTo>
                  <a:pt x="343" y="745"/>
                </a:moveTo>
                <a:lnTo>
                  <a:pt x="343" y="745"/>
                </a:lnTo>
                <a:lnTo>
                  <a:pt x="343" y="743"/>
                </a:lnTo>
                <a:lnTo>
                  <a:pt x="341" y="741"/>
                </a:lnTo>
                <a:lnTo>
                  <a:pt x="341" y="741"/>
                </a:lnTo>
                <a:lnTo>
                  <a:pt x="343" y="740"/>
                </a:lnTo>
                <a:lnTo>
                  <a:pt x="344" y="740"/>
                </a:lnTo>
                <a:lnTo>
                  <a:pt x="347" y="741"/>
                </a:lnTo>
                <a:lnTo>
                  <a:pt x="347" y="741"/>
                </a:lnTo>
                <a:lnTo>
                  <a:pt x="346" y="743"/>
                </a:lnTo>
                <a:lnTo>
                  <a:pt x="343" y="745"/>
                </a:lnTo>
                <a:lnTo>
                  <a:pt x="343" y="745"/>
                </a:lnTo>
                <a:close/>
                <a:moveTo>
                  <a:pt x="77" y="513"/>
                </a:moveTo>
                <a:lnTo>
                  <a:pt x="82" y="513"/>
                </a:lnTo>
                <a:lnTo>
                  <a:pt x="82" y="513"/>
                </a:lnTo>
                <a:lnTo>
                  <a:pt x="82" y="511"/>
                </a:lnTo>
                <a:lnTo>
                  <a:pt x="82" y="508"/>
                </a:lnTo>
                <a:lnTo>
                  <a:pt x="82" y="508"/>
                </a:lnTo>
                <a:lnTo>
                  <a:pt x="79" y="508"/>
                </a:lnTo>
                <a:lnTo>
                  <a:pt x="79" y="508"/>
                </a:lnTo>
                <a:lnTo>
                  <a:pt x="80" y="510"/>
                </a:lnTo>
                <a:lnTo>
                  <a:pt x="82" y="511"/>
                </a:lnTo>
                <a:lnTo>
                  <a:pt x="82" y="511"/>
                </a:lnTo>
                <a:lnTo>
                  <a:pt x="79" y="511"/>
                </a:lnTo>
                <a:lnTo>
                  <a:pt x="77" y="513"/>
                </a:lnTo>
                <a:lnTo>
                  <a:pt x="77" y="513"/>
                </a:lnTo>
                <a:lnTo>
                  <a:pt x="77" y="513"/>
                </a:lnTo>
                <a:close/>
                <a:moveTo>
                  <a:pt x="232" y="815"/>
                </a:moveTo>
                <a:lnTo>
                  <a:pt x="232" y="815"/>
                </a:lnTo>
                <a:lnTo>
                  <a:pt x="224" y="814"/>
                </a:lnTo>
                <a:lnTo>
                  <a:pt x="224" y="814"/>
                </a:lnTo>
                <a:lnTo>
                  <a:pt x="204" y="801"/>
                </a:lnTo>
                <a:lnTo>
                  <a:pt x="187" y="790"/>
                </a:lnTo>
                <a:lnTo>
                  <a:pt x="169" y="777"/>
                </a:lnTo>
                <a:lnTo>
                  <a:pt x="159" y="770"/>
                </a:lnTo>
                <a:lnTo>
                  <a:pt x="153" y="762"/>
                </a:lnTo>
                <a:lnTo>
                  <a:pt x="153" y="762"/>
                </a:lnTo>
                <a:lnTo>
                  <a:pt x="145" y="759"/>
                </a:lnTo>
                <a:lnTo>
                  <a:pt x="138" y="756"/>
                </a:lnTo>
                <a:lnTo>
                  <a:pt x="129" y="745"/>
                </a:lnTo>
                <a:lnTo>
                  <a:pt x="124" y="740"/>
                </a:lnTo>
                <a:lnTo>
                  <a:pt x="117" y="735"/>
                </a:lnTo>
                <a:lnTo>
                  <a:pt x="113" y="732"/>
                </a:lnTo>
                <a:lnTo>
                  <a:pt x="105" y="730"/>
                </a:lnTo>
                <a:lnTo>
                  <a:pt x="105" y="730"/>
                </a:lnTo>
                <a:lnTo>
                  <a:pt x="117" y="748"/>
                </a:lnTo>
                <a:lnTo>
                  <a:pt x="124" y="756"/>
                </a:lnTo>
                <a:lnTo>
                  <a:pt x="132" y="762"/>
                </a:lnTo>
                <a:lnTo>
                  <a:pt x="132" y="762"/>
                </a:lnTo>
                <a:lnTo>
                  <a:pt x="137" y="766"/>
                </a:lnTo>
                <a:lnTo>
                  <a:pt x="142" y="767"/>
                </a:lnTo>
                <a:lnTo>
                  <a:pt x="142" y="767"/>
                </a:lnTo>
                <a:lnTo>
                  <a:pt x="150" y="775"/>
                </a:lnTo>
                <a:lnTo>
                  <a:pt x="158" y="783"/>
                </a:lnTo>
                <a:lnTo>
                  <a:pt x="158" y="783"/>
                </a:lnTo>
                <a:lnTo>
                  <a:pt x="169" y="790"/>
                </a:lnTo>
                <a:lnTo>
                  <a:pt x="169" y="790"/>
                </a:lnTo>
                <a:lnTo>
                  <a:pt x="203" y="811"/>
                </a:lnTo>
                <a:lnTo>
                  <a:pt x="220" y="819"/>
                </a:lnTo>
                <a:lnTo>
                  <a:pt x="236" y="825"/>
                </a:lnTo>
                <a:lnTo>
                  <a:pt x="236" y="825"/>
                </a:lnTo>
                <a:lnTo>
                  <a:pt x="238" y="825"/>
                </a:lnTo>
                <a:lnTo>
                  <a:pt x="238" y="824"/>
                </a:lnTo>
                <a:lnTo>
                  <a:pt x="238" y="824"/>
                </a:lnTo>
                <a:lnTo>
                  <a:pt x="235" y="820"/>
                </a:lnTo>
                <a:lnTo>
                  <a:pt x="232" y="815"/>
                </a:lnTo>
                <a:lnTo>
                  <a:pt x="232" y="815"/>
                </a:lnTo>
                <a:close/>
                <a:moveTo>
                  <a:pt x="252" y="825"/>
                </a:moveTo>
                <a:lnTo>
                  <a:pt x="252" y="825"/>
                </a:lnTo>
                <a:lnTo>
                  <a:pt x="249" y="827"/>
                </a:lnTo>
                <a:lnTo>
                  <a:pt x="246" y="827"/>
                </a:lnTo>
                <a:lnTo>
                  <a:pt x="244" y="827"/>
                </a:lnTo>
                <a:lnTo>
                  <a:pt x="243" y="828"/>
                </a:lnTo>
                <a:lnTo>
                  <a:pt x="243" y="828"/>
                </a:lnTo>
                <a:lnTo>
                  <a:pt x="251" y="830"/>
                </a:lnTo>
                <a:lnTo>
                  <a:pt x="259" y="833"/>
                </a:lnTo>
                <a:lnTo>
                  <a:pt x="269" y="836"/>
                </a:lnTo>
                <a:lnTo>
                  <a:pt x="278" y="838"/>
                </a:lnTo>
                <a:lnTo>
                  <a:pt x="278" y="838"/>
                </a:lnTo>
                <a:lnTo>
                  <a:pt x="277" y="835"/>
                </a:lnTo>
                <a:lnTo>
                  <a:pt x="273" y="833"/>
                </a:lnTo>
                <a:lnTo>
                  <a:pt x="267" y="832"/>
                </a:lnTo>
                <a:lnTo>
                  <a:pt x="259" y="828"/>
                </a:lnTo>
                <a:lnTo>
                  <a:pt x="254" y="828"/>
                </a:lnTo>
                <a:lnTo>
                  <a:pt x="252" y="825"/>
                </a:lnTo>
                <a:lnTo>
                  <a:pt x="252" y="82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p>
            <a:pPr>
              <a:defRPr/>
            </a:pPr>
            <a:endParaRPr lang="zh-CN" altLang="zh-CN" sz="3200" b="1" dirty="0" smtClean="0"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defRPr/>
            </a:pPr>
            <a:r>
              <a:rPr lang="zh-CN" altLang="zh-CN" sz="3200" b="1" kern="0" dirty="0" smtClea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  <a:hlinkClick r:id="rId4" action="ppaction://hlinksldjump"/>
              </a:rPr>
              <a:t>雍也</a:t>
            </a:r>
            <a:endParaRPr lang="zh-CN" altLang="zh-CN" sz="3200" b="1" kern="0" dirty="0" smtClea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39240" y="676275"/>
            <a:ext cx="964565" cy="6457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贤德</a:t>
            </a:r>
            <a:endParaRPr lang="zh-CN" altLang="en-US" sz="28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03805" y="121920"/>
            <a:ext cx="1391920" cy="12001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感叹词，</a:t>
            </a:r>
            <a:endParaRPr lang="zh-CN" altLang="en-US" sz="28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啊！</a:t>
            </a:r>
            <a:endParaRPr lang="zh-CN" altLang="en-US" sz="28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05200" y="708660"/>
            <a:ext cx="894080" cy="6457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颜回</a:t>
            </a:r>
            <a:endParaRPr lang="zh-CN" altLang="en-US" sz="28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76800" y="676275"/>
            <a:ext cx="3027680" cy="6457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盛饭用的圆形容器</a:t>
            </a:r>
            <a:endParaRPr lang="zh-CN" altLang="en-US" sz="28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138160" y="708660"/>
            <a:ext cx="594360" cy="5664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水</a:t>
            </a:r>
            <a:endParaRPr lang="zh-CN" altLang="en-US" sz="24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1000" y="2567940"/>
            <a:ext cx="894080" cy="6457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别人</a:t>
            </a:r>
            <a:endParaRPr lang="zh-CN" altLang="en-US" sz="28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75080" y="2567940"/>
            <a:ext cx="894080" cy="6457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忍受</a:t>
            </a:r>
            <a:endParaRPr lang="zh-CN" altLang="en-US" sz="28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11680" y="2567940"/>
            <a:ext cx="894080" cy="6457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那种</a:t>
            </a:r>
            <a:endParaRPr lang="zh-CN" altLang="en-US" sz="28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752725" y="2567940"/>
            <a:ext cx="894080" cy="12001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穷困</a:t>
            </a:r>
            <a:endParaRPr lang="zh-CN" altLang="en-US" sz="28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忧愁</a:t>
            </a:r>
            <a:endParaRPr lang="zh-CN" altLang="en-US" sz="28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99760" y="2567940"/>
            <a:ext cx="1956435" cy="12001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乐趣</a:t>
            </a:r>
            <a:endParaRPr lang="zh-CN" altLang="en-US" sz="28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悠然自得</a:t>
            </a:r>
            <a:endParaRPr lang="zh-CN" altLang="en-US" sz="28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58825" y="4111625"/>
            <a:ext cx="9872980" cy="19926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孔子说，多么有贤德啊，颜回。一簞饭，一瓢水，在简陋的巷子，别人都忍受不了那种穷困忧愁，颜回却也不改那种悠然自得的乐趣。多么贤德啊，颜回！</a:t>
            </a:r>
            <a:endParaRPr lang="zh-CN" altLang="en-US" sz="32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0485" y="1621155"/>
            <a:ext cx="12051030" cy="772160"/>
          </a:xfrm>
        </p:spPr>
        <p:txBody>
          <a:bodyPr>
            <a:noAutofit/>
          </a:bodyPr>
          <a:p>
            <a:r>
              <a:rPr lang="zh-CN" altLang="en-US" sz="4400" b="1"/>
              <a:t>子曰：知之者不如好知者，好之者不如乐之者。</a:t>
            </a:r>
            <a:endParaRPr lang="zh-CN" altLang="en-US" sz="4400" b="1"/>
          </a:p>
        </p:txBody>
      </p:sp>
      <p:sp>
        <p:nvSpPr>
          <p:cNvPr id="2050" name=" 2050">
            <a:hlinkClick r:id="rId1" action="ppaction://hlinksldjump"/>
          </p:cNvPr>
          <p:cNvSpPr/>
          <p:nvPr/>
        </p:nvSpPr>
        <p:spPr bwMode="auto">
          <a:xfrm>
            <a:off x="10880090" y="5791835"/>
            <a:ext cx="1189990" cy="990600"/>
          </a:xfrm>
          <a:custGeom>
            <a:avLst/>
            <a:gdLst/>
            <a:ahLst/>
            <a:cxnLst/>
            <a:rect l="0" t="0" r="r" b="b"/>
            <a:pathLst>
              <a:path w="1646238" h="2433638">
                <a:moveTo>
                  <a:pt x="577732" y="161925"/>
                </a:moveTo>
                <a:lnTo>
                  <a:pt x="586070" y="162719"/>
                </a:lnTo>
                <a:lnTo>
                  <a:pt x="593614" y="163910"/>
                </a:lnTo>
                <a:lnTo>
                  <a:pt x="597585" y="164703"/>
                </a:lnTo>
                <a:lnTo>
                  <a:pt x="601953" y="165894"/>
                </a:lnTo>
                <a:lnTo>
                  <a:pt x="605526" y="167482"/>
                </a:lnTo>
                <a:lnTo>
                  <a:pt x="609100" y="169069"/>
                </a:lnTo>
                <a:lnTo>
                  <a:pt x="612674" y="171053"/>
                </a:lnTo>
                <a:lnTo>
                  <a:pt x="616247" y="173435"/>
                </a:lnTo>
                <a:lnTo>
                  <a:pt x="619821" y="176610"/>
                </a:lnTo>
                <a:lnTo>
                  <a:pt x="623394" y="179388"/>
                </a:lnTo>
                <a:lnTo>
                  <a:pt x="626968" y="182563"/>
                </a:lnTo>
                <a:lnTo>
                  <a:pt x="630145" y="186135"/>
                </a:lnTo>
                <a:lnTo>
                  <a:pt x="633321" y="190103"/>
                </a:lnTo>
                <a:lnTo>
                  <a:pt x="636498" y="194469"/>
                </a:lnTo>
                <a:lnTo>
                  <a:pt x="639674" y="199232"/>
                </a:lnTo>
                <a:lnTo>
                  <a:pt x="642454" y="204788"/>
                </a:lnTo>
                <a:lnTo>
                  <a:pt x="645233" y="210344"/>
                </a:lnTo>
                <a:lnTo>
                  <a:pt x="648013" y="216297"/>
                </a:lnTo>
                <a:lnTo>
                  <a:pt x="650792" y="222647"/>
                </a:lnTo>
                <a:lnTo>
                  <a:pt x="653969" y="229394"/>
                </a:lnTo>
                <a:lnTo>
                  <a:pt x="656351" y="237332"/>
                </a:lnTo>
                <a:lnTo>
                  <a:pt x="658733" y="245269"/>
                </a:lnTo>
                <a:lnTo>
                  <a:pt x="838208" y="927100"/>
                </a:lnTo>
                <a:lnTo>
                  <a:pt x="840193" y="928291"/>
                </a:lnTo>
                <a:lnTo>
                  <a:pt x="841781" y="933450"/>
                </a:lnTo>
                <a:lnTo>
                  <a:pt x="899356" y="921941"/>
                </a:lnTo>
                <a:lnTo>
                  <a:pt x="911665" y="922338"/>
                </a:lnTo>
                <a:lnTo>
                  <a:pt x="923180" y="923529"/>
                </a:lnTo>
                <a:lnTo>
                  <a:pt x="935489" y="924719"/>
                </a:lnTo>
                <a:lnTo>
                  <a:pt x="946607" y="926704"/>
                </a:lnTo>
                <a:lnTo>
                  <a:pt x="957725" y="929482"/>
                </a:lnTo>
                <a:lnTo>
                  <a:pt x="969240" y="932657"/>
                </a:lnTo>
                <a:lnTo>
                  <a:pt x="979960" y="936229"/>
                </a:lnTo>
                <a:lnTo>
                  <a:pt x="991078" y="939800"/>
                </a:lnTo>
                <a:lnTo>
                  <a:pt x="1001402" y="944166"/>
                </a:lnTo>
                <a:lnTo>
                  <a:pt x="1011726" y="948929"/>
                </a:lnTo>
                <a:lnTo>
                  <a:pt x="1022049" y="954485"/>
                </a:lnTo>
                <a:lnTo>
                  <a:pt x="1031976" y="960438"/>
                </a:lnTo>
                <a:lnTo>
                  <a:pt x="1041506" y="966788"/>
                </a:lnTo>
                <a:lnTo>
                  <a:pt x="1051432" y="973535"/>
                </a:lnTo>
                <a:lnTo>
                  <a:pt x="1060565" y="980679"/>
                </a:lnTo>
                <a:lnTo>
                  <a:pt x="1069697" y="988616"/>
                </a:lnTo>
                <a:lnTo>
                  <a:pt x="1076050" y="994172"/>
                </a:lnTo>
                <a:lnTo>
                  <a:pt x="1081212" y="999729"/>
                </a:lnTo>
                <a:lnTo>
                  <a:pt x="1086374" y="1005682"/>
                </a:lnTo>
                <a:lnTo>
                  <a:pt x="1090345" y="1012032"/>
                </a:lnTo>
                <a:lnTo>
                  <a:pt x="1126478" y="1071960"/>
                </a:lnTo>
                <a:lnTo>
                  <a:pt x="1183258" y="1074341"/>
                </a:lnTo>
                <a:lnTo>
                  <a:pt x="1184847" y="1075532"/>
                </a:lnTo>
                <a:lnTo>
                  <a:pt x="1199538" y="1077913"/>
                </a:lnTo>
                <a:lnTo>
                  <a:pt x="1214230" y="1081088"/>
                </a:lnTo>
                <a:lnTo>
                  <a:pt x="1228524" y="1085057"/>
                </a:lnTo>
                <a:lnTo>
                  <a:pt x="1242818" y="1089422"/>
                </a:lnTo>
                <a:lnTo>
                  <a:pt x="1256716" y="1094582"/>
                </a:lnTo>
                <a:lnTo>
                  <a:pt x="1271010" y="1100932"/>
                </a:lnTo>
                <a:lnTo>
                  <a:pt x="1284510" y="1106885"/>
                </a:lnTo>
                <a:lnTo>
                  <a:pt x="1298011" y="1114029"/>
                </a:lnTo>
                <a:lnTo>
                  <a:pt x="1310717" y="1121172"/>
                </a:lnTo>
                <a:lnTo>
                  <a:pt x="1323820" y="1129507"/>
                </a:lnTo>
                <a:lnTo>
                  <a:pt x="1336129" y="1137444"/>
                </a:lnTo>
                <a:lnTo>
                  <a:pt x="1348041" y="1146175"/>
                </a:lnTo>
                <a:lnTo>
                  <a:pt x="1359953" y="1155700"/>
                </a:lnTo>
                <a:lnTo>
                  <a:pt x="1371071" y="1165225"/>
                </a:lnTo>
                <a:lnTo>
                  <a:pt x="1381792" y="1175147"/>
                </a:lnTo>
                <a:lnTo>
                  <a:pt x="1392115" y="1185863"/>
                </a:lnTo>
                <a:lnTo>
                  <a:pt x="1408792" y="1204119"/>
                </a:lnTo>
                <a:lnTo>
                  <a:pt x="1424278" y="1223566"/>
                </a:lnTo>
                <a:lnTo>
                  <a:pt x="1439763" y="1243410"/>
                </a:lnTo>
                <a:lnTo>
                  <a:pt x="1454058" y="1263254"/>
                </a:lnTo>
                <a:lnTo>
                  <a:pt x="1467955" y="1283891"/>
                </a:lnTo>
                <a:lnTo>
                  <a:pt x="1480264" y="1305322"/>
                </a:lnTo>
                <a:lnTo>
                  <a:pt x="1492970" y="1327150"/>
                </a:lnTo>
                <a:lnTo>
                  <a:pt x="1504088" y="1348582"/>
                </a:lnTo>
                <a:lnTo>
                  <a:pt x="1505279" y="1351360"/>
                </a:lnTo>
                <a:lnTo>
                  <a:pt x="1506471" y="1352154"/>
                </a:lnTo>
                <a:lnTo>
                  <a:pt x="1508059" y="1352550"/>
                </a:lnTo>
                <a:lnTo>
                  <a:pt x="1518780" y="1353344"/>
                </a:lnTo>
                <a:lnTo>
                  <a:pt x="1528309" y="1355329"/>
                </a:lnTo>
                <a:lnTo>
                  <a:pt x="1537839" y="1357710"/>
                </a:lnTo>
                <a:lnTo>
                  <a:pt x="1546971" y="1360885"/>
                </a:lnTo>
                <a:lnTo>
                  <a:pt x="1555707" y="1364457"/>
                </a:lnTo>
                <a:lnTo>
                  <a:pt x="1563648" y="1368822"/>
                </a:lnTo>
                <a:lnTo>
                  <a:pt x="1571590" y="1373982"/>
                </a:lnTo>
                <a:lnTo>
                  <a:pt x="1578737" y="1379935"/>
                </a:lnTo>
                <a:lnTo>
                  <a:pt x="1585487" y="1385888"/>
                </a:lnTo>
                <a:lnTo>
                  <a:pt x="1591840" y="1392238"/>
                </a:lnTo>
                <a:lnTo>
                  <a:pt x="1597796" y="1398985"/>
                </a:lnTo>
                <a:lnTo>
                  <a:pt x="1603752" y="1406525"/>
                </a:lnTo>
                <a:lnTo>
                  <a:pt x="1608914" y="1413669"/>
                </a:lnTo>
                <a:lnTo>
                  <a:pt x="1613678" y="1421607"/>
                </a:lnTo>
                <a:lnTo>
                  <a:pt x="1618046" y="1429544"/>
                </a:lnTo>
                <a:lnTo>
                  <a:pt x="1622017" y="1437879"/>
                </a:lnTo>
                <a:lnTo>
                  <a:pt x="1625988" y="1446213"/>
                </a:lnTo>
                <a:lnTo>
                  <a:pt x="1629561" y="1454547"/>
                </a:lnTo>
                <a:lnTo>
                  <a:pt x="1632738" y="1463279"/>
                </a:lnTo>
                <a:lnTo>
                  <a:pt x="1635517" y="1471613"/>
                </a:lnTo>
                <a:lnTo>
                  <a:pt x="1637900" y="1479947"/>
                </a:lnTo>
                <a:lnTo>
                  <a:pt x="1639885" y="1488282"/>
                </a:lnTo>
                <a:lnTo>
                  <a:pt x="1641473" y="1497013"/>
                </a:lnTo>
                <a:lnTo>
                  <a:pt x="1643062" y="1504950"/>
                </a:lnTo>
                <a:lnTo>
                  <a:pt x="1644253" y="1512491"/>
                </a:lnTo>
                <a:lnTo>
                  <a:pt x="1645047" y="1520429"/>
                </a:lnTo>
                <a:lnTo>
                  <a:pt x="1645841" y="1527969"/>
                </a:lnTo>
                <a:lnTo>
                  <a:pt x="1646238" y="1534716"/>
                </a:lnTo>
                <a:lnTo>
                  <a:pt x="1646238" y="1541463"/>
                </a:lnTo>
                <a:lnTo>
                  <a:pt x="1646238" y="1548210"/>
                </a:lnTo>
                <a:lnTo>
                  <a:pt x="1645841" y="1553766"/>
                </a:lnTo>
                <a:lnTo>
                  <a:pt x="1645444" y="1558925"/>
                </a:lnTo>
                <a:lnTo>
                  <a:pt x="1643458" y="1570832"/>
                </a:lnTo>
                <a:lnTo>
                  <a:pt x="1642267" y="1583532"/>
                </a:lnTo>
                <a:lnTo>
                  <a:pt x="1641473" y="1595835"/>
                </a:lnTo>
                <a:lnTo>
                  <a:pt x="1640679" y="1608535"/>
                </a:lnTo>
                <a:lnTo>
                  <a:pt x="1634723" y="1749029"/>
                </a:lnTo>
                <a:lnTo>
                  <a:pt x="1628370" y="1889126"/>
                </a:lnTo>
                <a:lnTo>
                  <a:pt x="1627973" y="1902222"/>
                </a:lnTo>
                <a:lnTo>
                  <a:pt x="1626385" y="1915716"/>
                </a:lnTo>
                <a:lnTo>
                  <a:pt x="1625194" y="1928416"/>
                </a:lnTo>
                <a:lnTo>
                  <a:pt x="1623208" y="1941910"/>
                </a:lnTo>
                <a:lnTo>
                  <a:pt x="1621223" y="1954610"/>
                </a:lnTo>
                <a:lnTo>
                  <a:pt x="1618840" y="1968104"/>
                </a:lnTo>
                <a:lnTo>
                  <a:pt x="1616061" y="1980804"/>
                </a:lnTo>
                <a:lnTo>
                  <a:pt x="1612884" y="1993504"/>
                </a:lnTo>
                <a:lnTo>
                  <a:pt x="1604546" y="2026444"/>
                </a:lnTo>
                <a:lnTo>
                  <a:pt x="1595414" y="2058988"/>
                </a:lnTo>
                <a:lnTo>
                  <a:pt x="1586281" y="2091532"/>
                </a:lnTo>
                <a:lnTo>
                  <a:pt x="1577148" y="2123679"/>
                </a:lnTo>
                <a:lnTo>
                  <a:pt x="1579134" y="2125663"/>
                </a:lnTo>
                <a:lnTo>
                  <a:pt x="1617252" y="2294732"/>
                </a:lnTo>
                <a:lnTo>
                  <a:pt x="1571590" y="2303463"/>
                </a:lnTo>
                <a:lnTo>
                  <a:pt x="1487411" y="2318147"/>
                </a:lnTo>
                <a:lnTo>
                  <a:pt x="1251951" y="2359026"/>
                </a:lnTo>
                <a:lnTo>
                  <a:pt x="1000608" y="2402285"/>
                </a:lnTo>
                <a:lnTo>
                  <a:pt x="897370" y="2420541"/>
                </a:lnTo>
                <a:lnTo>
                  <a:pt x="824310" y="2433638"/>
                </a:lnTo>
                <a:lnTo>
                  <a:pt x="785398" y="2236391"/>
                </a:lnTo>
                <a:lnTo>
                  <a:pt x="781030" y="2228851"/>
                </a:lnTo>
                <a:lnTo>
                  <a:pt x="776662" y="2221707"/>
                </a:lnTo>
                <a:lnTo>
                  <a:pt x="771897" y="2214563"/>
                </a:lnTo>
                <a:lnTo>
                  <a:pt x="767133" y="2207816"/>
                </a:lnTo>
                <a:lnTo>
                  <a:pt x="761574" y="2201069"/>
                </a:lnTo>
                <a:lnTo>
                  <a:pt x="756015" y="2194719"/>
                </a:lnTo>
                <a:lnTo>
                  <a:pt x="750456" y="2188369"/>
                </a:lnTo>
                <a:lnTo>
                  <a:pt x="744897" y="2182416"/>
                </a:lnTo>
                <a:lnTo>
                  <a:pt x="738544" y="2176463"/>
                </a:lnTo>
                <a:lnTo>
                  <a:pt x="732191" y="2170907"/>
                </a:lnTo>
                <a:lnTo>
                  <a:pt x="725441" y="2165351"/>
                </a:lnTo>
                <a:lnTo>
                  <a:pt x="719088" y="2159794"/>
                </a:lnTo>
                <a:lnTo>
                  <a:pt x="711940" y="2155032"/>
                </a:lnTo>
                <a:lnTo>
                  <a:pt x="704396" y="2149873"/>
                </a:lnTo>
                <a:lnTo>
                  <a:pt x="697249" y="2145507"/>
                </a:lnTo>
                <a:lnTo>
                  <a:pt x="689705" y="2141141"/>
                </a:lnTo>
                <a:lnTo>
                  <a:pt x="678984" y="2135585"/>
                </a:lnTo>
                <a:lnTo>
                  <a:pt x="668660" y="2130029"/>
                </a:lnTo>
                <a:lnTo>
                  <a:pt x="648807" y="2118519"/>
                </a:lnTo>
                <a:lnTo>
                  <a:pt x="630145" y="2106216"/>
                </a:lnTo>
                <a:lnTo>
                  <a:pt x="611482" y="2093119"/>
                </a:lnTo>
                <a:lnTo>
                  <a:pt x="593217" y="2080022"/>
                </a:lnTo>
                <a:lnTo>
                  <a:pt x="576144" y="2065735"/>
                </a:lnTo>
                <a:lnTo>
                  <a:pt x="559070" y="2051447"/>
                </a:lnTo>
                <a:lnTo>
                  <a:pt x="543187" y="2035969"/>
                </a:lnTo>
                <a:lnTo>
                  <a:pt x="526907" y="2020491"/>
                </a:lnTo>
                <a:lnTo>
                  <a:pt x="511422" y="2004616"/>
                </a:lnTo>
                <a:lnTo>
                  <a:pt x="496333" y="1988344"/>
                </a:lnTo>
                <a:lnTo>
                  <a:pt x="481245" y="1971676"/>
                </a:lnTo>
                <a:lnTo>
                  <a:pt x="466951" y="1954610"/>
                </a:lnTo>
                <a:lnTo>
                  <a:pt x="452259" y="1937147"/>
                </a:lnTo>
                <a:lnTo>
                  <a:pt x="424067" y="1902222"/>
                </a:lnTo>
                <a:lnTo>
                  <a:pt x="418111" y="1894285"/>
                </a:lnTo>
                <a:lnTo>
                  <a:pt x="412552" y="1886744"/>
                </a:lnTo>
                <a:lnTo>
                  <a:pt x="401435" y="1870472"/>
                </a:lnTo>
                <a:lnTo>
                  <a:pt x="391508" y="1853804"/>
                </a:lnTo>
                <a:lnTo>
                  <a:pt x="381978" y="1837532"/>
                </a:lnTo>
                <a:lnTo>
                  <a:pt x="372846" y="1820069"/>
                </a:lnTo>
                <a:lnTo>
                  <a:pt x="364110" y="1803401"/>
                </a:lnTo>
                <a:lnTo>
                  <a:pt x="356169" y="1785541"/>
                </a:lnTo>
                <a:lnTo>
                  <a:pt x="348228" y="1768079"/>
                </a:lnTo>
                <a:lnTo>
                  <a:pt x="332345" y="1733551"/>
                </a:lnTo>
                <a:lnTo>
                  <a:pt x="324404" y="1716485"/>
                </a:lnTo>
                <a:lnTo>
                  <a:pt x="316065" y="1699022"/>
                </a:lnTo>
                <a:lnTo>
                  <a:pt x="307727" y="1682354"/>
                </a:lnTo>
                <a:lnTo>
                  <a:pt x="298991" y="1666082"/>
                </a:lnTo>
                <a:lnTo>
                  <a:pt x="289462" y="1649413"/>
                </a:lnTo>
                <a:lnTo>
                  <a:pt x="279535" y="1633935"/>
                </a:lnTo>
                <a:lnTo>
                  <a:pt x="275962" y="1624410"/>
                </a:lnTo>
                <a:lnTo>
                  <a:pt x="271594" y="1614885"/>
                </a:lnTo>
                <a:lnTo>
                  <a:pt x="266829" y="1605360"/>
                </a:lnTo>
                <a:lnTo>
                  <a:pt x="261667" y="1595835"/>
                </a:lnTo>
                <a:lnTo>
                  <a:pt x="256505" y="1586310"/>
                </a:lnTo>
                <a:lnTo>
                  <a:pt x="250946" y="1577182"/>
                </a:lnTo>
                <a:lnTo>
                  <a:pt x="239431" y="1558132"/>
                </a:lnTo>
                <a:lnTo>
                  <a:pt x="227122" y="1539479"/>
                </a:lnTo>
                <a:lnTo>
                  <a:pt x="214813" y="1521619"/>
                </a:lnTo>
                <a:lnTo>
                  <a:pt x="190592" y="1486694"/>
                </a:lnTo>
                <a:lnTo>
                  <a:pt x="185827" y="1479154"/>
                </a:lnTo>
                <a:lnTo>
                  <a:pt x="181063" y="1470422"/>
                </a:lnTo>
                <a:lnTo>
                  <a:pt x="170342" y="1450579"/>
                </a:lnTo>
                <a:lnTo>
                  <a:pt x="164783" y="1441054"/>
                </a:lnTo>
                <a:lnTo>
                  <a:pt x="159224" y="1431132"/>
                </a:lnTo>
                <a:lnTo>
                  <a:pt x="156444" y="1427163"/>
                </a:lnTo>
                <a:lnTo>
                  <a:pt x="153268" y="1423194"/>
                </a:lnTo>
                <a:lnTo>
                  <a:pt x="149694" y="1419622"/>
                </a:lnTo>
                <a:lnTo>
                  <a:pt x="146518" y="1416447"/>
                </a:lnTo>
                <a:lnTo>
                  <a:pt x="143738" y="1413272"/>
                </a:lnTo>
                <a:lnTo>
                  <a:pt x="140959" y="1409304"/>
                </a:lnTo>
                <a:lnTo>
                  <a:pt x="138576" y="1404541"/>
                </a:lnTo>
                <a:lnTo>
                  <a:pt x="136591" y="1398985"/>
                </a:lnTo>
                <a:lnTo>
                  <a:pt x="134209" y="1393429"/>
                </a:lnTo>
                <a:lnTo>
                  <a:pt x="132620" y="1387475"/>
                </a:lnTo>
                <a:lnTo>
                  <a:pt x="129047" y="1373982"/>
                </a:lnTo>
                <a:lnTo>
                  <a:pt x="125870" y="1360488"/>
                </a:lnTo>
                <a:lnTo>
                  <a:pt x="122694" y="1346994"/>
                </a:lnTo>
                <a:lnTo>
                  <a:pt x="120311" y="1335485"/>
                </a:lnTo>
                <a:lnTo>
                  <a:pt x="117532" y="1325563"/>
                </a:lnTo>
                <a:lnTo>
                  <a:pt x="109194" y="1300560"/>
                </a:lnTo>
                <a:lnTo>
                  <a:pt x="100458" y="1276350"/>
                </a:lnTo>
                <a:lnTo>
                  <a:pt x="95296" y="1264047"/>
                </a:lnTo>
                <a:lnTo>
                  <a:pt x="90531" y="1252538"/>
                </a:lnTo>
                <a:lnTo>
                  <a:pt x="85767" y="1241425"/>
                </a:lnTo>
                <a:lnTo>
                  <a:pt x="80208" y="1229916"/>
                </a:lnTo>
                <a:lnTo>
                  <a:pt x="77031" y="1223566"/>
                </a:lnTo>
                <a:lnTo>
                  <a:pt x="73458" y="1217216"/>
                </a:lnTo>
                <a:lnTo>
                  <a:pt x="65119" y="1203722"/>
                </a:lnTo>
                <a:lnTo>
                  <a:pt x="55987" y="1190625"/>
                </a:lnTo>
                <a:lnTo>
                  <a:pt x="46457" y="1177132"/>
                </a:lnTo>
                <a:lnTo>
                  <a:pt x="26207" y="1150938"/>
                </a:lnTo>
                <a:lnTo>
                  <a:pt x="6353" y="1125538"/>
                </a:lnTo>
                <a:lnTo>
                  <a:pt x="3574" y="1121172"/>
                </a:lnTo>
                <a:lnTo>
                  <a:pt x="1589" y="1116410"/>
                </a:lnTo>
                <a:lnTo>
                  <a:pt x="397" y="1111250"/>
                </a:lnTo>
                <a:lnTo>
                  <a:pt x="0" y="1106091"/>
                </a:lnTo>
                <a:lnTo>
                  <a:pt x="0" y="1100535"/>
                </a:lnTo>
                <a:lnTo>
                  <a:pt x="794" y="1094582"/>
                </a:lnTo>
                <a:lnTo>
                  <a:pt x="1986" y="1088629"/>
                </a:lnTo>
                <a:lnTo>
                  <a:pt x="3574" y="1083072"/>
                </a:lnTo>
                <a:lnTo>
                  <a:pt x="5559" y="1077516"/>
                </a:lnTo>
                <a:lnTo>
                  <a:pt x="8339" y="1071960"/>
                </a:lnTo>
                <a:lnTo>
                  <a:pt x="11118" y="1066404"/>
                </a:lnTo>
                <a:lnTo>
                  <a:pt x="14295" y="1061641"/>
                </a:lnTo>
                <a:lnTo>
                  <a:pt x="17868" y="1056879"/>
                </a:lnTo>
                <a:lnTo>
                  <a:pt x="21045" y="1052910"/>
                </a:lnTo>
                <a:lnTo>
                  <a:pt x="24618" y="1048941"/>
                </a:lnTo>
                <a:lnTo>
                  <a:pt x="28192" y="1045766"/>
                </a:lnTo>
                <a:lnTo>
                  <a:pt x="33751" y="1041400"/>
                </a:lnTo>
                <a:lnTo>
                  <a:pt x="39310" y="1037432"/>
                </a:lnTo>
                <a:lnTo>
                  <a:pt x="45663" y="1034257"/>
                </a:lnTo>
                <a:lnTo>
                  <a:pt x="52016" y="1031479"/>
                </a:lnTo>
                <a:lnTo>
                  <a:pt x="58369" y="1029097"/>
                </a:lnTo>
                <a:lnTo>
                  <a:pt x="64722" y="1027113"/>
                </a:lnTo>
                <a:lnTo>
                  <a:pt x="71869" y="1025922"/>
                </a:lnTo>
                <a:lnTo>
                  <a:pt x="78619" y="1024732"/>
                </a:lnTo>
                <a:lnTo>
                  <a:pt x="85767" y="1023938"/>
                </a:lnTo>
                <a:lnTo>
                  <a:pt x="92517" y="1023541"/>
                </a:lnTo>
                <a:lnTo>
                  <a:pt x="100061" y="1023938"/>
                </a:lnTo>
                <a:lnTo>
                  <a:pt x="107208" y="1024335"/>
                </a:lnTo>
                <a:lnTo>
                  <a:pt x="114355" y="1024732"/>
                </a:lnTo>
                <a:lnTo>
                  <a:pt x="121503" y="1025922"/>
                </a:lnTo>
                <a:lnTo>
                  <a:pt x="129047" y="1027510"/>
                </a:lnTo>
                <a:lnTo>
                  <a:pt x="136194" y="1029097"/>
                </a:lnTo>
                <a:lnTo>
                  <a:pt x="143341" y="1031082"/>
                </a:lnTo>
                <a:lnTo>
                  <a:pt x="150488" y="1033066"/>
                </a:lnTo>
                <a:lnTo>
                  <a:pt x="157636" y="1035844"/>
                </a:lnTo>
                <a:lnTo>
                  <a:pt x="164783" y="1038622"/>
                </a:lnTo>
                <a:lnTo>
                  <a:pt x="171533" y="1041400"/>
                </a:lnTo>
                <a:lnTo>
                  <a:pt x="177886" y="1044972"/>
                </a:lnTo>
                <a:lnTo>
                  <a:pt x="185033" y="1048544"/>
                </a:lnTo>
                <a:lnTo>
                  <a:pt x="191386" y="1052116"/>
                </a:lnTo>
                <a:lnTo>
                  <a:pt x="197739" y="1055688"/>
                </a:lnTo>
                <a:lnTo>
                  <a:pt x="203695" y="1059657"/>
                </a:lnTo>
                <a:lnTo>
                  <a:pt x="209651" y="1064022"/>
                </a:lnTo>
                <a:lnTo>
                  <a:pt x="215210" y="1067991"/>
                </a:lnTo>
                <a:lnTo>
                  <a:pt x="220769" y="1072754"/>
                </a:lnTo>
                <a:lnTo>
                  <a:pt x="225534" y="1077516"/>
                </a:lnTo>
                <a:lnTo>
                  <a:pt x="230299" y="1081882"/>
                </a:lnTo>
                <a:lnTo>
                  <a:pt x="235064" y="1086644"/>
                </a:lnTo>
                <a:lnTo>
                  <a:pt x="239828" y="1092200"/>
                </a:lnTo>
                <a:lnTo>
                  <a:pt x="244593" y="1097757"/>
                </a:lnTo>
                <a:lnTo>
                  <a:pt x="252932" y="1109663"/>
                </a:lnTo>
                <a:lnTo>
                  <a:pt x="260873" y="1121966"/>
                </a:lnTo>
                <a:lnTo>
                  <a:pt x="268814" y="1135063"/>
                </a:lnTo>
                <a:lnTo>
                  <a:pt x="283903" y="1160463"/>
                </a:lnTo>
                <a:lnTo>
                  <a:pt x="291447" y="1173163"/>
                </a:lnTo>
                <a:lnTo>
                  <a:pt x="299388" y="1185069"/>
                </a:lnTo>
                <a:lnTo>
                  <a:pt x="306139" y="1195785"/>
                </a:lnTo>
                <a:lnTo>
                  <a:pt x="312889" y="1206897"/>
                </a:lnTo>
                <a:lnTo>
                  <a:pt x="327580" y="1230710"/>
                </a:lnTo>
                <a:lnTo>
                  <a:pt x="342272" y="1255713"/>
                </a:lnTo>
                <a:lnTo>
                  <a:pt x="357757" y="1281113"/>
                </a:lnTo>
                <a:lnTo>
                  <a:pt x="365699" y="1293416"/>
                </a:lnTo>
                <a:lnTo>
                  <a:pt x="373640" y="1305719"/>
                </a:lnTo>
                <a:lnTo>
                  <a:pt x="382375" y="1317229"/>
                </a:lnTo>
                <a:lnTo>
                  <a:pt x="390714" y="1328738"/>
                </a:lnTo>
                <a:lnTo>
                  <a:pt x="399846" y="1339454"/>
                </a:lnTo>
                <a:lnTo>
                  <a:pt x="409376" y="1348979"/>
                </a:lnTo>
                <a:lnTo>
                  <a:pt x="418905" y="1358504"/>
                </a:lnTo>
                <a:lnTo>
                  <a:pt x="423670" y="1362472"/>
                </a:lnTo>
                <a:lnTo>
                  <a:pt x="428832" y="1366441"/>
                </a:lnTo>
                <a:lnTo>
                  <a:pt x="437171" y="1372791"/>
                </a:lnTo>
                <a:lnTo>
                  <a:pt x="445112" y="1378744"/>
                </a:lnTo>
                <a:lnTo>
                  <a:pt x="453450" y="1383904"/>
                </a:lnTo>
                <a:lnTo>
                  <a:pt x="462186" y="1388666"/>
                </a:lnTo>
                <a:lnTo>
                  <a:pt x="470921" y="1392635"/>
                </a:lnTo>
                <a:lnTo>
                  <a:pt x="479260" y="1396207"/>
                </a:lnTo>
                <a:lnTo>
                  <a:pt x="488789" y="1399382"/>
                </a:lnTo>
                <a:lnTo>
                  <a:pt x="497525" y="1402160"/>
                </a:lnTo>
                <a:lnTo>
                  <a:pt x="506657" y="1404144"/>
                </a:lnTo>
                <a:lnTo>
                  <a:pt x="516187" y="1405732"/>
                </a:lnTo>
                <a:lnTo>
                  <a:pt x="525716" y="1407319"/>
                </a:lnTo>
                <a:lnTo>
                  <a:pt x="535246" y="1408113"/>
                </a:lnTo>
                <a:lnTo>
                  <a:pt x="545172" y="1408113"/>
                </a:lnTo>
                <a:lnTo>
                  <a:pt x="555099" y="1407716"/>
                </a:lnTo>
                <a:lnTo>
                  <a:pt x="565423" y="1406922"/>
                </a:lnTo>
                <a:lnTo>
                  <a:pt x="575746" y="1404938"/>
                </a:lnTo>
                <a:lnTo>
                  <a:pt x="578923" y="1404541"/>
                </a:lnTo>
                <a:lnTo>
                  <a:pt x="582497" y="1402954"/>
                </a:lnTo>
                <a:lnTo>
                  <a:pt x="586467" y="1401366"/>
                </a:lnTo>
                <a:lnTo>
                  <a:pt x="590041" y="1398985"/>
                </a:lnTo>
                <a:lnTo>
                  <a:pt x="594012" y="1395810"/>
                </a:lnTo>
                <a:lnTo>
                  <a:pt x="597585" y="1392635"/>
                </a:lnTo>
                <a:lnTo>
                  <a:pt x="601556" y="1389460"/>
                </a:lnTo>
                <a:lnTo>
                  <a:pt x="604335" y="1385491"/>
                </a:lnTo>
                <a:lnTo>
                  <a:pt x="609894" y="1379141"/>
                </a:lnTo>
                <a:lnTo>
                  <a:pt x="614659" y="1372394"/>
                </a:lnTo>
                <a:lnTo>
                  <a:pt x="619424" y="1365647"/>
                </a:lnTo>
                <a:lnTo>
                  <a:pt x="623394" y="1358900"/>
                </a:lnTo>
                <a:lnTo>
                  <a:pt x="627762" y="1352154"/>
                </a:lnTo>
                <a:lnTo>
                  <a:pt x="631336" y="1344613"/>
                </a:lnTo>
                <a:lnTo>
                  <a:pt x="634512" y="1337469"/>
                </a:lnTo>
                <a:lnTo>
                  <a:pt x="637292" y="1330325"/>
                </a:lnTo>
                <a:lnTo>
                  <a:pt x="640071" y="1323182"/>
                </a:lnTo>
                <a:lnTo>
                  <a:pt x="642057" y="1315244"/>
                </a:lnTo>
                <a:lnTo>
                  <a:pt x="644042" y="1307704"/>
                </a:lnTo>
                <a:lnTo>
                  <a:pt x="645233" y="1299766"/>
                </a:lnTo>
                <a:lnTo>
                  <a:pt x="646424" y="1291829"/>
                </a:lnTo>
                <a:lnTo>
                  <a:pt x="647218" y="1283891"/>
                </a:lnTo>
                <a:lnTo>
                  <a:pt x="647616" y="1275557"/>
                </a:lnTo>
                <a:lnTo>
                  <a:pt x="648013" y="1267619"/>
                </a:lnTo>
                <a:lnTo>
                  <a:pt x="647616" y="1259682"/>
                </a:lnTo>
                <a:lnTo>
                  <a:pt x="647218" y="1252538"/>
                </a:lnTo>
                <a:lnTo>
                  <a:pt x="646424" y="1245394"/>
                </a:lnTo>
                <a:lnTo>
                  <a:pt x="645233" y="1237457"/>
                </a:lnTo>
                <a:lnTo>
                  <a:pt x="466951" y="280988"/>
                </a:lnTo>
                <a:lnTo>
                  <a:pt x="465362" y="271463"/>
                </a:lnTo>
                <a:lnTo>
                  <a:pt x="464568" y="263128"/>
                </a:lnTo>
                <a:lnTo>
                  <a:pt x="464568" y="254397"/>
                </a:lnTo>
                <a:lnTo>
                  <a:pt x="464965" y="246857"/>
                </a:lnTo>
                <a:lnTo>
                  <a:pt x="465759" y="239316"/>
                </a:lnTo>
                <a:lnTo>
                  <a:pt x="467348" y="232569"/>
                </a:lnTo>
                <a:lnTo>
                  <a:pt x="468936" y="225822"/>
                </a:lnTo>
                <a:lnTo>
                  <a:pt x="471318" y="219869"/>
                </a:lnTo>
                <a:lnTo>
                  <a:pt x="473701" y="214313"/>
                </a:lnTo>
                <a:lnTo>
                  <a:pt x="476480" y="209153"/>
                </a:lnTo>
                <a:lnTo>
                  <a:pt x="479657" y="204391"/>
                </a:lnTo>
                <a:lnTo>
                  <a:pt x="482833" y="199628"/>
                </a:lnTo>
                <a:lnTo>
                  <a:pt x="486407" y="195263"/>
                </a:lnTo>
                <a:lnTo>
                  <a:pt x="490775" y="191691"/>
                </a:lnTo>
                <a:lnTo>
                  <a:pt x="494348" y="188119"/>
                </a:lnTo>
                <a:lnTo>
                  <a:pt x="498319" y="184944"/>
                </a:lnTo>
                <a:lnTo>
                  <a:pt x="502289" y="182166"/>
                </a:lnTo>
                <a:lnTo>
                  <a:pt x="506657" y="179785"/>
                </a:lnTo>
                <a:lnTo>
                  <a:pt x="514201" y="175419"/>
                </a:lnTo>
                <a:lnTo>
                  <a:pt x="522143" y="171450"/>
                </a:lnTo>
                <a:lnTo>
                  <a:pt x="528893" y="169069"/>
                </a:lnTo>
                <a:lnTo>
                  <a:pt x="534849" y="167482"/>
                </a:lnTo>
                <a:lnTo>
                  <a:pt x="539614" y="166291"/>
                </a:lnTo>
                <a:lnTo>
                  <a:pt x="543981" y="165497"/>
                </a:lnTo>
                <a:lnTo>
                  <a:pt x="552320" y="163910"/>
                </a:lnTo>
                <a:lnTo>
                  <a:pt x="561055" y="162719"/>
                </a:lnTo>
                <a:lnTo>
                  <a:pt x="569393" y="162322"/>
                </a:lnTo>
                <a:lnTo>
                  <a:pt x="577732" y="161925"/>
                </a:lnTo>
                <a:close/>
                <a:moveTo>
                  <a:pt x="576263" y="0"/>
                </a:moveTo>
                <a:lnTo>
                  <a:pt x="594539" y="397"/>
                </a:lnTo>
                <a:lnTo>
                  <a:pt x="612419" y="1589"/>
                </a:lnTo>
                <a:lnTo>
                  <a:pt x="630298" y="3973"/>
                </a:lnTo>
                <a:lnTo>
                  <a:pt x="647780" y="7151"/>
                </a:lnTo>
                <a:lnTo>
                  <a:pt x="664864" y="10727"/>
                </a:lnTo>
                <a:lnTo>
                  <a:pt x="681551" y="15098"/>
                </a:lnTo>
                <a:lnTo>
                  <a:pt x="697841" y="20263"/>
                </a:lnTo>
                <a:lnTo>
                  <a:pt x="714131" y="26620"/>
                </a:lnTo>
                <a:lnTo>
                  <a:pt x="729626" y="33374"/>
                </a:lnTo>
                <a:lnTo>
                  <a:pt x="745122" y="41321"/>
                </a:lnTo>
                <a:lnTo>
                  <a:pt x="759822" y="50062"/>
                </a:lnTo>
                <a:lnTo>
                  <a:pt x="774920" y="59200"/>
                </a:lnTo>
                <a:lnTo>
                  <a:pt x="788826" y="69530"/>
                </a:lnTo>
                <a:lnTo>
                  <a:pt x="803130" y="80655"/>
                </a:lnTo>
                <a:lnTo>
                  <a:pt x="816638" y="92575"/>
                </a:lnTo>
                <a:lnTo>
                  <a:pt x="830147" y="105289"/>
                </a:lnTo>
                <a:lnTo>
                  <a:pt x="842464" y="118798"/>
                </a:lnTo>
                <a:lnTo>
                  <a:pt x="854780" y="132307"/>
                </a:lnTo>
                <a:lnTo>
                  <a:pt x="865508" y="146610"/>
                </a:lnTo>
                <a:lnTo>
                  <a:pt x="876235" y="160516"/>
                </a:lnTo>
                <a:lnTo>
                  <a:pt x="885374" y="175615"/>
                </a:lnTo>
                <a:lnTo>
                  <a:pt x="894115" y="190315"/>
                </a:lnTo>
                <a:lnTo>
                  <a:pt x="901664" y="205811"/>
                </a:lnTo>
                <a:lnTo>
                  <a:pt x="908815" y="221306"/>
                </a:lnTo>
                <a:lnTo>
                  <a:pt x="915172" y="237596"/>
                </a:lnTo>
                <a:lnTo>
                  <a:pt x="920337" y="253886"/>
                </a:lnTo>
                <a:lnTo>
                  <a:pt x="924708" y="270574"/>
                </a:lnTo>
                <a:lnTo>
                  <a:pt x="928284" y="287658"/>
                </a:lnTo>
                <a:lnTo>
                  <a:pt x="931462" y="304743"/>
                </a:lnTo>
                <a:lnTo>
                  <a:pt x="933449" y="322622"/>
                </a:lnTo>
                <a:lnTo>
                  <a:pt x="934641" y="340502"/>
                </a:lnTo>
                <a:lnTo>
                  <a:pt x="935038" y="359175"/>
                </a:lnTo>
                <a:lnTo>
                  <a:pt x="934641" y="377452"/>
                </a:lnTo>
                <a:lnTo>
                  <a:pt x="933449" y="395331"/>
                </a:lnTo>
                <a:lnTo>
                  <a:pt x="931462" y="413211"/>
                </a:lnTo>
                <a:lnTo>
                  <a:pt x="928284" y="430693"/>
                </a:lnTo>
                <a:lnTo>
                  <a:pt x="924708" y="447777"/>
                </a:lnTo>
                <a:lnTo>
                  <a:pt x="920337" y="464465"/>
                </a:lnTo>
                <a:lnTo>
                  <a:pt x="915172" y="480755"/>
                </a:lnTo>
                <a:lnTo>
                  <a:pt x="908815" y="496647"/>
                </a:lnTo>
                <a:lnTo>
                  <a:pt x="901664" y="512540"/>
                </a:lnTo>
                <a:lnTo>
                  <a:pt x="894115" y="527638"/>
                </a:lnTo>
                <a:lnTo>
                  <a:pt x="885374" y="543134"/>
                </a:lnTo>
                <a:lnTo>
                  <a:pt x="876235" y="557437"/>
                </a:lnTo>
                <a:lnTo>
                  <a:pt x="865508" y="572138"/>
                </a:lnTo>
                <a:lnTo>
                  <a:pt x="854780" y="585647"/>
                </a:lnTo>
                <a:lnTo>
                  <a:pt x="842464" y="599553"/>
                </a:lnTo>
                <a:lnTo>
                  <a:pt x="830147" y="612664"/>
                </a:lnTo>
                <a:lnTo>
                  <a:pt x="830147" y="613061"/>
                </a:lnTo>
                <a:lnTo>
                  <a:pt x="822201" y="620611"/>
                </a:lnTo>
                <a:lnTo>
                  <a:pt x="813857" y="628160"/>
                </a:lnTo>
                <a:lnTo>
                  <a:pt x="805911" y="634914"/>
                </a:lnTo>
                <a:lnTo>
                  <a:pt x="797964" y="641668"/>
                </a:lnTo>
                <a:lnTo>
                  <a:pt x="791607" y="619419"/>
                </a:lnTo>
                <a:lnTo>
                  <a:pt x="785250" y="597963"/>
                </a:lnTo>
                <a:lnTo>
                  <a:pt x="778496" y="576111"/>
                </a:lnTo>
                <a:lnTo>
                  <a:pt x="771344" y="553861"/>
                </a:lnTo>
                <a:lnTo>
                  <a:pt x="780880" y="543928"/>
                </a:lnTo>
                <a:lnTo>
                  <a:pt x="790018" y="533201"/>
                </a:lnTo>
                <a:lnTo>
                  <a:pt x="798759" y="522473"/>
                </a:lnTo>
                <a:lnTo>
                  <a:pt x="806705" y="511745"/>
                </a:lnTo>
                <a:lnTo>
                  <a:pt x="813857" y="500223"/>
                </a:lnTo>
                <a:lnTo>
                  <a:pt x="820611" y="488701"/>
                </a:lnTo>
                <a:lnTo>
                  <a:pt x="826571" y="476782"/>
                </a:lnTo>
                <a:lnTo>
                  <a:pt x="831736" y="464862"/>
                </a:lnTo>
                <a:lnTo>
                  <a:pt x="836504" y="452545"/>
                </a:lnTo>
                <a:lnTo>
                  <a:pt x="840477" y="439831"/>
                </a:lnTo>
                <a:lnTo>
                  <a:pt x="844053" y="427117"/>
                </a:lnTo>
                <a:lnTo>
                  <a:pt x="846834" y="414005"/>
                </a:lnTo>
                <a:lnTo>
                  <a:pt x="849218" y="400894"/>
                </a:lnTo>
                <a:lnTo>
                  <a:pt x="850807" y="386988"/>
                </a:lnTo>
                <a:lnTo>
                  <a:pt x="851602" y="373479"/>
                </a:lnTo>
                <a:lnTo>
                  <a:pt x="851999" y="359175"/>
                </a:lnTo>
                <a:lnTo>
                  <a:pt x="851602" y="344872"/>
                </a:lnTo>
                <a:lnTo>
                  <a:pt x="850807" y="330966"/>
                </a:lnTo>
                <a:lnTo>
                  <a:pt x="849218" y="317457"/>
                </a:lnTo>
                <a:lnTo>
                  <a:pt x="846834" y="303948"/>
                </a:lnTo>
                <a:lnTo>
                  <a:pt x="844053" y="291234"/>
                </a:lnTo>
                <a:lnTo>
                  <a:pt x="840477" y="278123"/>
                </a:lnTo>
                <a:lnTo>
                  <a:pt x="836504" y="265806"/>
                </a:lnTo>
                <a:lnTo>
                  <a:pt x="831736" y="253092"/>
                </a:lnTo>
                <a:lnTo>
                  <a:pt x="826571" y="241172"/>
                </a:lnTo>
                <a:lnTo>
                  <a:pt x="820611" y="229253"/>
                </a:lnTo>
                <a:lnTo>
                  <a:pt x="813460" y="217730"/>
                </a:lnTo>
                <a:lnTo>
                  <a:pt x="806308" y="206605"/>
                </a:lnTo>
                <a:lnTo>
                  <a:pt x="798759" y="195481"/>
                </a:lnTo>
                <a:lnTo>
                  <a:pt x="789621" y="185150"/>
                </a:lnTo>
                <a:lnTo>
                  <a:pt x="780880" y="174820"/>
                </a:lnTo>
                <a:lnTo>
                  <a:pt x="770947" y="164092"/>
                </a:lnTo>
                <a:lnTo>
                  <a:pt x="760617" y="154556"/>
                </a:lnTo>
                <a:lnTo>
                  <a:pt x="750287" y="145021"/>
                </a:lnTo>
                <a:lnTo>
                  <a:pt x="739559" y="136677"/>
                </a:lnTo>
                <a:lnTo>
                  <a:pt x="728434" y="129128"/>
                </a:lnTo>
                <a:lnTo>
                  <a:pt x="717310" y="121976"/>
                </a:lnTo>
                <a:lnTo>
                  <a:pt x="705788" y="114825"/>
                </a:lnTo>
                <a:lnTo>
                  <a:pt x="693868" y="108865"/>
                </a:lnTo>
                <a:lnTo>
                  <a:pt x="682346" y="103700"/>
                </a:lnTo>
                <a:lnTo>
                  <a:pt x="669632" y="98932"/>
                </a:lnTo>
                <a:lnTo>
                  <a:pt x="657315" y="94959"/>
                </a:lnTo>
                <a:lnTo>
                  <a:pt x="644204" y="91383"/>
                </a:lnTo>
                <a:lnTo>
                  <a:pt x="631490" y="88204"/>
                </a:lnTo>
                <a:lnTo>
                  <a:pt x="617584" y="86218"/>
                </a:lnTo>
                <a:lnTo>
                  <a:pt x="604472" y="84628"/>
                </a:lnTo>
                <a:lnTo>
                  <a:pt x="590169" y="83436"/>
                </a:lnTo>
                <a:lnTo>
                  <a:pt x="576263" y="83436"/>
                </a:lnTo>
                <a:lnTo>
                  <a:pt x="561960" y="83436"/>
                </a:lnTo>
                <a:lnTo>
                  <a:pt x="548451" y="84628"/>
                </a:lnTo>
                <a:lnTo>
                  <a:pt x="534545" y="86218"/>
                </a:lnTo>
                <a:lnTo>
                  <a:pt x="521434" y="88204"/>
                </a:lnTo>
                <a:lnTo>
                  <a:pt x="507925" y="91383"/>
                </a:lnTo>
                <a:lnTo>
                  <a:pt x="495211" y="94959"/>
                </a:lnTo>
                <a:lnTo>
                  <a:pt x="482497" y="98932"/>
                </a:lnTo>
                <a:lnTo>
                  <a:pt x="470578" y="103700"/>
                </a:lnTo>
                <a:lnTo>
                  <a:pt x="458658" y="108865"/>
                </a:lnTo>
                <a:lnTo>
                  <a:pt x="446341" y="114825"/>
                </a:lnTo>
                <a:lnTo>
                  <a:pt x="435217" y="121976"/>
                </a:lnTo>
                <a:lnTo>
                  <a:pt x="423694" y="129128"/>
                </a:lnTo>
                <a:lnTo>
                  <a:pt x="412967" y="136677"/>
                </a:lnTo>
                <a:lnTo>
                  <a:pt x="401842" y="145021"/>
                </a:lnTo>
                <a:lnTo>
                  <a:pt x="391512" y="154556"/>
                </a:lnTo>
                <a:lnTo>
                  <a:pt x="381579" y="164092"/>
                </a:lnTo>
                <a:lnTo>
                  <a:pt x="381182" y="164092"/>
                </a:lnTo>
                <a:lnTo>
                  <a:pt x="371249" y="174820"/>
                </a:lnTo>
                <a:lnTo>
                  <a:pt x="362111" y="185150"/>
                </a:lnTo>
                <a:lnTo>
                  <a:pt x="353767" y="195481"/>
                </a:lnTo>
                <a:lnTo>
                  <a:pt x="345821" y="207003"/>
                </a:lnTo>
                <a:lnTo>
                  <a:pt x="338669" y="218128"/>
                </a:lnTo>
                <a:lnTo>
                  <a:pt x="331915" y="229253"/>
                </a:lnTo>
                <a:lnTo>
                  <a:pt x="325955" y="241172"/>
                </a:lnTo>
                <a:lnTo>
                  <a:pt x="320790" y="253092"/>
                </a:lnTo>
                <a:lnTo>
                  <a:pt x="315625" y="265806"/>
                </a:lnTo>
                <a:lnTo>
                  <a:pt x="311652" y="278123"/>
                </a:lnTo>
                <a:lnTo>
                  <a:pt x="308473" y="291234"/>
                </a:lnTo>
                <a:lnTo>
                  <a:pt x="305692" y="303948"/>
                </a:lnTo>
                <a:lnTo>
                  <a:pt x="303308" y="317457"/>
                </a:lnTo>
                <a:lnTo>
                  <a:pt x="301719" y="330966"/>
                </a:lnTo>
                <a:lnTo>
                  <a:pt x="300924" y="345269"/>
                </a:lnTo>
                <a:lnTo>
                  <a:pt x="300527" y="359175"/>
                </a:lnTo>
                <a:lnTo>
                  <a:pt x="300924" y="373479"/>
                </a:lnTo>
                <a:lnTo>
                  <a:pt x="301719" y="386988"/>
                </a:lnTo>
                <a:lnTo>
                  <a:pt x="303308" y="400894"/>
                </a:lnTo>
                <a:lnTo>
                  <a:pt x="305692" y="414005"/>
                </a:lnTo>
                <a:lnTo>
                  <a:pt x="308473" y="427514"/>
                </a:lnTo>
                <a:lnTo>
                  <a:pt x="311652" y="440228"/>
                </a:lnTo>
                <a:lnTo>
                  <a:pt x="315625" y="452545"/>
                </a:lnTo>
                <a:lnTo>
                  <a:pt x="320790" y="464862"/>
                </a:lnTo>
                <a:lnTo>
                  <a:pt x="325955" y="476782"/>
                </a:lnTo>
                <a:lnTo>
                  <a:pt x="331915" y="489098"/>
                </a:lnTo>
                <a:lnTo>
                  <a:pt x="338669" y="500223"/>
                </a:lnTo>
                <a:lnTo>
                  <a:pt x="345821" y="511745"/>
                </a:lnTo>
                <a:lnTo>
                  <a:pt x="353767" y="522870"/>
                </a:lnTo>
                <a:lnTo>
                  <a:pt x="362111" y="533201"/>
                </a:lnTo>
                <a:lnTo>
                  <a:pt x="371249" y="543928"/>
                </a:lnTo>
                <a:lnTo>
                  <a:pt x="381182" y="554258"/>
                </a:lnTo>
                <a:lnTo>
                  <a:pt x="387539" y="560218"/>
                </a:lnTo>
                <a:lnTo>
                  <a:pt x="393896" y="566575"/>
                </a:lnTo>
                <a:lnTo>
                  <a:pt x="400650" y="572138"/>
                </a:lnTo>
                <a:lnTo>
                  <a:pt x="407405" y="577700"/>
                </a:lnTo>
                <a:lnTo>
                  <a:pt x="414159" y="582468"/>
                </a:lnTo>
                <a:lnTo>
                  <a:pt x="420913" y="587633"/>
                </a:lnTo>
                <a:lnTo>
                  <a:pt x="428065" y="592401"/>
                </a:lnTo>
                <a:lnTo>
                  <a:pt x="435614" y="597169"/>
                </a:lnTo>
                <a:lnTo>
                  <a:pt x="442368" y="601142"/>
                </a:lnTo>
                <a:lnTo>
                  <a:pt x="449917" y="605115"/>
                </a:lnTo>
                <a:lnTo>
                  <a:pt x="457069" y="608691"/>
                </a:lnTo>
                <a:lnTo>
                  <a:pt x="465015" y="612267"/>
                </a:lnTo>
                <a:lnTo>
                  <a:pt x="472564" y="615445"/>
                </a:lnTo>
                <a:lnTo>
                  <a:pt x="480113" y="618227"/>
                </a:lnTo>
                <a:lnTo>
                  <a:pt x="488457" y="621008"/>
                </a:lnTo>
                <a:lnTo>
                  <a:pt x="496403" y="623789"/>
                </a:lnTo>
                <a:lnTo>
                  <a:pt x="498787" y="634914"/>
                </a:lnTo>
                <a:lnTo>
                  <a:pt x="501171" y="645642"/>
                </a:lnTo>
                <a:lnTo>
                  <a:pt x="505541" y="667891"/>
                </a:lnTo>
                <a:lnTo>
                  <a:pt x="508720" y="690141"/>
                </a:lnTo>
                <a:lnTo>
                  <a:pt x="511501" y="712788"/>
                </a:lnTo>
                <a:lnTo>
                  <a:pt x="498390" y="710404"/>
                </a:lnTo>
                <a:lnTo>
                  <a:pt x="484881" y="707226"/>
                </a:lnTo>
                <a:lnTo>
                  <a:pt x="472167" y="703253"/>
                </a:lnTo>
                <a:lnTo>
                  <a:pt x="459453" y="699279"/>
                </a:lnTo>
                <a:lnTo>
                  <a:pt x="446739" y="694909"/>
                </a:lnTo>
                <a:lnTo>
                  <a:pt x="434819" y="690141"/>
                </a:lnTo>
                <a:lnTo>
                  <a:pt x="422503" y="684579"/>
                </a:lnTo>
                <a:lnTo>
                  <a:pt x="410583" y="678619"/>
                </a:lnTo>
                <a:lnTo>
                  <a:pt x="398664" y="671864"/>
                </a:lnTo>
                <a:lnTo>
                  <a:pt x="387142" y="665110"/>
                </a:lnTo>
                <a:lnTo>
                  <a:pt x="376017" y="657561"/>
                </a:lnTo>
                <a:lnTo>
                  <a:pt x="364892" y="649615"/>
                </a:lnTo>
                <a:lnTo>
                  <a:pt x="354164" y="641271"/>
                </a:lnTo>
                <a:lnTo>
                  <a:pt x="343040" y="632133"/>
                </a:lnTo>
                <a:lnTo>
                  <a:pt x="332709" y="622994"/>
                </a:lnTo>
                <a:lnTo>
                  <a:pt x="322379" y="612664"/>
                </a:lnTo>
                <a:lnTo>
                  <a:pt x="309665" y="599553"/>
                </a:lnTo>
                <a:lnTo>
                  <a:pt x="297746" y="585647"/>
                </a:lnTo>
                <a:lnTo>
                  <a:pt x="286621" y="572138"/>
                </a:lnTo>
                <a:lnTo>
                  <a:pt x="276291" y="557437"/>
                </a:lnTo>
                <a:lnTo>
                  <a:pt x="267153" y="543134"/>
                </a:lnTo>
                <a:lnTo>
                  <a:pt x="258412" y="527638"/>
                </a:lnTo>
                <a:lnTo>
                  <a:pt x="250465" y="512540"/>
                </a:lnTo>
                <a:lnTo>
                  <a:pt x="243711" y="496647"/>
                </a:lnTo>
                <a:lnTo>
                  <a:pt x="237751" y="480755"/>
                </a:lnTo>
                <a:lnTo>
                  <a:pt x="231792" y="464465"/>
                </a:lnTo>
                <a:lnTo>
                  <a:pt x="227421" y="447777"/>
                </a:lnTo>
                <a:lnTo>
                  <a:pt x="223845" y="430693"/>
                </a:lnTo>
                <a:lnTo>
                  <a:pt x="221064" y="413211"/>
                </a:lnTo>
                <a:lnTo>
                  <a:pt x="219078" y="395331"/>
                </a:lnTo>
                <a:lnTo>
                  <a:pt x="217886" y="377452"/>
                </a:lnTo>
                <a:lnTo>
                  <a:pt x="217488" y="359175"/>
                </a:lnTo>
                <a:lnTo>
                  <a:pt x="217886" y="340502"/>
                </a:lnTo>
                <a:lnTo>
                  <a:pt x="219078" y="322622"/>
                </a:lnTo>
                <a:lnTo>
                  <a:pt x="221064" y="304743"/>
                </a:lnTo>
                <a:lnTo>
                  <a:pt x="223845" y="287658"/>
                </a:lnTo>
                <a:lnTo>
                  <a:pt x="227421" y="270574"/>
                </a:lnTo>
                <a:lnTo>
                  <a:pt x="231792" y="253886"/>
                </a:lnTo>
                <a:lnTo>
                  <a:pt x="237751" y="237596"/>
                </a:lnTo>
                <a:lnTo>
                  <a:pt x="243711" y="221306"/>
                </a:lnTo>
                <a:lnTo>
                  <a:pt x="250465" y="205811"/>
                </a:lnTo>
                <a:lnTo>
                  <a:pt x="258412" y="190315"/>
                </a:lnTo>
                <a:lnTo>
                  <a:pt x="267153" y="175615"/>
                </a:lnTo>
                <a:lnTo>
                  <a:pt x="276291" y="160516"/>
                </a:lnTo>
                <a:lnTo>
                  <a:pt x="286621" y="146610"/>
                </a:lnTo>
                <a:lnTo>
                  <a:pt x="297746" y="132307"/>
                </a:lnTo>
                <a:lnTo>
                  <a:pt x="309665" y="118798"/>
                </a:lnTo>
                <a:lnTo>
                  <a:pt x="322379" y="105289"/>
                </a:lnTo>
                <a:lnTo>
                  <a:pt x="335491" y="92575"/>
                </a:lnTo>
                <a:lnTo>
                  <a:pt x="349397" y="80655"/>
                </a:lnTo>
                <a:lnTo>
                  <a:pt x="363303" y="69530"/>
                </a:lnTo>
                <a:lnTo>
                  <a:pt x="378003" y="59200"/>
                </a:lnTo>
                <a:lnTo>
                  <a:pt x="392307" y="50062"/>
                </a:lnTo>
                <a:lnTo>
                  <a:pt x="407405" y="41321"/>
                </a:lnTo>
                <a:lnTo>
                  <a:pt x="422900" y="33374"/>
                </a:lnTo>
                <a:lnTo>
                  <a:pt x="438395" y="26620"/>
                </a:lnTo>
                <a:lnTo>
                  <a:pt x="454288" y="20263"/>
                </a:lnTo>
                <a:lnTo>
                  <a:pt x="470975" y="15098"/>
                </a:lnTo>
                <a:lnTo>
                  <a:pt x="487662" y="10727"/>
                </a:lnTo>
                <a:lnTo>
                  <a:pt x="504747" y="7151"/>
                </a:lnTo>
                <a:lnTo>
                  <a:pt x="522228" y="3973"/>
                </a:lnTo>
                <a:lnTo>
                  <a:pt x="539710" y="1589"/>
                </a:lnTo>
                <a:lnTo>
                  <a:pt x="557589" y="397"/>
                </a:lnTo>
                <a:lnTo>
                  <a:pt x="57626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281285" y="5924550"/>
            <a:ext cx="995680" cy="7251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Arial" panose="020B0604020202020204" pitchFamily="34" charset="0"/>
                <a:ea typeface="微软雅黑" panose="020B0503020204020204" charset="-122"/>
              </a:rPr>
              <a:t>雍也</a:t>
            </a:r>
            <a:endParaRPr lang="zh-CN" altLang="en-US" sz="3200" b="1" dirty="0" smtClean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89760" y="701040"/>
            <a:ext cx="995680" cy="7251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知道</a:t>
            </a:r>
            <a:endParaRPr lang="zh-CN" altLang="en-US" sz="32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60320" y="2393315"/>
            <a:ext cx="3103245" cy="12001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charset="-122"/>
              </a:rPr>
              <a:t>代词</a:t>
            </a:r>
            <a:endParaRPr lang="zh-CN" altLang="en-US" sz="2800" b="1" dirty="0" smtClean="0">
              <a:solidFill>
                <a:srgbClr val="00B05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charset="-122"/>
              </a:rPr>
              <a:t>这里指学问和事业</a:t>
            </a:r>
            <a:endParaRPr lang="zh-CN" altLang="en-US" sz="2800" b="1" dirty="0" smtClean="0">
              <a:solidFill>
                <a:srgbClr val="00B05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02280" y="741045"/>
            <a:ext cx="1488440" cy="6457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......</a:t>
            </a: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的人</a:t>
            </a:r>
            <a:endParaRPr lang="zh-CN" altLang="en-US" sz="28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70960" y="2393315"/>
            <a:ext cx="2316480" cy="6457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不如，比不上</a:t>
            </a:r>
            <a:endParaRPr lang="zh-CN" altLang="en-US" sz="28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02480" y="740410"/>
            <a:ext cx="1960880" cy="6457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喜欢、爱好</a:t>
            </a:r>
            <a:endParaRPr lang="zh-CN" altLang="en-US" sz="28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479280" y="701040"/>
            <a:ext cx="2199640" cy="6457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以</a:t>
            </a:r>
            <a:r>
              <a:rPr lang="en-US" altLang="zh-CN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......</a:t>
            </a: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为乐趣</a:t>
            </a:r>
            <a:endParaRPr lang="zh-CN" altLang="en-US" sz="28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485" y="4159250"/>
            <a:ext cx="11461115" cy="1676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40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孔子说：知道学问的人比不上真正爱好学问的人，爱好学问的人比不上以学习学问为乐趣的人。</a:t>
            </a:r>
            <a:endParaRPr lang="zh-CN" altLang="en-US" sz="40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linds(horizontal)">
                                      <p:cBhvr>
                                        <p:cTn id="44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 bldLvl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73100" y="635000"/>
            <a:ext cx="5080000" cy="5542280"/>
          </a:xfrm>
        </p:spPr>
        <p:txBody>
          <a:bodyPr>
            <a:noAutofit/>
          </a:bodyPr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颜回（公元前521年-公元前481年），尊称颜子，字子渊，春秋末期鲁国（山东曲阜）人。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“回”与“渊”互训，意思是“回水”，即漩涡激流中的水。甲骨文象渊水回旋之形。本义：回旋，旋转。回，转也。——《说文》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内容占位符 4" descr="47584287_5"/>
          <p:cNvPicPr>
            <a:picLocks noChangeAspect="1"/>
          </p:cNvPicPr>
          <p:nvPr>
            <p:ph sz="half" idx="2"/>
          </p:nvPr>
        </p:nvPicPr>
        <p:blipFill>
          <a:blip r:embed="rId1">
            <a:clrChange>
              <a:clrFrom>
                <a:srgbClr val="F8F8F8">
                  <a:alpha val="100000"/>
                </a:srgbClr>
              </a:clrFrom>
              <a:clrTo>
                <a:srgbClr val="F8F8F8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41565" y="381000"/>
            <a:ext cx="3947160" cy="638238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9125" y="1336040"/>
            <a:ext cx="10954385" cy="1449705"/>
          </a:xfrm>
        </p:spPr>
        <p:txBody>
          <a:bodyPr>
            <a:normAutofit lnSpcReduction="20000"/>
          </a:bodyPr>
          <a:p>
            <a:r>
              <a:rPr lang="zh-CN" altLang="en-US" sz="4400" b="1"/>
              <a:t>子曰：饭疏食饮水，曲肱而枕之，乐亦在其中矣。不义而富且贵，于我如浮云。</a:t>
            </a:r>
            <a:endParaRPr lang="zh-CN" altLang="en-US" sz="4400" b="1"/>
          </a:p>
        </p:txBody>
      </p:sp>
      <p:sp>
        <p:nvSpPr>
          <p:cNvPr id="4" name="文本框 3"/>
          <p:cNvSpPr txBox="1"/>
          <p:nvPr/>
        </p:nvSpPr>
        <p:spPr>
          <a:xfrm>
            <a:off x="944880" y="408305"/>
            <a:ext cx="2621280" cy="7251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吃，名词动用</a:t>
            </a:r>
            <a:endParaRPr lang="zh-CN" altLang="en-US" sz="32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74720" y="-22860"/>
            <a:ext cx="1696720" cy="13589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粗糙的食物</a:t>
            </a:r>
            <a:endParaRPr lang="zh-CN" altLang="en-US" sz="32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71440" y="610870"/>
            <a:ext cx="995680" cy="7251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冷水</a:t>
            </a:r>
            <a:endParaRPr lang="zh-CN" altLang="en-US" sz="32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67120" y="610870"/>
            <a:ext cx="995680" cy="7251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弯曲</a:t>
            </a:r>
            <a:endParaRPr lang="zh-CN" altLang="en-US" sz="32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40880" y="91440"/>
            <a:ext cx="589280" cy="13589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胳</a:t>
            </a:r>
            <a:endParaRPr lang="zh-CN" altLang="en-US" sz="32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膊</a:t>
            </a:r>
            <a:endParaRPr lang="zh-CN" altLang="en-US" sz="32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67600" y="250190"/>
            <a:ext cx="894080" cy="12001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charset="-122"/>
              </a:rPr>
              <a:t>表</a:t>
            </a:r>
            <a:endParaRPr lang="zh-CN" altLang="en-US" sz="2800" b="1" dirty="0" smtClean="0">
              <a:solidFill>
                <a:srgbClr val="00B05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charset="-122"/>
              </a:rPr>
              <a:t>伴随</a:t>
            </a:r>
            <a:endParaRPr lang="zh-CN" altLang="en-US" sz="2800" b="1" dirty="0" smtClean="0">
              <a:solidFill>
                <a:srgbClr val="00B05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194040" y="250190"/>
            <a:ext cx="1605280" cy="12001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枕着</a:t>
            </a:r>
            <a:endParaRPr lang="zh-CN" altLang="en-US" sz="28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名词动用</a:t>
            </a:r>
            <a:endParaRPr lang="zh-CN" altLang="en-US" sz="28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363200" y="725170"/>
            <a:ext cx="589280" cy="7251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charset="-122"/>
              </a:rPr>
              <a:t>也</a:t>
            </a:r>
            <a:endParaRPr lang="zh-CN" altLang="en-US" sz="3200" b="1" dirty="0" smtClean="0">
              <a:solidFill>
                <a:srgbClr val="00B05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47040" y="2385695"/>
            <a:ext cx="3027680" cy="12001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·这，</a:t>
            </a:r>
            <a:endParaRPr lang="zh-CN" altLang="en-US" sz="28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代指上述两种行为</a:t>
            </a:r>
            <a:endParaRPr lang="zh-CN" altLang="en-US" sz="28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185160" y="2663190"/>
            <a:ext cx="3738880" cy="6457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不当的，不仁义的手段</a:t>
            </a:r>
            <a:endParaRPr lang="zh-CN" altLang="en-US" sz="28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162800" y="2510790"/>
            <a:ext cx="894080" cy="6457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对于</a:t>
            </a:r>
            <a:endParaRPr lang="zh-CN" altLang="en-US" sz="28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194040" y="2510790"/>
            <a:ext cx="894080" cy="6457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好像</a:t>
            </a:r>
            <a:endParaRPr lang="zh-CN" altLang="en-US" sz="28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577975" y="3863340"/>
            <a:ext cx="9037320" cy="2230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孔子说：吃粗糙的食物喝冷水，弯曲胳膊枕着它，乐趣也在这中间，用不当、不仁义的手段获得的富贵，对于我来说像浮云一样。</a:t>
            </a:r>
            <a:endParaRPr lang="zh-CN" altLang="en-US" sz="36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7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7" grpId="1"/>
      <p:bldP spid="17" grpId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8540" y="2052955"/>
            <a:ext cx="5080000" cy="1549400"/>
          </a:xfrm>
        </p:spPr>
        <p:txBody>
          <a:bodyPr>
            <a:noAutofit/>
          </a:bodyPr>
          <a:p>
            <a:r>
              <a:rPr lang="zh-CN" altLang="en-US" sz="3600" b="1">
                <a:solidFill>
                  <a:schemeClr val="tx1"/>
                </a:solidFill>
              </a:rPr>
              <a:t>子曰：</a:t>
            </a:r>
            <a:r>
              <a:rPr lang="en-US" altLang="zh-CN" sz="3600" b="1">
                <a:solidFill>
                  <a:schemeClr val="tx1"/>
                </a:solidFill>
              </a:rPr>
              <a:t>“</a:t>
            </a:r>
            <a:r>
              <a:rPr sz="3600" b="1">
                <a:solidFill>
                  <a:schemeClr val="tx1"/>
                </a:solidFill>
              </a:rPr>
              <a:t>三人行，必有我</a:t>
            </a:r>
            <a:r>
              <a:rPr sz="3600" b="1">
                <a:solidFill>
                  <a:schemeClr val="tx1"/>
                </a:solidFill>
                <a:hlinkClick r:id="rId1" action="ppaction://hlinksldjump"/>
              </a:rPr>
              <a:t>师</a:t>
            </a:r>
            <a:r>
              <a:rPr sz="3600" b="1">
                <a:solidFill>
                  <a:schemeClr val="tx1"/>
                </a:solidFill>
              </a:rPr>
              <a:t>焉。择其善者而从之，其不善者而改之。</a:t>
            </a:r>
            <a:endParaRPr sz="3600" b="1">
              <a:solidFill>
                <a:schemeClr val="tx1"/>
              </a:solidFill>
            </a:endParaRPr>
          </a:p>
        </p:txBody>
      </p:sp>
      <p:pic>
        <p:nvPicPr>
          <p:cNvPr id="5" name="内容占位符 4" descr="20300543066068143302733302172_s">
            <a:hlinkClick r:id="rId2" action="ppaction://hlinksldjump"/>
          </p:cNvPr>
          <p:cNvPicPr>
            <a:picLocks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-33655" y="-8255"/>
            <a:ext cx="5535295" cy="68453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142480" y="407670"/>
            <a:ext cx="4277360" cy="15163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【三】虚数，极言很多。三、六、九、百、十、千都一样。此句中泛指多个人</a:t>
            </a:r>
            <a:endParaRPr lang="zh-CN" altLang="en-US" sz="24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48370" y="3820795"/>
            <a:ext cx="1808480" cy="7251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好的地方</a:t>
            </a:r>
            <a:endParaRPr lang="zh-CN" altLang="en-US" sz="32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01640" y="4545965"/>
            <a:ext cx="6875145" cy="19926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孔子说：几个人在一起走，一定有我可以效法模仿的。选择好的就去模仿，不好的地方就借鉴，然后改正。</a:t>
            </a:r>
            <a:endParaRPr lang="zh-CN" altLang="en-US" sz="32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8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5021" y="823519"/>
            <a:ext cx="10954459" cy="796011"/>
          </a:xfrm>
        </p:spPr>
        <p:txBody>
          <a:bodyPr/>
          <a:p>
            <a:r>
              <a:rPr lang="zh-CN" altLang="en-US" sz="4000">
                <a:latin typeface="隶书" panose="02010509060101010101" charset="-122"/>
                <a:ea typeface="隶书" panose="02010509060101010101" charset="-122"/>
              </a:rPr>
              <a:t>师：效法、模仿</a:t>
            </a:r>
            <a:endParaRPr lang="zh-CN" altLang="en-US" sz="4000"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73100" y="1899920"/>
            <a:ext cx="10809605" cy="3394075"/>
          </a:xfrm>
        </p:spPr>
        <p:txBody>
          <a:bodyPr/>
          <a:p>
            <a:r>
              <a:rPr lang="zh-CN" altLang="en-US" sz="4400" b="1"/>
              <a:t>如是老师，那么所有的人都可以做老师了。拜好人为师，大多数人可以做到。但是要拜恶人为师，恐怕只有恶人了</a:t>
            </a:r>
            <a:endParaRPr lang="zh-CN" altLang="en-US" sz="4400" b="1"/>
          </a:p>
        </p:txBody>
      </p:sp>
      <p:sp>
        <p:nvSpPr>
          <p:cNvPr id="162" name=" 162">
            <a:hlinkClick r:id="rId1" action="ppaction://hlinksldjump"/>
          </p:cNvPr>
          <p:cNvSpPr/>
          <p:nvPr/>
        </p:nvSpPr>
        <p:spPr>
          <a:xfrm rot="10800000">
            <a:off x="10012680" y="5554980"/>
            <a:ext cx="1783080" cy="807720"/>
          </a:xfrm>
          <a:custGeom>
            <a:avLst/>
            <a:gdLst>
              <a:gd name="connsiteX0" fmla="*/ 277525 w 494328"/>
              <a:gd name="connsiteY0" fmla="*/ 292250 h 324036"/>
              <a:gd name="connsiteX1" fmla="*/ 309311 w 494328"/>
              <a:gd name="connsiteY1" fmla="*/ 292250 h 324036"/>
              <a:gd name="connsiteX2" fmla="*/ 309311 w 494328"/>
              <a:gd name="connsiteY2" fmla="*/ 324036 h 324036"/>
              <a:gd name="connsiteX3" fmla="*/ 277525 w 494328"/>
              <a:gd name="connsiteY3" fmla="*/ 324036 h 324036"/>
              <a:gd name="connsiteX4" fmla="*/ 323779 w 494328"/>
              <a:gd name="connsiteY4" fmla="*/ 243541 h 324036"/>
              <a:gd name="connsiteX5" fmla="*/ 355565 w 494328"/>
              <a:gd name="connsiteY5" fmla="*/ 243541 h 324036"/>
              <a:gd name="connsiteX6" fmla="*/ 355565 w 494328"/>
              <a:gd name="connsiteY6" fmla="*/ 275328 h 324036"/>
              <a:gd name="connsiteX7" fmla="*/ 323779 w 494328"/>
              <a:gd name="connsiteY7" fmla="*/ 275328 h 324036"/>
              <a:gd name="connsiteX8" fmla="*/ 277525 w 494328"/>
              <a:gd name="connsiteY8" fmla="*/ 243541 h 324036"/>
              <a:gd name="connsiteX9" fmla="*/ 309311 w 494328"/>
              <a:gd name="connsiteY9" fmla="*/ 243541 h 324036"/>
              <a:gd name="connsiteX10" fmla="*/ 309311 w 494328"/>
              <a:gd name="connsiteY10" fmla="*/ 275328 h 324036"/>
              <a:gd name="connsiteX11" fmla="*/ 277525 w 494328"/>
              <a:gd name="connsiteY11" fmla="*/ 275328 h 324036"/>
              <a:gd name="connsiteX12" fmla="*/ 370033 w 494328"/>
              <a:gd name="connsiteY12" fmla="*/ 194833 h 324036"/>
              <a:gd name="connsiteX13" fmla="*/ 401820 w 494328"/>
              <a:gd name="connsiteY13" fmla="*/ 194833 h 324036"/>
              <a:gd name="connsiteX14" fmla="*/ 401820 w 494328"/>
              <a:gd name="connsiteY14" fmla="*/ 226620 h 324036"/>
              <a:gd name="connsiteX15" fmla="*/ 370033 w 494328"/>
              <a:gd name="connsiteY15" fmla="*/ 226620 h 324036"/>
              <a:gd name="connsiteX16" fmla="*/ 323779 w 494328"/>
              <a:gd name="connsiteY16" fmla="*/ 194833 h 324036"/>
              <a:gd name="connsiteX17" fmla="*/ 355565 w 494328"/>
              <a:gd name="connsiteY17" fmla="*/ 194833 h 324036"/>
              <a:gd name="connsiteX18" fmla="*/ 355565 w 494328"/>
              <a:gd name="connsiteY18" fmla="*/ 226620 h 324036"/>
              <a:gd name="connsiteX19" fmla="*/ 323779 w 494328"/>
              <a:gd name="connsiteY19" fmla="*/ 226620 h 324036"/>
              <a:gd name="connsiteX20" fmla="*/ 277525 w 494328"/>
              <a:gd name="connsiteY20" fmla="*/ 194833 h 324036"/>
              <a:gd name="connsiteX21" fmla="*/ 309311 w 494328"/>
              <a:gd name="connsiteY21" fmla="*/ 194833 h 324036"/>
              <a:gd name="connsiteX22" fmla="*/ 309311 w 494328"/>
              <a:gd name="connsiteY22" fmla="*/ 226620 h 324036"/>
              <a:gd name="connsiteX23" fmla="*/ 277525 w 494328"/>
              <a:gd name="connsiteY23" fmla="*/ 226620 h 324036"/>
              <a:gd name="connsiteX24" fmla="*/ 231271 w 494328"/>
              <a:gd name="connsiteY24" fmla="*/ 194833 h 324036"/>
              <a:gd name="connsiteX25" fmla="*/ 263057 w 494328"/>
              <a:gd name="connsiteY25" fmla="*/ 194833 h 324036"/>
              <a:gd name="connsiteX26" fmla="*/ 263057 w 494328"/>
              <a:gd name="connsiteY26" fmla="*/ 226620 h 324036"/>
              <a:gd name="connsiteX27" fmla="*/ 231271 w 494328"/>
              <a:gd name="connsiteY27" fmla="*/ 226620 h 324036"/>
              <a:gd name="connsiteX28" fmla="*/ 185016 w 494328"/>
              <a:gd name="connsiteY28" fmla="*/ 194833 h 324036"/>
              <a:gd name="connsiteX29" fmla="*/ 216803 w 494328"/>
              <a:gd name="connsiteY29" fmla="*/ 194833 h 324036"/>
              <a:gd name="connsiteX30" fmla="*/ 216803 w 494328"/>
              <a:gd name="connsiteY30" fmla="*/ 226620 h 324036"/>
              <a:gd name="connsiteX31" fmla="*/ 185016 w 494328"/>
              <a:gd name="connsiteY31" fmla="*/ 226620 h 324036"/>
              <a:gd name="connsiteX32" fmla="*/ 138762 w 494328"/>
              <a:gd name="connsiteY32" fmla="*/ 194833 h 324036"/>
              <a:gd name="connsiteX33" fmla="*/ 170549 w 494328"/>
              <a:gd name="connsiteY33" fmla="*/ 194833 h 324036"/>
              <a:gd name="connsiteX34" fmla="*/ 170549 w 494328"/>
              <a:gd name="connsiteY34" fmla="*/ 226620 h 324036"/>
              <a:gd name="connsiteX35" fmla="*/ 138762 w 494328"/>
              <a:gd name="connsiteY35" fmla="*/ 226620 h 324036"/>
              <a:gd name="connsiteX36" fmla="*/ 92508 w 494328"/>
              <a:gd name="connsiteY36" fmla="*/ 194833 h 324036"/>
              <a:gd name="connsiteX37" fmla="*/ 124294 w 494328"/>
              <a:gd name="connsiteY37" fmla="*/ 194833 h 324036"/>
              <a:gd name="connsiteX38" fmla="*/ 124294 w 494328"/>
              <a:gd name="connsiteY38" fmla="*/ 226620 h 324036"/>
              <a:gd name="connsiteX39" fmla="*/ 92508 w 494328"/>
              <a:gd name="connsiteY39" fmla="*/ 226620 h 324036"/>
              <a:gd name="connsiteX40" fmla="*/ 46254 w 494328"/>
              <a:gd name="connsiteY40" fmla="*/ 194833 h 324036"/>
              <a:gd name="connsiteX41" fmla="*/ 78040 w 494328"/>
              <a:gd name="connsiteY41" fmla="*/ 194833 h 324036"/>
              <a:gd name="connsiteX42" fmla="*/ 78040 w 494328"/>
              <a:gd name="connsiteY42" fmla="*/ 226620 h 324036"/>
              <a:gd name="connsiteX43" fmla="*/ 46254 w 494328"/>
              <a:gd name="connsiteY43" fmla="*/ 226620 h 324036"/>
              <a:gd name="connsiteX44" fmla="*/ 0 w 494328"/>
              <a:gd name="connsiteY44" fmla="*/ 194833 h 324036"/>
              <a:gd name="connsiteX45" fmla="*/ 31787 w 494328"/>
              <a:gd name="connsiteY45" fmla="*/ 194833 h 324036"/>
              <a:gd name="connsiteX46" fmla="*/ 31787 w 494328"/>
              <a:gd name="connsiteY46" fmla="*/ 226620 h 324036"/>
              <a:gd name="connsiteX47" fmla="*/ 0 w 494328"/>
              <a:gd name="connsiteY47" fmla="*/ 226620 h 324036"/>
              <a:gd name="connsiteX48" fmla="*/ 416287 w 494328"/>
              <a:gd name="connsiteY48" fmla="*/ 170479 h 324036"/>
              <a:gd name="connsiteX49" fmla="*/ 448074 w 494328"/>
              <a:gd name="connsiteY49" fmla="*/ 170479 h 324036"/>
              <a:gd name="connsiteX50" fmla="*/ 448074 w 494328"/>
              <a:gd name="connsiteY50" fmla="*/ 202266 h 324036"/>
              <a:gd name="connsiteX51" fmla="*/ 416287 w 494328"/>
              <a:gd name="connsiteY51" fmla="*/ 202266 h 324036"/>
              <a:gd name="connsiteX52" fmla="*/ 462542 w 494328"/>
              <a:gd name="connsiteY52" fmla="*/ 146125 h 324036"/>
              <a:gd name="connsiteX53" fmla="*/ 494328 w 494328"/>
              <a:gd name="connsiteY53" fmla="*/ 146125 h 324036"/>
              <a:gd name="connsiteX54" fmla="*/ 494328 w 494328"/>
              <a:gd name="connsiteY54" fmla="*/ 177911 h 324036"/>
              <a:gd name="connsiteX55" fmla="*/ 462542 w 494328"/>
              <a:gd name="connsiteY55" fmla="*/ 177911 h 324036"/>
              <a:gd name="connsiteX56" fmla="*/ 370033 w 494328"/>
              <a:gd name="connsiteY56" fmla="*/ 146125 h 324036"/>
              <a:gd name="connsiteX57" fmla="*/ 401820 w 494328"/>
              <a:gd name="connsiteY57" fmla="*/ 146125 h 324036"/>
              <a:gd name="connsiteX58" fmla="*/ 401820 w 494328"/>
              <a:gd name="connsiteY58" fmla="*/ 177911 h 324036"/>
              <a:gd name="connsiteX59" fmla="*/ 370033 w 494328"/>
              <a:gd name="connsiteY59" fmla="*/ 177911 h 324036"/>
              <a:gd name="connsiteX60" fmla="*/ 323779 w 494328"/>
              <a:gd name="connsiteY60" fmla="*/ 146125 h 324036"/>
              <a:gd name="connsiteX61" fmla="*/ 355565 w 494328"/>
              <a:gd name="connsiteY61" fmla="*/ 146125 h 324036"/>
              <a:gd name="connsiteX62" fmla="*/ 355565 w 494328"/>
              <a:gd name="connsiteY62" fmla="*/ 177911 h 324036"/>
              <a:gd name="connsiteX63" fmla="*/ 323779 w 494328"/>
              <a:gd name="connsiteY63" fmla="*/ 177911 h 324036"/>
              <a:gd name="connsiteX64" fmla="*/ 277525 w 494328"/>
              <a:gd name="connsiteY64" fmla="*/ 146125 h 324036"/>
              <a:gd name="connsiteX65" fmla="*/ 309311 w 494328"/>
              <a:gd name="connsiteY65" fmla="*/ 146125 h 324036"/>
              <a:gd name="connsiteX66" fmla="*/ 309311 w 494328"/>
              <a:gd name="connsiteY66" fmla="*/ 177911 h 324036"/>
              <a:gd name="connsiteX67" fmla="*/ 277525 w 494328"/>
              <a:gd name="connsiteY67" fmla="*/ 177911 h 324036"/>
              <a:gd name="connsiteX68" fmla="*/ 231271 w 494328"/>
              <a:gd name="connsiteY68" fmla="*/ 146125 h 324036"/>
              <a:gd name="connsiteX69" fmla="*/ 263057 w 494328"/>
              <a:gd name="connsiteY69" fmla="*/ 146125 h 324036"/>
              <a:gd name="connsiteX70" fmla="*/ 263057 w 494328"/>
              <a:gd name="connsiteY70" fmla="*/ 177911 h 324036"/>
              <a:gd name="connsiteX71" fmla="*/ 231271 w 494328"/>
              <a:gd name="connsiteY71" fmla="*/ 177911 h 324036"/>
              <a:gd name="connsiteX72" fmla="*/ 185016 w 494328"/>
              <a:gd name="connsiteY72" fmla="*/ 146125 h 324036"/>
              <a:gd name="connsiteX73" fmla="*/ 216803 w 494328"/>
              <a:gd name="connsiteY73" fmla="*/ 146125 h 324036"/>
              <a:gd name="connsiteX74" fmla="*/ 216803 w 494328"/>
              <a:gd name="connsiteY74" fmla="*/ 177911 h 324036"/>
              <a:gd name="connsiteX75" fmla="*/ 185016 w 494328"/>
              <a:gd name="connsiteY75" fmla="*/ 177911 h 324036"/>
              <a:gd name="connsiteX76" fmla="*/ 138762 w 494328"/>
              <a:gd name="connsiteY76" fmla="*/ 146125 h 324036"/>
              <a:gd name="connsiteX77" fmla="*/ 170549 w 494328"/>
              <a:gd name="connsiteY77" fmla="*/ 146125 h 324036"/>
              <a:gd name="connsiteX78" fmla="*/ 170549 w 494328"/>
              <a:gd name="connsiteY78" fmla="*/ 177911 h 324036"/>
              <a:gd name="connsiteX79" fmla="*/ 138762 w 494328"/>
              <a:gd name="connsiteY79" fmla="*/ 177911 h 324036"/>
              <a:gd name="connsiteX80" fmla="*/ 92508 w 494328"/>
              <a:gd name="connsiteY80" fmla="*/ 146125 h 324036"/>
              <a:gd name="connsiteX81" fmla="*/ 124294 w 494328"/>
              <a:gd name="connsiteY81" fmla="*/ 146125 h 324036"/>
              <a:gd name="connsiteX82" fmla="*/ 124294 w 494328"/>
              <a:gd name="connsiteY82" fmla="*/ 177911 h 324036"/>
              <a:gd name="connsiteX83" fmla="*/ 92508 w 494328"/>
              <a:gd name="connsiteY83" fmla="*/ 177911 h 324036"/>
              <a:gd name="connsiteX84" fmla="*/ 46254 w 494328"/>
              <a:gd name="connsiteY84" fmla="*/ 146125 h 324036"/>
              <a:gd name="connsiteX85" fmla="*/ 78040 w 494328"/>
              <a:gd name="connsiteY85" fmla="*/ 146125 h 324036"/>
              <a:gd name="connsiteX86" fmla="*/ 78040 w 494328"/>
              <a:gd name="connsiteY86" fmla="*/ 177911 h 324036"/>
              <a:gd name="connsiteX87" fmla="*/ 46254 w 494328"/>
              <a:gd name="connsiteY87" fmla="*/ 177911 h 324036"/>
              <a:gd name="connsiteX88" fmla="*/ 0 w 494328"/>
              <a:gd name="connsiteY88" fmla="*/ 146125 h 324036"/>
              <a:gd name="connsiteX89" fmla="*/ 31787 w 494328"/>
              <a:gd name="connsiteY89" fmla="*/ 146125 h 324036"/>
              <a:gd name="connsiteX90" fmla="*/ 31787 w 494328"/>
              <a:gd name="connsiteY90" fmla="*/ 177911 h 324036"/>
              <a:gd name="connsiteX91" fmla="*/ 0 w 494328"/>
              <a:gd name="connsiteY91" fmla="*/ 177911 h 324036"/>
              <a:gd name="connsiteX92" fmla="*/ 416287 w 494328"/>
              <a:gd name="connsiteY92" fmla="*/ 121771 h 324036"/>
              <a:gd name="connsiteX93" fmla="*/ 448074 w 494328"/>
              <a:gd name="connsiteY93" fmla="*/ 121771 h 324036"/>
              <a:gd name="connsiteX94" fmla="*/ 448074 w 494328"/>
              <a:gd name="connsiteY94" fmla="*/ 153557 h 324036"/>
              <a:gd name="connsiteX95" fmla="*/ 416287 w 494328"/>
              <a:gd name="connsiteY95" fmla="*/ 153557 h 324036"/>
              <a:gd name="connsiteX96" fmla="*/ 370033 w 494328"/>
              <a:gd name="connsiteY96" fmla="*/ 97417 h 324036"/>
              <a:gd name="connsiteX97" fmla="*/ 401820 w 494328"/>
              <a:gd name="connsiteY97" fmla="*/ 97417 h 324036"/>
              <a:gd name="connsiteX98" fmla="*/ 401820 w 494328"/>
              <a:gd name="connsiteY98" fmla="*/ 129203 h 324036"/>
              <a:gd name="connsiteX99" fmla="*/ 370033 w 494328"/>
              <a:gd name="connsiteY99" fmla="*/ 129203 h 324036"/>
              <a:gd name="connsiteX100" fmla="*/ 323779 w 494328"/>
              <a:gd name="connsiteY100" fmla="*/ 97417 h 324036"/>
              <a:gd name="connsiteX101" fmla="*/ 355565 w 494328"/>
              <a:gd name="connsiteY101" fmla="*/ 97417 h 324036"/>
              <a:gd name="connsiteX102" fmla="*/ 355565 w 494328"/>
              <a:gd name="connsiteY102" fmla="*/ 129203 h 324036"/>
              <a:gd name="connsiteX103" fmla="*/ 323779 w 494328"/>
              <a:gd name="connsiteY103" fmla="*/ 129203 h 324036"/>
              <a:gd name="connsiteX104" fmla="*/ 277525 w 494328"/>
              <a:gd name="connsiteY104" fmla="*/ 97417 h 324036"/>
              <a:gd name="connsiteX105" fmla="*/ 309311 w 494328"/>
              <a:gd name="connsiteY105" fmla="*/ 97417 h 324036"/>
              <a:gd name="connsiteX106" fmla="*/ 309311 w 494328"/>
              <a:gd name="connsiteY106" fmla="*/ 129203 h 324036"/>
              <a:gd name="connsiteX107" fmla="*/ 277525 w 494328"/>
              <a:gd name="connsiteY107" fmla="*/ 129203 h 324036"/>
              <a:gd name="connsiteX108" fmla="*/ 231271 w 494328"/>
              <a:gd name="connsiteY108" fmla="*/ 97417 h 324036"/>
              <a:gd name="connsiteX109" fmla="*/ 263057 w 494328"/>
              <a:gd name="connsiteY109" fmla="*/ 97417 h 324036"/>
              <a:gd name="connsiteX110" fmla="*/ 263057 w 494328"/>
              <a:gd name="connsiteY110" fmla="*/ 129203 h 324036"/>
              <a:gd name="connsiteX111" fmla="*/ 231271 w 494328"/>
              <a:gd name="connsiteY111" fmla="*/ 129203 h 324036"/>
              <a:gd name="connsiteX112" fmla="*/ 185016 w 494328"/>
              <a:gd name="connsiteY112" fmla="*/ 97417 h 324036"/>
              <a:gd name="connsiteX113" fmla="*/ 216803 w 494328"/>
              <a:gd name="connsiteY113" fmla="*/ 97417 h 324036"/>
              <a:gd name="connsiteX114" fmla="*/ 216803 w 494328"/>
              <a:gd name="connsiteY114" fmla="*/ 129203 h 324036"/>
              <a:gd name="connsiteX115" fmla="*/ 185016 w 494328"/>
              <a:gd name="connsiteY115" fmla="*/ 129203 h 324036"/>
              <a:gd name="connsiteX116" fmla="*/ 138762 w 494328"/>
              <a:gd name="connsiteY116" fmla="*/ 97417 h 324036"/>
              <a:gd name="connsiteX117" fmla="*/ 170549 w 494328"/>
              <a:gd name="connsiteY117" fmla="*/ 97417 h 324036"/>
              <a:gd name="connsiteX118" fmla="*/ 170549 w 494328"/>
              <a:gd name="connsiteY118" fmla="*/ 129203 h 324036"/>
              <a:gd name="connsiteX119" fmla="*/ 138762 w 494328"/>
              <a:gd name="connsiteY119" fmla="*/ 129203 h 324036"/>
              <a:gd name="connsiteX120" fmla="*/ 92508 w 494328"/>
              <a:gd name="connsiteY120" fmla="*/ 97417 h 324036"/>
              <a:gd name="connsiteX121" fmla="*/ 124294 w 494328"/>
              <a:gd name="connsiteY121" fmla="*/ 97417 h 324036"/>
              <a:gd name="connsiteX122" fmla="*/ 124294 w 494328"/>
              <a:gd name="connsiteY122" fmla="*/ 129203 h 324036"/>
              <a:gd name="connsiteX123" fmla="*/ 92508 w 494328"/>
              <a:gd name="connsiteY123" fmla="*/ 129203 h 324036"/>
              <a:gd name="connsiteX124" fmla="*/ 46254 w 494328"/>
              <a:gd name="connsiteY124" fmla="*/ 97417 h 324036"/>
              <a:gd name="connsiteX125" fmla="*/ 78040 w 494328"/>
              <a:gd name="connsiteY125" fmla="*/ 97417 h 324036"/>
              <a:gd name="connsiteX126" fmla="*/ 78040 w 494328"/>
              <a:gd name="connsiteY126" fmla="*/ 129203 h 324036"/>
              <a:gd name="connsiteX127" fmla="*/ 46254 w 494328"/>
              <a:gd name="connsiteY127" fmla="*/ 129203 h 324036"/>
              <a:gd name="connsiteX128" fmla="*/ 0 w 494328"/>
              <a:gd name="connsiteY128" fmla="*/ 97417 h 324036"/>
              <a:gd name="connsiteX129" fmla="*/ 31787 w 494328"/>
              <a:gd name="connsiteY129" fmla="*/ 97417 h 324036"/>
              <a:gd name="connsiteX130" fmla="*/ 31787 w 494328"/>
              <a:gd name="connsiteY130" fmla="*/ 129203 h 324036"/>
              <a:gd name="connsiteX131" fmla="*/ 0 w 494328"/>
              <a:gd name="connsiteY131" fmla="*/ 129203 h 324036"/>
              <a:gd name="connsiteX132" fmla="*/ 323779 w 494328"/>
              <a:gd name="connsiteY132" fmla="*/ 48708 h 324036"/>
              <a:gd name="connsiteX133" fmla="*/ 355565 w 494328"/>
              <a:gd name="connsiteY133" fmla="*/ 48708 h 324036"/>
              <a:gd name="connsiteX134" fmla="*/ 355565 w 494328"/>
              <a:gd name="connsiteY134" fmla="*/ 80495 h 324036"/>
              <a:gd name="connsiteX135" fmla="*/ 323779 w 494328"/>
              <a:gd name="connsiteY135" fmla="*/ 80495 h 324036"/>
              <a:gd name="connsiteX136" fmla="*/ 277525 w 494328"/>
              <a:gd name="connsiteY136" fmla="*/ 48708 h 324036"/>
              <a:gd name="connsiteX137" fmla="*/ 309311 w 494328"/>
              <a:gd name="connsiteY137" fmla="*/ 48708 h 324036"/>
              <a:gd name="connsiteX138" fmla="*/ 309311 w 494328"/>
              <a:gd name="connsiteY138" fmla="*/ 80495 h 324036"/>
              <a:gd name="connsiteX139" fmla="*/ 277525 w 494328"/>
              <a:gd name="connsiteY139" fmla="*/ 80495 h 324036"/>
              <a:gd name="connsiteX140" fmla="*/ 277525 w 494328"/>
              <a:gd name="connsiteY140" fmla="*/ 0 h 324036"/>
              <a:gd name="connsiteX141" fmla="*/ 309311 w 494328"/>
              <a:gd name="connsiteY141" fmla="*/ 0 h 324036"/>
              <a:gd name="connsiteX142" fmla="*/ 309311 w 494328"/>
              <a:gd name="connsiteY142" fmla="*/ 31787 h 324036"/>
              <a:gd name="connsiteX143" fmla="*/ 277525 w 494328"/>
              <a:gd name="connsiteY143" fmla="*/ 31787 h 324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494328" h="324036">
                <a:moveTo>
                  <a:pt x="277525" y="292250"/>
                </a:moveTo>
                <a:lnTo>
                  <a:pt x="309311" y="292250"/>
                </a:lnTo>
                <a:lnTo>
                  <a:pt x="309311" y="324036"/>
                </a:lnTo>
                <a:lnTo>
                  <a:pt x="277525" y="324036"/>
                </a:lnTo>
                <a:close/>
                <a:moveTo>
                  <a:pt x="323779" y="243541"/>
                </a:moveTo>
                <a:lnTo>
                  <a:pt x="355565" y="243541"/>
                </a:lnTo>
                <a:lnTo>
                  <a:pt x="355565" y="275328"/>
                </a:lnTo>
                <a:lnTo>
                  <a:pt x="323779" y="275328"/>
                </a:lnTo>
                <a:close/>
                <a:moveTo>
                  <a:pt x="277525" y="243541"/>
                </a:moveTo>
                <a:lnTo>
                  <a:pt x="309311" y="243541"/>
                </a:lnTo>
                <a:lnTo>
                  <a:pt x="309311" y="275328"/>
                </a:lnTo>
                <a:lnTo>
                  <a:pt x="277525" y="275328"/>
                </a:lnTo>
                <a:close/>
                <a:moveTo>
                  <a:pt x="370033" y="194833"/>
                </a:moveTo>
                <a:lnTo>
                  <a:pt x="401820" y="194833"/>
                </a:lnTo>
                <a:lnTo>
                  <a:pt x="401820" y="226620"/>
                </a:lnTo>
                <a:lnTo>
                  <a:pt x="370033" y="226620"/>
                </a:lnTo>
                <a:close/>
                <a:moveTo>
                  <a:pt x="323779" y="194833"/>
                </a:moveTo>
                <a:lnTo>
                  <a:pt x="355565" y="194833"/>
                </a:lnTo>
                <a:lnTo>
                  <a:pt x="355565" y="226620"/>
                </a:lnTo>
                <a:lnTo>
                  <a:pt x="323779" y="226620"/>
                </a:lnTo>
                <a:close/>
                <a:moveTo>
                  <a:pt x="277525" y="194833"/>
                </a:moveTo>
                <a:lnTo>
                  <a:pt x="309311" y="194833"/>
                </a:lnTo>
                <a:lnTo>
                  <a:pt x="309311" y="226620"/>
                </a:lnTo>
                <a:lnTo>
                  <a:pt x="277525" y="226620"/>
                </a:lnTo>
                <a:close/>
                <a:moveTo>
                  <a:pt x="231271" y="194833"/>
                </a:moveTo>
                <a:lnTo>
                  <a:pt x="263057" y="194833"/>
                </a:lnTo>
                <a:lnTo>
                  <a:pt x="263057" y="226620"/>
                </a:lnTo>
                <a:lnTo>
                  <a:pt x="231271" y="226620"/>
                </a:lnTo>
                <a:close/>
                <a:moveTo>
                  <a:pt x="185016" y="194833"/>
                </a:moveTo>
                <a:lnTo>
                  <a:pt x="216803" y="194833"/>
                </a:lnTo>
                <a:lnTo>
                  <a:pt x="216803" y="226620"/>
                </a:lnTo>
                <a:lnTo>
                  <a:pt x="185016" y="226620"/>
                </a:lnTo>
                <a:close/>
                <a:moveTo>
                  <a:pt x="138762" y="194833"/>
                </a:moveTo>
                <a:lnTo>
                  <a:pt x="170549" y="194833"/>
                </a:lnTo>
                <a:lnTo>
                  <a:pt x="170549" y="226620"/>
                </a:lnTo>
                <a:lnTo>
                  <a:pt x="138762" y="226620"/>
                </a:lnTo>
                <a:close/>
                <a:moveTo>
                  <a:pt x="92508" y="194833"/>
                </a:moveTo>
                <a:lnTo>
                  <a:pt x="124294" y="194833"/>
                </a:lnTo>
                <a:lnTo>
                  <a:pt x="124294" y="226620"/>
                </a:lnTo>
                <a:lnTo>
                  <a:pt x="92508" y="226620"/>
                </a:lnTo>
                <a:close/>
                <a:moveTo>
                  <a:pt x="46254" y="194833"/>
                </a:moveTo>
                <a:lnTo>
                  <a:pt x="78040" y="194833"/>
                </a:lnTo>
                <a:lnTo>
                  <a:pt x="78040" y="226620"/>
                </a:lnTo>
                <a:lnTo>
                  <a:pt x="46254" y="226620"/>
                </a:lnTo>
                <a:close/>
                <a:moveTo>
                  <a:pt x="0" y="194833"/>
                </a:moveTo>
                <a:lnTo>
                  <a:pt x="31787" y="194833"/>
                </a:lnTo>
                <a:lnTo>
                  <a:pt x="31787" y="226620"/>
                </a:lnTo>
                <a:lnTo>
                  <a:pt x="0" y="226620"/>
                </a:lnTo>
                <a:close/>
                <a:moveTo>
                  <a:pt x="416287" y="170479"/>
                </a:moveTo>
                <a:lnTo>
                  <a:pt x="448074" y="170479"/>
                </a:lnTo>
                <a:lnTo>
                  <a:pt x="448074" y="202266"/>
                </a:lnTo>
                <a:lnTo>
                  <a:pt x="416287" y="202266"/>
                </a:lnTo>
                <a:close/>
                <a:moveTo>
                  <a:pt x="462542" y="146125"/>
                </a:moveTo>
                <a:lnTo>
                  <a:pt x="494328" y="146125"/>
                </a:lnTo>
                <a:lnTo>
                  <a:pt x="494328" y="177911"/>
                </a:lnTo>
                <a:lnTo>
                  <a:pt x="462542" y="177911"/>
                </a:lnTo>
                <a:close/>
                <a:moveTo>
                  <a:pt x="370033" y="146125"/>
                </a:moveTo>
                <a:lnTo>
                  <a:pt x="401820" y="146125"/>
                </a:lnTo>
                <a:lnTo>
                  <a:pt x="401820" y="177911"/>
                </a:lnTo>
                <a:lnTo>
                  <a:pt x="370033" y="177911"/>
                </a:lnTo>
                <a:close/>
                <a:moveTo>
                  <a:pt x="323779" y="146125"/>
                </a:moveTo>
                <a:lnTo>
                  <a:pt x="355565" y="146125"/>
                </a:lnTo>
                <a:lnTo>
                  <a:pt x="355565" y="177911"/>
                </a:lnTo>
                <a:lnTo>
                  <a:pt x="323779" y="177911"/>
                </a:lnTo>
                <a:close/>
                <a:moveTo>
                  <a:pt x="277525" y="146125"/>
                </a:moveTo>
                <a:lnTo>
                  <a:pt x="309311" y="146125"/>
                </a:lnTo>
                <a:lnTo>
                  <a:pt x="309311" y="177911"/>
                </a:lnTo>
                <a:lnTo>
                  <a:pt x="277525" y="177911"/>
                </a:lnTo>
                <a:close/>
                <a:moveTo>
                  <a:pt x="231271" y="146125"/>
                </a:moveTo>
                <a:lnTo>
                  <a:pt x="263057" y="146125"/>
                </a:lnTo>
                <a:lnTo>
                  <a:pt x="263057" y="177911"/>
                </a:lnTo>
                <a:lnTo>
                  <a:pt x="231271" y="177911"/>
                </a:lnTo>
                <a:close/>
                <a:moveTo>
                  <a:pt x="185016" y="146125"/>
                </a:moveTo>
                <a:lnTo>
                  <a:pt x="216803" y="146125"/>
                </a:lnTo>
                <a:lnTo>
                  <a:pt x="216803" y="177911"/>
                </a:lnTo>
                <a:lnTo>
                  <a:pt x="185016" y="177911"/>
                </a:lnTo>
                <a:close/>
                <a:moveTo>
                  <a:pt x="138762" y="146125"/>
                </a:moveTo>
                <a:lnTo>
                  <a:pt x="170549" y="146125"/>
                </a:lnTo>
                <a:lnTo>
                  <a:pt x="170549" y="177911"/>
                </a:lnTo>
                <a:lnTo>
                  <a:pt x="138762" y="177911"/>
                </a:lnTo>
                <a:close/>
                <a:moveTo>
                  <a:pt x="92508" y="146125"/>
                </a:moveTo>
                <a:lnTo>
                  <a:pt x="124294" y="146125"/>
                </a:lnTo>
                <a:lnTo>
                  <a:pt x="124294" y="177911"/>
                </a:lnTo>
                <a:lnTo>
                  <a:pt x="92508" y="177911"/>
                </a:lnTo>
                <a:close/>
                <a:moveTo>
                  <a:pt x="46254" y="146125"/>
                </a:moveTo>
                <a:lnTo>
                  <a:pt x="78040" y="146125"/>
                </a:lnTo>
                <a:lnTo>
                  <a:pt x="78040" y="177911"/>
                </a:lnTo>
                <a:lnTo>
                  <a:pt x="46254" y="177911"/>
                </a:lnTo>
                <a:close/>
                <a:moveTo>
                  <a:pt x="0" y="146125"/>
                </a:moveTo>
                <a:lnTo>
                  <a:pt x="31787" y="146125"/>
                </a:lnTo>
                <a:lnTo>
                  <a:pt x="31787" y="177911"/>
                </a:lnTo>
                <a:lnTo>
                  <a:pt x="0" y="177911"/>
                </a:lnTo>
                <a:close/>
                <a:moveTo>
                  <a:pt x="416287" y="121771"/>
                </a:moveTo>
                <a:lnTo>
                  <a:pt x="448074" y="121771"/>
                </a:lnTo>
                <a:lnTo>
                  <a:pt x="448074" y="153557"/>
                </a:lnTo>
                <a:lnTo>
                  <a:pt x="416287" y="153557"/>
                </a:lnTo>
                <a:close/>
                <a:moveTo>
                  <a:pt x="370033" y="97417"/>
                </a:moveTo>
                <a:lnTo>
                  <a:pt x="401820" y="97417"/>
                </a:lnTo>
                <a:lnTo>
                  <a:pt x="401820" y="129203"/>
                </a:lnTo>
                <a:lnTo>
                  <a:pt x="370033" y="129203"/>
                </a:lnTo>
                <a:close/>
                <a:moveTo>
                  <a:pt x="323779" y="97417"/>
                </a:moveTo>
                <a:lnTo>
                  <a:pt x="355565" y="97417"/>
                </a:lnTo>
                <a:lnTo>
                  <a:pt x="355565" y="129203"/>
                </a:lnTo>
                <a:lnTo>
                  <a:pt x="323779" y="129203"/>
                </a:lnTo>
                <a:close/>
                <a:moveTo>
                  <a:pt x="277525" y="97417"/>
                </a:moveTo>
                <a:lnTo>
                  <a:pt x="309311" y="97417"/>
                </a:lnTo>
                <a:lnTo>
                  <a:pt x="309311" y="129203"/>
                </a:lnTo>
                <a:lnTo>
                  <a:pt x="277525" y="129203"/>
                </a:lnTo>
                <a:close/>
                <a:moveTo>
                  <a:pt x="231271" y="97417"/>
                </a:moveTo>
                <a:lnTo>
                  <a:pt x="263057" y="97417"/>
                </a:lnTo>
                <a:lnTo>
                  <a:pt x="263057" y="129203"/>
                </a:lnTo>
                <a:lnTo>
                  <a:pt x="231271" y="129203"/>
                </a:lnTo>
                <a:close/>
                <a:moveTo>
                  <a:pt x="185016" y="97417"/>
                </a:moveTo>
                <a:lnTo>
                  <a:pt x="216803" y="97417"/>
                </a:lnTo>
                <a:lnTo>
                  <a:pt x="216803" y="129203"/>
                </a:lnTo>
                <a:lnTo>
                  <a:pt x="185016" y="129203"/>
                </a:lnTo>
                <a:close/>
                <a:moveTo>
                  <a:pt x="138762" y="97417"/>
                </a:moveTo>
                <a:lnTo>
                  <a:pt x="170549" y="97417"/>
                </a:lnTo>
                <a:lnTo>
                  <a:pt x="170549" y="129203"/>
                </a:lnTo>
                <a:lnTo>
                  <a:pt x="138762" y="129203"/>
                </a:lnTo>
                <a:close/>
                <a:moveTo>
                  <a:pt x="92508" y="97417"/>
                </a:moveTo>
                <a:lnTo>
                  <a:pt x="124294" y="97417"/>
                </a:lnTo>
                <a:lnTo>
                  <a:pt x="124294" y="129203"/>
                </a:lnTo>
                <a:lnTo>
                  <a:pt x="92508" y="129203"/>
                </a:lnTo>
                <a:close/>
                <a:moveTo>
                  <a:pt x="46254" y="97417"/>
                </a:moveTo>
                <a:lnTo>
                  <a:pt x="78040" y="97417"/>
                </a:lnTo>
                <a:lnTo>
                  <a:pt x="78040" y="129203"/>
                </a:lnTo>
                <a:lnTo>
                  <a:pt x="46254" y="129203"/>
                </a:lnTo>
                <a:close/>
                <a:moveTo>
                  <a:pt x="0" y="97417"/>
                </a:moveTo>
                <a:lnTo>
                  <a:pt x="31787" y="97417"/>
                </a:lnTo>
                <a:lnTo>
                  <a:pt x="31787" y="129203"/>
                </a:lnTo>
                <a:lnTo>
                  <a:pt x="0" y="129203"/>
                </a:lnTo>
                <a:close/>
                <a:moveTo>
                  <a:pt x="323779" y="48708"/>
                </a:moveTo>
                <a:lnTo>
                  <a:pt x="355565" y="48708"/>
                </a:lnTo>
                <a:lnTo>
                  <a:pt x="355565" y="80495"/>
                </a:lnTo>
                <a:lnTo>
                  <a:pt x="323779" y="80495"/>
                </a:lnTo>
                <a:close/>
                <a:moveTo>
                  <a:pt x="277525" y="48708"/>
                </a:moveTo>
                <a:lnTo>
                  <a:pt x="309311" y="48708"/>
                </a:lnTo>
                <a:lnTo>
                  <a:pt x="309311" y="80495"/>
                </a:lnTo>
                <a:lnTo>
                  <a:pt x="277525" y="80495"/>
                </a:lnTo>
                <a:close/>
                <a:moveTo>
                  <a:pt x="277525" y="0"/>
                </a:moveTo>
                <a:lnTo>
                  <a:pt x="309311" y="0"/>
                </a:lnTo>
                <a:lnTo>
                  <a:pt x="309311" y="31787"/>
                </a:lnTo>
                <a:lnTo>
                  <a:pt x="277525" y="3178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5" name="图片 4" descr="oYYBAFZz5l2ATKXcAAWPVlW4JRE300_b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rcRect l="1297" t="1618" r="1678" b="17760"/>
          <a:stretch>
            <a:fillRect/>
          </a:stretch>
        </p:blipFill>
        <p:spPr>
          <a:xfrm flipH="1">
            <a:off x="-30480" y="4145280"/>
            <a:ext cx="4015740" cy="267462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5805" y="2651125"/>
            <a:ext cx="11259185" cy="796290"/>
          </a:xfrm>
        </p:spPr>
        <p:txBody>
          <a:bodyPr>
            <a:noAutofit/>
          </a:bodyPr>
          <a:p>
            <a:r>
              <a:rPr lang="zh-CN" altLang="en-US" sz="4400"/>
              <a:t>曾子曰：</a:t>
            </a:r>
            <a:r>
              <a:rPr lang="en-US" altLang="zh-CN" sz="4400"/>
              <a:t>“</a:t>
            </a:r>
            <a:r>
              <a:rPr lang="zh-CN" altLang="en-US" sz="4400"/>
              <a:t>士不可以不弘毅，任重而道远。仁以为己任，不亦重乎？死而后已，不亦远乎？</a:t>
            </a:r>
            <a:endParaRPr lang="zh-CN" altLang="en-US" sz="4400"/>
          </a:p>
        </p:txBody>
      </p:sp>
      <p:sp>
        <p:nvSpPr>
          <p:cNvPr id="272" name=" 272"/>
          <p:cNvSpPr/>
          <p:nvPr/>
        </p:nvSpPr>
        <p:spPr>
          <a:xfrm>
            <a:off x="10301605" y="5539740"/>
            <a:ext cx="1464310" cy="1249680"/>
          </a:xfrm>
          <a:custGeom>
            <a:avLst/>
            <a:gdLst>
              <a:gd name="connsiteX0" fmla="*/ 1293718 w 2587436"/>
              <a:gd name="connsiteY0" fmla="*/ 105586 h 2587437"/>
              <a:gd name="connsiteX1" fmla="*/ 105586 w 2587436"/>
              <a:gd name="connsiteY1" fmla="*/ 1293718 h 2587437"/>
              <a:gd name="connsiteX2" fmla="*/ 1293718 w 2587436"/>
              <a:gd name="connsiteY2" fmla="*/ 2481850 h 2587437"/>
              <a:gd name="connsiteX3" fmla="*/ 2481850 w 2587436"/>
              <a:gd name="connsiteY3" fmla="*/ 1293718 h 2587437"/>
              <a:gd name="connsiteX4" fmla="*/ 1293718 w 2587436"/>
              <a:gd name="connsiteY4" fmla="*/ 105586 h 2587437"/>
              <a:gd name="connsiteX5" fmla="*/ 1178351 w 2587436"/>
              <a:gd name="connsiteY5" fmla="*/ 781 h 2587437"/>
              <a:gd name="connsiteX6" fmla="*/ 1293718 w 2587436"/>
              <a:gd name="connsiteY6" fmla="*/ 92011 h 2587437"/>
              <a:gd name="connsiteX7" fmla="*/ 1409085 w 2587436"/>
              <a:gd name="connsiteY7" fmla="*/ 781 h 2587437"/>
              <a:gd name="connsiteX8" fmla="*/ 1472207 w 2587436"/>
              <a:gd name="connsiteY8" fmla="*/ 43607 h 2587437"/>
              <a:gd name="connsiteX9" fmla="*/ 1484604 w 2587436"/>
              <a:gd name="connsiteY9" fmla="*/ 88506 h 2587437"/>
              <a:gd name="connsiteX10" fmla="*/ 1510269 w 2587436"/>
              <a:gd name="connsiteY10" fmla="*/ 49635 h 2587437"/>
              <a:gd name="connsiteX11" fmla="*/ 1665065 w 2587436"/>
              <a:gd name="connsiteY11" fmla="*/ 150827 h 2587437"/>
              <a:gd name="connsiteX12" fmla="*/ 1849776 w 2587436"/>
              <a:gd name="connsiteY12" fmla="*/ 159948 h 2587437"/>
              <a:gd name="connsiteX13" fmla="*/ 1847820 w 2587436"/>
              <a:gd name="connsiteY13" fmla="*/ 203618 h 2587437"/>
              <a:gd name="connsiteX14" fmla="*/ 1858676 w 2587436"/>
              <a:gd name="connsiteY14" fmla="*/ 192501 h 2587437"/>
              <a:gd name="connsiteX15" fmla="*/ 2000063 w 2587436"/>
              <a:gd name="connsiteY15" fmla="*/ 321517 h 2587437"/>
              <a:gd name="connsiteX16" fmla="*/ 2172915 w 2587436"/>
              <a:gd name="connsiteY16" fmla="*/ 387271 h 2587437"/>
              <a:gd name="connsiteX17" fmla="*/ 2157560 w 2587436"/>
              <a:gd name="connsiteY17" fmla="*/ 428199 h 2587437"/>
              <a:gd name="connsiteX18" fmla="*/ 2171320 w 2587436"/>
              <a:gd name="connsiteY18" fmla="*/ 420980 h 2587437"/>
              <a:gd name="connsiteX19" fmla="*/ 2265919 w 2587436"/>
              <a:gd name="connsiteY19" fmla="*/ 587373 h 2587437"/>
              <a:gd name="connsiteX20" fmla="*/ 2409992 w 2587436"/>
              <a:gd name="connsiteY20" fmla="*/ 703323 h 2587437"/>
              <a:gd name="connsiteX21" fmla="*/ 2382741 w 2587436"/>
              <a:gd name="connsiteY21" fmla="*/ 737503 h 2587437"/>
              <a:gd name="connsiteX22" fmla="*/ 2398059 w 2587436"/>
              <a:gd name="connsiteY22" fmla="*/ 734889 h 2587437"/>
              <a:gd name="connsiteX23" fmla="*/ 2436609 w 2587436"/>
              <a:gd name="connsiteY23" fmla="*/ 922371 h 2587437"/>
              <a:gd name="connsiteX24" fmla="*/ 2537801 w 2587436"/>
              <a:gd name="connsiteY24" fmla="*/ 1077167 h 2587437"/>
              <a:gd name="connsiteX25" fmla="*/ 2501321 w 2587436"/>
              <a:gd name="connsiteY25" fmla="*/ 1101253 h 2587437"/>
              <a:gd name="connsiteX26" fmla="*/ 2516697 w 2587436"/>
              <a:gd name="connsiteY26" fmla="*/ 1103501 h 2587437"/>
              <a:gd name="connsiteX27" fmla="*/ 2495425 w 2587436"/>
              <a:gd name="connsiteY27" fmla="*/ 1293719 h 2587437"/>
              <a:gd name="connsiteX28" fmla="*/ 2543829 w 2587436"/>
              <a:gd name="connsiteY28" fmla="*/ 1472208 h 2587437"/>
              <a:gd name="connsiteX29" fmla="*/ 2498930 w 2587436"/>
              <a:gd name="connsiteY29" fmla="*/ 1484605 h 2587437"/>
              <a:gd name="connsiteX30" fmla="*/ 2537800 w 2587436"/>
              <a:gd name="connsiteY30" fmla="*/ 1510270 h 2587437"/>
              <a:gd name="connsiteX31" fmla="*/ 2436609 w 2587436"/>
              <a:gd name="connsiteY31" fmla="*/ 1665066 h 2587437"/>
              <a:gd name="connsiteX32" fmla="*/ 2427488 w 2587436"/>
              <a:gd name="connsiteY32" fmla="*/ 1849777 h 2587437"/>
              <a:gd name="connsiteX33" fmla="*/ 2383816 w 2587436"/>
              <a:gd name="connsiteY33" fmla="*/ 1847821 h 2587437"/>
              <a:gd name="connsiteX34" fmla="*/ 2394935 w 2587436"/>
              <a:gd name="connsiteY34" fmla="*/ 1858678 h 2587437"/>
              <a:gd name="connsiteX35" fmla="*/ 2265918 w 2587436"/>
              <a:gd name="connsiteY35" fmla="*/ 2000065 h 2587437"/>
              <a:gd name="connsiteX36" fmla="*/ 2200165 w 2587436"/>
              <a:gd name="connsiteY36" fmla="*/ 2172917 h 2587437"/>
              <a:gd name="connsiteX37" fmla="*/ 2159237 w 2587436"/>
              <a:gd name="connsiteY37" fmla="*/ 2157562 h 2587437"/>
              <a:gd name="connsiteX38" fmla="*/ 2166455 w 2587436"/>
              <a:gd name="connsiteY38" fmla="*/ 2171321 h 2587437"/>
              <a:gd name="connsiteX39" fmla="*/ 2000062 w 2587436"/>
              <a:gd name="connsiteY39" fmla="*/ 2265920 h 2587437"/>
              <a:gd name="connsiteX40" fmla="*/ 1884113 w 2587436"/>
              <a:gd name="connsiteY40" fmla="*/ 2409993 h 2587437"/>
              <a:gd name="connsiteX41" fmla="*/ 1849933 w 2587436"/>
              <a:gd name="connsiteY41" fmla="*/ 2382742 h 2587437"/>
              <a:gd name="connsiteX42" fmla="*/ 1852546 w 2587436"/>
              <a:gd name="connsiteY42" fmla="*/ 2398060 h 2587437"/>
              <a:gd name="connsiteX43" fmla="*/ 1665064 w 2587436"/>
              <a:gd name="connsiteY43" fmla="*/ 2436610 h 2587437"/>
              <a:gd name="connsiteX44" fmla="*/ 1510269 w 2587436"/>
              <a:gd name="connsiteY44" fmla="*/ 2537802 h 2587437"/>
              <a:gd name="connsiteX45" fmla="*/ 1486184 w 2587436"/>
              <a:gd name="connsiteY45" fmla="*/ 2501323 h 2587437"/>
              <a:gd name="connsiteX46" fmla="*/ 1483936 w 2587436"/>
              <a:gd name="connsiteY46" fmla="*/ 2516698 h 2587437"/>
              <a:gd name="connsiteX47" fmla="*/ 1293717 w 2587436"/>
              <a:gd name="connsiteY47" fmla="*/ 2495426 h 2587437"/>
              <a:gd name="connsiteX48" fmla="*/ 1103499 w 2587436"/>
              <a:gd name="connsiteY48" fmla="*/ 2516698 h 2587437"/>
              <a:gd name="connsiteX49" fmla="*/ 1101252 w 2587436"/>
              <a:gd name="connsiteY49" fmla="*/ 2501322 h 2587437"/>
              <a:gd name="connsiteX50" fmla="*/ 1077165 w 2587436"/>
              <a:gd name="connsiteY50" fmla="*/ 2537801 h 2587437"/>
              <a:gd name="connsiteX51" fmla="*/ 922369 w 2587436"/>
              <a:gd name="connsiteY51" fmla="*/ 2436610 h 2587437"/>
              <a:gd name="connsiteX52" fmla="*/ 734888 w 2587436"/>
              <a:gd name="connsiteY52" fmla="*/ 2398060 h 2587437"/>
              <a:gd name="connsiteX53" fmla="*/ 737501 w 2587436"/>
              <a:gd name="connsiteY53" fmla="*/ 2382741 h 2587437"/>
              <a:gd name="connsiteX54" fmla="*/ 703321 w 2587436"/>
              <a:gd name="connsiteY54" fmla="*/ 2409993 h 2587437"/>
              <a:gd name="connsiteX55" fmla="*/ 587371 w 2587436"/>
              <a:gd name="connsiteY55" fmla="*/ 2265919 h 2587437"/>
              <a:gd name="connsiteX56" fmla="*/ 420978 w 2587436"/>
              <a:gd name="connsiteY56" fmla="*/ 2171321 h 2587437"/>
              <a:gd name="connsiteX57" fmla="*/ 426346 w 2587436"/>
              <a:gd name="connsiteY57" fmla="*/ 2161089 h 2587437"/>
              <a:gd name="connsiteX58" fmla="*/ 416114 w 2587436"/>
              <a:gd name="connsiteY58" fmla="*/ 2166457 h 2587437"/>
              <a:gd name="connsiteX59" fmla="*/ 321515 w 2587436"/>
              <a:gd name="connsiteY59" fmla="*/ 2000064 h 2587437"/>
              <a:gd name="connsiteX60" fmla="*/ 192499 w 2587436"/>
              <a:gd name="connsiteY60" fmla="*/ 1858678 h 2587437"/>
              <a:gd name="connsiteX61" fmla="*/ 200768 w 2587436"/>
              <a:gd name="connsiteY61" fmla="*/ 1850603 h 2587437"/>
              <a:gd name="connsiteX62" fmla="*/ 189375 w 2587436"/>
              <a:gd name="connsiteY62" fmla="*/ 1852547 h 2587437"/>
              <a:gd name="connsiteX63" fmla="*/ 150825 w 2587436"/>
              <a:gd name="connsiteY63" fmla="*/ 1665065 h 2587437"/>
              <a:gd name="connsiteX64" fmla="*/ 49634 w 2587436"/>
              <a:gd name="connsiteY64" fmla="*/ 1510270 h 2587437"/>
              <a:gd name="connsiteX65" fmla="*/ 86113 w 2587436"/>
              <a:gd name="connsiteY65" fmla="*/ 1486184 h 2587437"/>
              <a:gd name="connsiteX66" fmla="*/ 70739 w 2587436"/>
              <a:gd name="connsiteY66" fmla="*/ 1483937 h 2587437"/>
              <a:gd name="connsiteX67" fmla="*/ 92010 w 2587436"/>
              <a:gd name="connsiteY67" fmla="*/ 1293718 h 2587437"/>
              <a:gd name="connsiteX68" fmla="*/ 70739 w 2587436"/>
              <a:gd name="connsiteY68" fmla="*/ 1103500 h 2587437"/>
              <a:gd name="connsiteX69" fmla="*/ 86114 w 2587436"/>
              <a:gd name="connsiteY69" fmla="*/ 1101253 h 2587437"/>
              <a:gd name="connsiteX70" fmla="*/ 49634 w 2587436"/>
              <a:gd name="connsiteY70" fmla="*/ 1077166 h 2587437"/>
              <a:gd name="connsiteX71" fmla="*/ 150825 w 2587436"/>
              <a:gd name="connsiteY71" fmla="*/ 922370 h 2587437"/>
              <a:gd name="connsiteX72" fmla="*/ 189375 w 2587436"/>
              <a:gd name="connsiteY72" fmla="*/ 734889 h 2587437"/>
              <a:gd name="connsiteX73" fmla="*/ 200767 w 2587436"/>
              <a:gd name="connsiteY73" fmla="*/ 736833 h 2587437"/>
              <a:gd name="connsiteX74" fmla="*/ 192499 w 2587436"/>
              <a:gd name="connsiteY74" fmla="*/ 728759 h 2587437"/>
              <a:gd name="connsiteX75" fmla="*/ 321516 w 2587436"/>
              <a:gd name="connsiteY75" fmla="*/ 587372 h 2587437"/>
              <a:gd name="connsiteX76" fmla="*/ 416114 w 2587436"/>
              <a:gd name="connsiteY76" fmla="*/ 420980 h 2587437"/>
              <a:gd name="connsiteX77" fmla="*/ 426347 w 2587436"/>
              <a:gd name="connsiteY77" fmla="*/ 426349 h 2587437"/>
              <a:gd name="connsiteX78" fmla="*/ 420979 w 2587436"/>
              <a:gd name="connsiteY78" fmla="*/ 416115 h 2587437"/>
              <a:gd name="connsiteX79" fmla="*/ 587372 w 2587436"/>
              <a:gd name="connsiteY79" fmla="*/ 321517 h 2587437"/>
              <a:gd name="connsiteX80" fmla="*/ 728758 w 2587436"/>
              <a:gd name="connsiteY80" fmla="*/ 192500 h 2587437"/>
              <a:gd name="connsiteX81" fmla="*/ 736832 w 2587436"/>
              <a:gd name="connsiteY81" fmla="*/ 200768 h 2587437"/>
              <a:gd name="connsiteX82" fmla="*/ 734888 w 2587436"/>
              <a:gd name="connsiteY82" fmla="*/ 189377 h 2587437"/>
              <a:gd name="connsiteX83" fmla="*/ 922370 w 2587436"/>
              <a:gd name="connsiteY83" fmla="*/ 150826 h 2587437"/>
              <a:gd name="connsiteX84" fmla="*/ 1077165 w 2587436"/>
              <a:gd name="connsiteY84" fmla="*/ 49635 h 2587437"/>
              <a:gd name="connsiteX85" fmla="*/ 1101686 w 2587436"/>
              <a:gd name="connsiteY85" fmla="*/ 86772 h 2587437"/>
              <a:gd name="connsiteX86" fmla="*/ 1102495 w 2587436"/>
              <a:gd name="connsiteY86" fmla="*/ 74529 h 2587437"/>
              <a:gd name="connsiteX87" fmla="*/ 1178351 w 2587436"/>
              <a:gd name="connsiteY87" fmla="*/ 781 h 2587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2587436" h="2587437">
                <a:moveTo>
                  <a:pt x="1293718" y="105586"/>
                </a:moveTo>
                <a:cubicBezTo>
                  <a:pt x="637531" y="105586"/>
                  <a:pt x="105586" y="637531"/>
                  <a:pt x="105586" y="1293718"/>
                </a:cubicBezTo>
                <a:cubicBezTo>
                  <a:pt x="105586" y="1949905"/>
                  <a:pt x="637531" y="2481850"/>
                  <a:pt x="1293718" y="2481850"/>
                </a:cubicBezTo>
                <a:cubicBezTo>
                  <a:pt x="1949905" y="2481850"/>
                  <a:pt x="2481850" y="1949905"/>
                  <a:pt x="2481850" y="1293718"/>
                </a:cubicBezTo>
                <a:cubicBezTo>
                  <a:pt x="2481850" y="637531"/>
                  <a:pt x="1949905" y="105586"/>
                  <a:pt x="1293718" y="105586"/>
                </a:cubicBezTo>
                <a:close/>
                <a:moveTo>
                  <a:pt x="1178351" y="781"/>
                </a:moveTo>
                <a:cubicBezTo>
                  <a:pt x="1220450" y="-5049"/>
                  <a:pt x="1268508" y="21422"/>
                  <a:pt x="1293718" y="92011"/>
                </a:cubicBezTo>
                <a:cubicBezTo>
                  <a:pt x="1318929" y="21422"/>
                  <a:pt x="1366986" y="-5049"/>
                  <a:pt x="1409085" y="781"/>
                </a:cubicBezTo>
                <a:cubicBezTo>
                  <a:pt x="1434345" y="4279"/>
                  <a:pt x="1457459" y="19405"/>
                  <a:pt x="1472207" y="43607"/>
                </a:cubicBezTo>
                <a:lnTo>
                  <a:pt x="1484604" y="88506"/>
                </a:lnTo>
                <a:lnTo>
                  <a:pt x="1510269" y="49635"/>
                </a:lnTo>
                <a:cubicBezTo>
                  <a:pt x="1567616" y="408"/>
                  <a:pt x="1661604" y="30947"/>
                  <a:pt x="1665065" y="150827"/>
                </a:cubicBezTo>
                <a:cubicBezTo>
                  <a:pt x="1738329" y="55877"/>
                  <a:pt x="1832316" y="86415"/>
                  <a:pt x="1849776" y="159948"/>
                </a:cubicBezTo>
                <a:lnTo>
                  <a:pt x="1847820" y="203618"/>
                </a:lnTo>
                <a:lnTo>
                  <a:pt x="1858676" y="192501"/>
                </a:lnTo>
                <a:cubicBezTo>
                  <a:pt x="1932101" y="134716"/>
                  <a:pt x="2038035" y="192050"/>
                  <a:pt x="2000063" y="321517"/>
                </a:cubicBezTo>
                <a:cubicBezTo>
                  <a:pt x="2099082" y="253854"/>
                  <a:pt x="2179033" y="311942"/>
                  <a:pt x="2172915" y="387271"/>
                </a:cubicBezTo>
                <a:lnTo>
                  <a:pt x="2157560" y="428199"/>
                </a:lnTo>
                <a:lnTo>
                  <a:pt x="2171320" y="420980"/>
                </a:lnTo>
                <a:cubicBezTo>
                  <a:pt x="2259007" y="388713"/>
                  <a:pt x="2342040" y="475977"/>
                  <a:pt x="2265919" y="587373"/>
                </a:cubicBezTo>
                <a:cubicBezTo>
                  <a:pt x="2381000" y="553620"/>
                  <a:pt x="2439088" y="633571"/>
                  <a:pt x="2409992" y="703323"/>
                </a:cubicBezTo>
                <a:lnTo>
                  <a:pt x="2382741" y="737503"/>
                </a:lnTo>
                <a:lnTo>
                  <a:pt x="2398059" y="734889"/>
                </a:lnTo>
                <a:cubicBezTo>
                  <a:pt x="2491425" y="731298"/>
                  <a:pt x="2543428" y="839949"/>
                  <a:pt x="2436609" y="922371"/>
                </a:cubicBezTo>
                <a:cubicBezTo>
                  <a:pt x="2556489" y="925832"/>
                  <a:pt x="2587027" y="1019820"/>
                  <a:pt x="2537801" y="1077167"/>
                </a:cubicBezTo>
                <a:lnTo>
                  <a:pt x="2501321" y="1101253"/>
                </a:lnTo>
                <a:lnTo>
                  <a:pt x="2516697" y="1103501"/>
                </a:lnTo>
                <a:cubicBezTo>
                  <a:pt x="2606603" y="1128937"/>
                  <a:pt x="2622486" y="1248340"/>
                  <a:pt x="2495425" y="1293719"/>
                </a:cubicBezTo>
                <a:cubicBezTo>
                  <a:pt x="2608368" y="1334056"/>
                  <a:pt x="2608368" y="1432880"/>
                  <a:pt x="2543829" y="1472208"/>
                </a:cubicBezTo>
                <a:lnTo>
                  <a:pt x="2498930" y="1484605"/>
                </a:lnTo>
                <a:lnTo>
                  <a:pt x="2537800" y="1510270"/>
                </a:lnTo>
                <a:cubicBezTo>
                  <a:pt x="2587027" y="1567617"/>
                  <a:pt x="2556488" y="1661605"/>
                  <a:pt x="2436609" y="1665066"/>
                </a:cubicBezTo>
                <a:cubicBezTo>
                  <a:pt x="2531559" y="1738330"/>
                  <a:pt x="2501021" y="1832318"/>
                  <a:pt x="2427488" y="1849777"/>
                </a:cubicBezTo>
                <a:lnTo>
                  <a:pt x="2383816" y="1847821"/>
                </a:lnTo>
                <a:lnTo>
                  <a:pt x="2394935" y="1858678"/>
                </a:lnTo>
                <a:cubicBezTo>
                  <a:pt x="2452719" y="1932103"/>
                  <a:pt x="2395386" y="2038037"/>
                  <a:pt x="2265918" y="2000065"/>
                </a:cubicBezTo>
                <a:cubicBezTo>
                  <a:pt x="2333581" y="2099084"/>
                  <a:pt x="2275494" y="2179035"/>
                  <a:pt x="2200165" y="2172917"/>
                </a:cubicBezTo>
                <a:lnTo>
                  <a:pt x="2159237" y="2157562"/>
                </a:lnTo>
                <a:lnTo>
                  <a:pt x="2166455" y="2171321"/>
                </a:lnTo>
                <a:cubicBezTo>
                  <a:pt x="2198722" y="2259008"/>
                  <a:pt x="2111459" y="2342041"/>
                  <a:pt x="2000062" y="2265920"/>
                </a:cubicBezTo>
                <a:cubicBezTo>
                  <a:pt x="2033815" y="2381001"/>
                  <a:pt x="1953865" y="2439089"/>
                  <a:pt x="1884113" y="2409993"/>
                </a:cubicBezTo>
                <a:lnTo>
                  <a:pt x="1849933" y="2382742"/>
                </a:lnTo>
                <a:lnTo>
                  <a:pt x="1852546" y="2398060"/>
                </a:lnTo>
                <a:cubicBezTo>
                  <a:pt x="1856137" y="2491426"/>
                  <a:pt x="1747486" y="2543429"/>
                  <a:pt x="1665064" y="2436610"/>
                </a:cubicBezTo>
                <a:cubicBezTo>
                  <a:pt x="1661603" y="2556490"/>
                  <a:pt x="1567616" y="2587028"/>
                  <a:pt x="1510269" y="2537802"/>
                </a:cubicBezTo>
                <a:lnTo>
                  <a:pt x="1486184" y="2501323"/>
                </a:lnTo>
                <a:lnTo>
                  <a:pt x="1483936" y="2516698"/>
                </a:lnTo>
                <a:cubicBezTo>
                  <a:pt x="1458499" y="2606604"/>
                  <a:pt x="1339096" y="2622487"/>
                  <a:pt x="1293717" y="2495426"/>
                </a:cubicBezTo>
                <a:cubicBezTo>
                  <a:pt x="1248339" y="2622487"/>
                  <a:pt x="1128936" y="2606604"/>
                  <a:pt x="1103499" y="2516698"/>
                </a:cubicBezTo>
                <a:lnTo>
                  <a:pt x="1101252" y="2501322"/>
                </a:lnTo>
                <a:lnTo>
                  <a:pt x="1077165" y="2537801"/>
                </a:lnTo>
                <a:cubicBezTo>
                  <a:pt x="1019818" y="2587028"/>
                  <a:pt x="925830" y="2556489"/>
                  <a:pt x="922369" y="2436610"/>
                </a:cubicBezTo>
                <a:cubicBezTo>
                  <a:pt x="839947" y="2543429"/>
                  <a:pt x="731297" y="2491426"/>
                  <a:pt x="734888" y="2398060"/>
                </a:cubicBezTo>
                <a:lnTo>
                  <a:pt x="737501" y="2382741"/>
                </a:lnTo>
                <a:lnTo>
                  <a:pt x="703321" y="2409993"/>
                </a:lnTo>
                <a:cubicBezTo>
                  <a:pt x="633569" y="2439089"/>
                  <a:pt x="553618" y="2381001"/>
                  <a:pt x="587371" y="2265919"/>
                </a:cubicBezTo>
                <a:cubicBezTo>
                  <a:pt x="475975" y="2342040"/>
                  <a:pt x="388712" y="2259008"/>
                  <a:pt x="420978" y="2171321"/>
                </a:cubicBezTo>
                <a:lnTo>
                  <a:pt x="426346" y="2161089"/>
                </a:lnTo>
                <a:lnTo>
                  <a:pt x="416114" y="2166457"/>
                </a:lnTo>
                <a:cubicBezTo>
                  <a:pt x="328427" y="2198724"/>
                  <a:pt x="245394" y="2111461"/>
                  <a:pt x="321515" y="2000064"/>
                </a:cubicBezTo>
                <a:cubicBezTo>
                  <a:pt x="192048" y="2038036"/>
                  <a:pt x="134715" y="1932102"/>
                  <a:pt x="192499" y="1858678"/>
                </a:cubicBezTo>
                <a:lnTo>
                  <a:pt x="200768" y="1850603"/>
                </a:lnTo>
                <a:lnTo>
                  <a:pt x="189375" y="1852547"/>
                </a:lnTo>
                <a:cubicBezTo>
                  <a:pt x="96009" y="1856138"/>
                  <a:pt x="44006" y="1747487"/>
                  <a:pt x="150825" y="1665065"/>
                </a:cubicBezTo>
                <a:cubicBezTo>
                  <a:pt x="30946" y="1661604"/>
                  <a:pt x="407" y="1567617"/>
                  <a:pt x="49634" y="1510270"/>
                </a:cubicBezTo>
                <a:lnTo>
                  <a:pt x="86113" y="1486184"/>
                </a:lnTo>
                <a:lnTo>
                  <a:pt x="70739" y="1483937"/>
                </a:lnTo>
                <a:cubicBezTo>
                  <a:pt x="-19168" y="1458500"/>
                  <a:pt x="-35050" y="1339097"/>
                  <a:pt x="92010" y="1293718"/>
                </a:cubicBezTo>
                <a:cubicBezTo>
                  <a:pt x="-35050" y="1248340"/>
                  <a:pt x="-19168" y="1128937"/>
                  <a:pt x="70739" y="1103500"/>
                </a:cubicBezTo>
                <a:lnTo>
                  <a:pt x="86114" y="1101253"/>
                </a:lnTo>
                <a:lnTo>
                  <a:pt x="49634" y="1077166"/>
                </a:lnTo>
                <a:cubicBezTo>
                  <a:pt x="407" y="1019820"/>
                  <a:pt x="30946" y="925832"/>
                  <a:pt x="150825" y="922370"/>
                </a:cubicBezTo>
                <a:cubicBezTo>
                  <a:pt x="44006" y="839949"/>
                  <a:pt x="96009" y="731298"/>
                  <a:pt x="189375" y="734889"/>
                </a:cubicBezTo>
                <a:lnTo>
                  <a:pt x="200767" y="736833"/>
                </a:lnTo>
                <a:lnTo>
                  <a:pt x="192499" y="728759"/>
                </a:lnTo>
                <a:cubicBezTo>
                  <a:pt x="134715" y="655335"/>
                  <a:pt x="192049" y="549401"/>
                  <a:pt x="321516" y="587372"/>
                </a:cubicBezTo>
                <a:cubicBezTo>
                  <a:pt x="245395" y="475976"/>
                  <a:pt x="328427" y="388713"/>
                  <a:pt x="416114" y="420980"/>
                </a:cubicBezTo>
                <a:lnTo>
                  <a:pt x="426347" y="426349"/>
                </a:lnTo>
                <a:lnTo>
                  <a:pt x="420979" y="416115"/>
                </a:lnTo>
                <a:cubicBezTo>
                  <a:pt x="388712" y="328428"/>
                  <a:pt x="475975" y="245396"/>
                  <a:pt x="587372" y="321517"/>
                </a:cubicBezTo>
                <a:cubicBezTo>
                  <a:pt x="549400" y="192050"/>
                  <a:pt x="655334" y="134716"/>
                  <a:pt x="728758" y="192500"/>
                </a:cubicBezTo>
                <a:lnTo>
                  <a:pt x="736832" y="200768"/>
                </a:lnTo>
                <a:lnTo>
                  <a:pt x="734888" y="189377"/>
                </a:lnTo>
                <a:cubicBezTo>
                  <a:pt x="731297" y="96010"/>
                  <a:pt x="839948" y="44008"/>
                  <a:pt x="922370" y="150826"/>
                </a:cubicBezTo>
                <a:cubicBezTo>
                  <a:pt x="925831" y="30947"/>
                  <a:pt x="1019818" y="408"/>
                  <a:pt x="1077165" y="49635"/>
                </a:cubicBezTo>
                <a:lnTo>
                  <a:pt x="1101686" y="86772"/>
                </a:lnTo>
                <a:lnTo>
                  <a:pt x="1102495" y="74529"/>
                </a:lnTo>
                <a:cubicBezTo>
                  <a:pt x="1112942" y="32385"/>
                  <a:pt x="1143619" y="5591"/>
                  <a:pt x="1178351" y="78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535920" y="5801995"/>
            <a:ext cx="995680" cy="7251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Arial" panose="020B0604020202020204" pitchFamily="34" charset="0"/>
                <a:ea typeface="微软雅黑" panose="020B0503020204020204" charset="-122"/>
              </a:rPr>
              <a:t>泰伯</a:t>
            </a:r>
            <a:endParaRPr lang="zh-CN" altLang="en-US" sz="3200" b="1" dirty="0" smtClean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67840" y="1772285"/>
            <a:ext cx="2316480" cy="6457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zh-CN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这里指读书人</a:t>
            </a:r>
            <a:endParaRPr lang="zh-CN" altLang="zh-CN" sz="28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77640" y="1772285"/>
            <a:ext cx="3383280" cy="6457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抱负远大，意志坚强</a:t>
            </a:r>
            <a:endParaRPr lang="zh-CN" altLang="en-US" sz="28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36840" y="1772285"/>
            <a:ext cx="894080" cy="6457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zh-CN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责任</a:t>
            </a:r>
            <a:endParaRPr lang="zh-CN" altLang="zh-CN" sz="28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81160" y="1772285"/>
            <a:ext cx="894080" cy="6457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道路</a:t>
            </a:r>
            <a:endParaRPr lang="zh-CN" altLang="en-US" sz="28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871835" y="1772285"/>
            <a:ext cx="894080" cy="6457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仁德</a:t>
            </a:r>
            <a:endParaRPr lang="zh-CN" altLang="en-US" sz="28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33600" y="3601085"/>
            <a:ext cx="995680" cy="7251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责任</a:t>
            </a:r>
            <a:endParaRPr lang="zh-CN" altLang="en-US" sz="32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787640" y="3601085"/>
            <a:ext cx="894080" cy="6457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停止</a:t>
            </a:r>
            <a:endParaRPr lang="zh-CN" altLang="en-US" sz="28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301605" y="3601085"/>
            <a:ext cx="894080" cy="6457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遥远</a:t>
            </a:r>
            <a:endParaRPr lang="zh-CN" altLang="en-US" sz="28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3" name="左大括号 12"/>
          <p:cNvSpPr/>
          <p:nvPr/>
        </p:nvSpPr>
        <p:spPr>
          <a:xfrm rot="5400000">
            <a:off x="5481320" y="-3343275"/>
            <a:ext cx="533400" cy="10044430"/>
          </a:xfrm>
          <a:prstGeom prst="leftBrace">
            <a:avLst>
              <a:gd name="adj1" fmla="val 8333"/>
              <a:gd name="adj2" fmla="val 50000"/>
            </a:avLst>
          </a:prstGeom>
          <a:ln w="5715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2240280" y="53340"/>
            <a:ext cx="7498080" cy="13589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曾子说：读书人要抱负远大、意志坚强，</a:t>
            </a:r>
            <a:endParaRPr lang="zh-CN" altLang="en-US" sz="32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他肩上的责任很重而且道路很遥远。</a:t>
            </a:r>
            <a:endParaRPr lang="zh-CN" altLang="en-US" sz="32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5" name="左大括号 14"/>
          <p:cNvSpPr/>
          <p:nvPr/>
        </p:nvSpPr>
        <p:spPr>
          <a:xfrm rot="16200000">
            <a:off x="5912485" y="-838200"/>
            <a:ext cx="533400" cy="10703560"/>
          </a:xfrm>
          <a:prstGeom prst="leftBrace">
            <a:avLst>
              <a:gd name="adj1" fmla="val 8333"/>
              <a:gd name="adj2" fmla="val 50000"/>
            </a:avLst>
          </a:prstGeom>
          <a:ln w="5715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026920" y="5183505"/>
            <a:ext cx="7091680" cy="13589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以仁德为自己的责任，不也是很重么？</a:t>
            </a:r>
            <a:endParaRPr lang="zh-CN" altLang="en-US" sz="32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到死的时候才停止，不也很遥远么？</a:t>
            </a:r>
            <a:endParaRPr lang="zh-CN" altLang="en-US" sz="32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8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9" grpId="0"/>
      <p:bldP spid="11" grpId="0"/>
      <p:bldP spid="12" grpId="0"/>
      <p:bldP spid="13" grpId="0" bldLvl="0" animBg="1"/>
      <p:bldP spid="14" grpId="0"/>
      <p:bldP spid="15" grpId="0" animBg="1"/>
      <p:bldP spid="16" grpId="0"/>
      <p:bldP spid="14" grpId="1"/>
      <p:bldP spid="16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8490" y="2646680"/>
            <a:ext cx="10954385" cy="1564640"/>
          </a:xfrm>
        </p:spPr>
        <p:txBody>
          <a:bodyPr>
            <a:normAutofit lnSpcReduction="10000"/>
          </a:bodyPr>
          <a:p>
            <a:r>
              <a:rPr lang="zh-CN" altLang="en-US" sz="4400" b="1">
                <a:hlinkClick r:id="rId1" action="ppaction://hlinksldjump"/>
              </a:rPr>
              <a:t>子贡</a:t>
            </a:r>
            <a:r>
              <a:rPr lang="zh-CN" altLang="en-US" sz="4400" b="1"/>
              <a:t>问曰：</a:t>
            </a:r>
            <a:r>
              <a:rPr lang="en-US" altLang="zh-CN" sz="4400" b="1"/>
              <a:t>“</a:t>
            </a:r>
            <a:r>
              <a:rPr sz="4400" b="1"/>
              <a:t>有一言而可以终身行之者乎？</a:t>
            </a:r>
            <a:r>
              <a:rPr lang="en-US" altLang="zh-CN" sz="4400" b="1"/>
              <a:t>”</a:t>
            </a:r>
            <a:r>
              <a:rPr sz="4400" b="1"/>
              <a:t>子曰：</a:t>
            </a:r>
            <a:r>
              <a:rPr lang="en-US" altLang="zh-CN" sz="4400" b="1"/>
              <a:t>“</a:t>
            </a:r>
            <a:r>
              <a:rPr sz="4400" b="1"/>
              <a:t>其恕乎？己所不欲，勿施于人。</a:t>
            </a:r>
            <a:r>
              <a:rPr lang="en-US" altLang="zh-CN" sz="4400" b="1"/>
              <a:t>”</a:t>
            </a:r>
            <a:endParaRPr lang="en-US" altLang="zh-CN" sz="4400" b="1"/>
          </a:p>
        </p:txBody>
      </p:sp>
      <p:sp>
        <p:nvSpPr>
          <p:cNvPr id="4" name="文本框 3"/>
          <p:cNvSpPr txBox="1"/>
          <p:nvPr/>
        </p:nvSpPr>
        <p:spPr>
          <a:xfrm>
            <a:off x="4678680" y="2000885"/>
            <a:ext cx="1249680" cy="6457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一句话</a:t>
            </a:r>
            <a:endParaRPr lang="zh-CN" altLang="en-US" sz="28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25490" y="2000885"/>
            <a:ext cx="894080" cy="6457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charset="-122"/>
              </a:rPr>
              <a:t>并且</a:t>
            </a:r>
            <a:endParaRPr lang="zh-CN" altLang="en-US" sz="2800" b="1" dirty="0" smtClean="0">
              <a:solidFill>
                <a:srgbClr val="00B05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19160" y="2000885"/>
            <a:ext cx="894080" cy="6457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奉行</a:t>
            </a:r>
            <a:endParaRPr lang="zh-CN" altLang="en-US" sz="28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25520" y="3982720"/>
            <a:ext cx="589280" cy="7251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恕</a:t>
            </a:r>
            <a:endParaRPr lang="zh-CN" altLang="en-US" sz="32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83680" y="3982720"/>
            <a:ext cx="1249680" cy="6457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想要的</a:t>
            </a:r>
            <a:endParaRPr lang="zh-CN" altLang="en-US" sz="28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17560" y="3982720"/>
            <a:ext cx="894080" cy="6457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施加</a:t>
            </a:r>
            <a:endParaRPr lang="zh-CN" altLang="en-US" sz="28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311640" y="3982720"/>
            <a:ext cx="1546860" cy="6457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charset="-122"/>
              </a:rPr>
              <a:t>在</a:t>
            </a:r>
            <a:r>
              <a:rPr lang="en-US" altLang="zh-CN" sz="2800" b="1" dirty="0" smtClean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charset="-122"/>
              </a:rPr>
              <a:t>...</a:t>
            </a:r>
            <a:r>
              <a:rPr lang="zh-CN" altLang="en-US" sz="2800" b="1" dirty="0" smtClean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charset="-122"/>
              </a:rPr>
              <a:t>之上</a:t>
            </a:r>
            <a:endParaRPr lang="zh-CN" altLang="en-US" sz="2800" b="1" dirty="0" smtClean="0">
              <a:solidFill>
                <a:srgbClr val="00B05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左大括号 10"/>
          <p:cNvSpPr/>
          <p:nvPr/>
        </p:nvSpPr>
        <p:spPr>
          <a:xfrm rot="5400000">
            <a:off x="5969000" y="-3354705"/>
            <a:ext cx="686435" cy="10520680"/>
          </a:xfrm>
          <a:prstGeom prst="lef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977390" y="601980"/>
            <a:ext cx="8869680" cy="8045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子贡问说：有没有一句可以终身奉行的话？</a:t>
            </a:r>
            <a:endParaRPr lang="zh-CN" altLang="en-US" sz="36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3" name="左大括号 12"/>
          <p:cNvSpPr/>
          <p:nvPr/>
        </p:nvSpPr>
        <p:spPr>
          <a:xfrm rot="16200000">
            <a:off x="6068695" y="-386080"/>
            <a:ext cx="686435" cy="10520680"/>
          </a:xfrm>
          <a:prstGeom prst="lef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2172970" y="5217795"/>
            <a:ext cx="8869680" cy="15176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孔子说：是</a:t>
            </a:r>
            <a:r>
              <a:rPr lang="en-US" altLang="zh-CN" sz="36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“</a:t>
            </a:r>
            <a:r>
              <a:rPr lang="zh-CN" alt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恕</a:t>
            </a:r>
            <a:r>
              <a:rPr lang="en-US" altLang="zh-CN" sz="36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”</a:t>
            </a:r>
            <a:r>
              <a:rPr lang="zh-CN" alt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道。</a:t>
            </a:r>
            <a:endParaRPr lang="zh-CN" altLang="en-US" sz="36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自己不喜欢的事情，不要施加在别人身上。</a:t>
            </a:r>
            <a:endParaRPr lang="zh-CN" altLang="en-US" sz="36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72" name=" 272"/>
          <p:cNvSpPr/>
          <p:nvPr/>
        </p:nvSpPr>
        <p:spPr>
          <a:xfrm>
            <a:off x="121285" y="5485765"/>
            <a:ext cx="1464310" cy="1249680"/>
          </a:xfrm>
          <a:custGeom>
            <a:avLst/>
            <a:gdLst>
              <a:gd name="connsiteX0" fmla="*/ 1293718 w 2587436"/>
              <a:gd name="connsiteY0" fmla="*/ 105586 h 2587437"/>
              <a:gd name="connsiteX1" fmla="*/ 105586 w 2587436"/>
              <a:gd name="connsiteY1" fmla="*/ 1293718 h 2587437"/>
              <a:gd name="connsiteX2" fmla="*/ 1293718 w 2587436"/>
              <a:gd name="connsiteY2" fmla="*/ 2481850 h 2587437"/>
              <a:gd name="connsiteX3" fmla="*/ 2481850 w 2587436"/>
              <a:gd name="connsiteY3" fmla="*/ 1293718 h 2587437"/>
              <a:gd name="connsiteX4" fmla="*/ 1293718 w 2587436"/>
              <a:gd name="connsiteY4" fmla="*/ 105586 h 2587437"/>
              <a:gd name="connsiteX5" fmla="*/ 1178351 w 2587436"/>
              <a:gd name="connsiteY5" fmla="*/ 781 h 2587437"/>
              <a:gd name="connsiteX6" fmla="*/ 1293718 w 2587436"/>
              <a:gd name="connsiteY6" fmla="*/ 92011 h 2587437"/>
              <a:gd name="connsiteX7" fmla="*/ 1409085 w 2587436"/>
              <a:gd name="connsiteY7" fmla="*/ 781 h 2587437"/>
              <a:gd name="connsiteX8" fmla="*/ 1472207 w 2587436"/>
              <a:gd name="connsiteY8" fmla="*/ 43607 h 2587437"/>
              <a:gd name="connsiteX9" fmla="*/ 1484604 w 2587436"/>
              <a:gd name="connsiteY9" fmla="*/ 88506 h 2587437"/>
              <a:gd name="connsiteX10" fmla="*/ 1510269 w 2587436"/>
              <a:gd name="connsiteY10" fmla="*/ 49635 h 2587437"/>
              <a:gd name="connsiteX11" fmla="*/ 1665065 w 2587436"/>
              <a:gd name="connsiteY11" fmla="*/ 150827 h 2587437"/>
              <a:gd name="connsiteX12" fmla="*/ 1849776 w 2587436"/>
              <a:gd name="connsiteY12" fmla="*/ 159948 h 2587437"/>
              <a:gd name="connsiteX13" fmla="*/ 1847820 w 2587436"/>
              <a:gd name="connsiteY13" fmla="*/ 203618 h 2587437"/>
              <a:gd name="connsiteX14" fmla="*/ 1858676 w 2587436"/>
              <a:gd name="connsiteY14" fmla="*/ 192501 h 2587437"/>
              <a:gd name="connsiteX15" fmla="*/ 2000063 w 2587436"/>
              <a:gd name="connsiteY15" fmla="*/ 321517 h 2587437"/>
              <a:gd name="connsiteX16" fmla="*/ 2172915 w 2587436"/>
              <a:gd name="connsiteY16" fmla="*/ 387271 h 2587437"/>
              <a:gd name="connsiteX17" fmla="*/ 2157560 w 2587436"/>
              <a:gd name="connsiteY17" fmla="*/ 428199 h 2587437"/>
              <a:gd name="connsiteX18" fmla="*/ 2171320 w 2587436"/>
              <a:gd name="connsiteY18" fmla="*/ 420980 h 2587437"/>
              <a:gd name="connsiteX19" fmla="*/ 2265919 w 2587436"/>
              <a:gd name="connsiteY19" fmla="*/ 587373 h 2587437"/>
              <a:gd name="connsiteX20" fmla="*/ 2409992 w 2587436"/>
              <a:gd name="connsiteY20" fmla="*/ 703323 h 2587437"/>
              <a:gd name="connsiteX21" fmla="*/ 2382741 w 2587436"/>
              <a:gd name="connsiteY21" fmla="*/ 737503 h 2587437"/>
              <a:gd name="connsiteX22" fmla="*/ 2398059 w 2587436"/>
              <a:gd name="connsiteY22" fmla="*/ 734889 h 2587437"/>
              <a:gd name="connsiteX23" fmla="*/ 2436609 w 2587436"/>
              <a:gd name="connsiteY23" fmla="*/ 922371 h 2587437"/>
              <a:gd name="connsiteX24" fmla="*/ 2537801 w 2587436"/>
              <a:gd name="connsiteY24" fmla="*/ 1077167 h 2587437"/>
              <a:gd name="connsiteX25" fmla="*/ 2501321 w 2587436"/>
              <a:gd name="connsiteY25" fmla="*/ 1101253 h 2587437"/>
              <a:gd name="connsiteX26" fmla="*/ 2516697 w 2587436"/>
              <a:gd name="connsiteY26" fmla="*/ 1103501 h 2587437"/>
              <a:gd name="connsiteX27" fmla="*/ 2495425 w 2587436"/>
              <a:gd name="connsiteY27" fmla="*/ 1293719 h 2587437"/>
              <a:gd name="connsiteX28" fmla="*/ 2543829 w 2587436"/>
              <a:gd name="connsiteY28" fmla="*/ 1472208 h 2587437"/>
              <a:gd name="connsiteX29" fmla="*/ 2498930 w 2587436"/>
              <a:gd name="connsiteY29" fmla="*/ 1484605 h 2587437"/>
              <a:gd name="connsiteX30" fmla="*/ 2537800 w 2587436"/>
              <a:gd name="connsiteY30" fmla="*/ 1510270 h 2587437"/>
              <a:gd name="connsiteX31" fmla="*/ 2436609 w 2587436"/>
              <a:gd name="connsiteY31" fmla="*/ 1665066 h 2587437"/>
              <a:gd name="connsiteX32" fmla="*/ 2427488 w 2587436"/>
              <a:gd name="connsiteY32" fmla="*/ 1849777 h 2587437"/>
              <a:gd name="connsiteX33" fmla="*/ 2383816 w 2587436"/>
              <a:gd name="connsiteY33" fmla="*/ 1847821 h 2587437"/>
              <a:gd name="connsiteX34" fmla="*/ 2394935 w 2587436"/>
              <a:gd name="connsiteY34" fmla="*/ 1858678 h 2587437"/>
              <a:gd name="connsiteX35" fmla="*/ 2265918 w 2587436"/>
              <a:gd name="connsiteY35" fmla="*/ 2000065 h 2587437"/>
              <a:gd name="connsiteX36" fmla="*/ 2200165 w 2587436"/>
              <a:gd name="connsiteY36" fmla="*/ 2172917 h 2587437"/>
              <a:gd name="connsiteX37" fmla="*/ 2159237 w 2587436"/>
              <a:gd name="connsiteY37" fmla="*/ 2157562 h 2587437"/>
              <a:gd name="connsiteX38" fmla="*/ 2166455 w 2587436"/>
              <a:gd name="connsiteY38" fmla="*/ 2171321 h 2587437"/>
              <a:gd name="connsiteX39" fmla="*/ 2000062 w 2587436"/>
              <a:gd name="connsiteY39" fmla="*/ 2265920 h 2587437"/>
              <a:gd name="connsiteX40" fmla="*/ 1884113 w 2587436"/>
              <a:gd name="connsiteY40" fmla="*/ 2409993 h 2587437"/>
              <a:gd name="connsiteX41" fmla="*/ 1849933 w 2587436"/>
              <a:gd name="connsiteY41" fmla="*/ 2382742 h 2587437"/>
              <a:gd name="connsiteX42" fmla="*/ 1852546 w 2587436"/>
              <a:gd name="connsiteY42" fmla="*/ 2398060 h 2587437"/>
              <a:gd name="connsiteX43" fmla="*/ 1665064 w 2587436"/>
              <a:gd name="connsiteY43" fmla="*/ 2436610 h 2587437"/>
              <a:gd name="connsiteX44" fmla="*/ 1510269 w 2587436"/>
              <a:gd name="connsiteY44" fmla="*/ 2537802 h 2587437"/>
              <a:gd name="connsiteX45" fmla="*/ 1486184 w 2587436"/>
              <a:gd name="connsiteY45" fmla="*/ 2501323 h 2587437"/>
              <a:gd name="connsiteX46" fmla="*/ 1483936 w 2587436"/>
              <a:gd name="connsiteY46" fmla="*/ 2516698 h 2587437"/>
              <a:gd name="connsiteX47" fmla="*/ 1293717 w 2587436"/>
              <a:gd name="connsiteY47" fmla="*/ 2495426 h 2587437"/>
              <a:gd name="connsiteX48" fmla="*/ 1103499 w 2587436"/>
              <a:gd name="connsiteY48" fmla="*/ 2516698 h 2587437"/>
              <a:gd name="connsiteX49" fmla="*/ 1101252 w 2587436"/>
              <a:gd name="connsiteY49" fmla="*/ 2501322 h 2587437"/>
              <a:gd name="connsiteX50" fmla="*/ 1077165 w 2587436"/>
              <a:gd name="connsiteY50" fmla="*/ 2537801 h 2587437"/>
              <a:gd name="connsiteX51" fmla="*/ 922369 w 2587436"/>
              <a:gd name="connsiteY51" fmla="*/ 2436610 h 2587437"/>
              <a:gd name="connsiteX52" fmla="*/ 734888 w 2587436"/>
              <a:gd name="connsiteY52" fmla="*/ 2398060 h 2587437"/>
              <a:gd name="connsiteX53" fmla="*/ 737501 w 2587436"/>
              <a:gd name="connsiteY53" fmla="*/ 2382741 h 2587437"/>
              <a:gd name="connsiteX54" fmla="*/ 703321 w 2587436"/>
              <a:gd name="connsiteY54" fmla="*/ 2409993 h 2587437"/>
              <a:gd name="connsiteX55" fmla="*/ 587371 w 2587436"/>
              <a:gd name="connsiteY55" fmla="*/ 2265919 h 2587437"/>
              <a:gd name="connsiteX56" fmla="*/ 420978 w 2587436"/>
              <a:gd name="connsiteY56" fmla="*/ 2171321 h 2587437"/>
              <a:gd name="connsiteX57" fmla="*/ 426346 w 2587436"/>
              <a:gd name="connsiteY57" fmla="*/ 2161089 h 2587437"/>
              <a:gd name="connsiteX58" fmla="*/ 416114 w 2587436"/>
              <a:gd name="connsiteY58" fmla="*/ 2166457 h 2587437"/>
              <a:gd name="connsiteX59" fmla="*/ 321515 w 2587436"/>
              <a:gd name="connsiteY59" fmla="*/ 2000064 h 2587437"/>
              <a:gd name="connsiteX60" fmla="*/ 192499 w 2587436"/>
              <a:gd name="connsiteY60" fmla="*/ 1858678 h 2587437"/>
              <a:gd name="connsiteX61" fmla="*/ 200768 w 2587436"/>
              <a:gd name="connsiteY61" fmla="*/ 1850603 h 2587437"/>
              <a:gd name="connsiteX62" fmla="*/ 189375 w 2587436"/>
              <a:gd name="connsiteY62" fmla="*/ 1852547 h 2587437"/>
              <a:gd name="connsiteX63" fmla="*/ 150825 w 2587436"/>
              <a:gd name="connsiteY63" fmla="*/ 1665065 h 2587437"/>
              <a:gd name="connsiteX64" fmla="*/ 49634 w 2587436"/>
              <a:gd name="connsiteY64" fmla="*/ 1510270 h 2587437"/>
              <a:gd name="connsiteX65" fmla="*/ 86113 w 2587436"/>
              <a:gd name="connsiteY65" fmla="*/ 1486184 h 2587437"/>
              <a:gd name="connsiteX66" fmla="*/ 70739 w 2587436"/>
              <a:gd name="connsiteY66" fmla="*/ 1483937 h 2587437"/>
              <a:gd name="connsiteX67" fmla="*/ 92010 w 2587436"/>
              <a:gd name="connsiteY67" fmla="*/ 1293718 h 2587437"/>
              <a:gd name="connsiteX68" fmla="*/ 70739 w 2587436"/>
              <a:gd name="connsiteY68" fmla="*/ 1103500 h 2587437"/>
              <a:gd name="connsiteX69" fmla="*/ 86114 w 2587436"/>
              <a:gd name="connsiteY69" fmla="*/ 1101253 h 2587437"/>
              <a:gd name="connsiteX70" fmla="*/ 49634 w 2587436"/>
              <a:gd name="connsiteY70" fmla="*/ 1077166 h 2587437"/>
              <a:gd name="connsiteX71" fmla="*/ 150825 w 2587436"/>
              <a:gd name="connsiteY71" fmla="*/ 922370 h 2587437"/>
              <a:gd name="connsiteX72" fmla="*/ 189375 w 2587436"/>
              <a:gd name="connsiteY72" fmla="*/ 734889 h 2587437"/>
              <a:gd name="connsiteX73" fmla="*/ 200767 w 2587436"/>
              <a:gd name="connsiteY73" fmla="*/ 736833 h 2587437"/>
              <a:gd name="connsiteX74" fmla="*/ 192499 w 2587436"/>
              <a:gd name="connsiteY74" fmla="*/ 728759 h 2587437"/>
              <a:gd name="connsiteX75" fmla="*/ 321516 w 2587436"/>
              <a:gd name="connsiteY75" fmla="*/ 587372 h 2587437"/>
              <a:gd name="connsiteX76" fmla="*/ 416114 w 2587436"/>
              <a:gd name="connsiteY76" fmla="*/ 420980 h 2587437"/>
              <a:gd name="connsiteX77" fmla="*/ 426347 w 2587436"/>
              <a:gd name="connsiteY77" fmla="*/ 426349 h 2587437"/>
              <a:gd name="connsiteX78" fmla="*/ 420979 w 2587436"/>
              <a:gd name="connsiteY78" fmla="*/ 416115 h 2587437"/>
              <a:gd name="connsiteX79" fmla="*/ 587372 w 2587436"/>
              <a:gd name="connsiteY79" fmla="*/ 321517 h 2587437"/>
              <a:gd name="connsiteX80" fmla="*/ 728758 w 2587436"/>
              <a:gd name="connsiteY80" fmla="*/ 192500 h 2587437"/>
              <a:gd name="connsiteX81" fmla="*/ 736832 w 2587436"/>
              <a:gd name="connsiteY81" fmla="*/ 200768 h 2587437"/>
              <a:gd name="connsiteX82" fmla="*/ 734888 w 2587436"/>
              <a:gd name="connsiteY82" fmla="*/ 189377 h 2587437"/>
              <a:gd name="connsiteX83" fmla="*/ 922370 w 2587436"/>
              <a:gd name="connsiteY83" fmla="*/ 150826 h 2587437"/>
              <a:gd name="connsiteX84" fmla="*/ 1077165 w 2587436"/>
              <a:gd name="connsiteY84" fmla="*/ 49635 h 2587437"/>
              <a:gd name="connsiteX85" fmla="*/ 1101686 w 2587436"/>
              <a:gd name="connsiteY85" fmla="*/ 86772 h 2587437"/>
              <a:gd name="connsiteX86" fmla="*/ 1102495 w 2587436"/>
              <a:gd name="connsiteY86" fmla="*/ 74529 h 2587437"/>
              <a:gd name="connsiteX87" fmla="*/ 1178351 w 2587436"/>
              <a:gd name="connsiteY87" fmla="*/ 781 h 2587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2587436" h="2587437">
                <a:moveTo>
                  <a:pt x="1293718" y="105586"/>
                </a:moveTo>
                <a:cubicBezTo>
                  <a:pt x="637531" y="105586"/>
                  <a:pt x="105586" y="637531"/>
                  <a:pt x="105586" y="1293718"/>
                </a:cubicBezTo>
                <a:cubicBezTo>
                  <a:pt x="105586" y="1949905"/>
                  <a:pt x="637531" y="2481850"/>
                  <a:pt x="1293718" y="2481850"/>
                </a:cubicBezTo>
                <a:cubicBezTo>
                  <a:pt x="1949905" y="2481850"/>
                  <a:pt x="2481850" y="1949905"/>
                  <a:pt x="2481850" y="1293718"/>
                </a:cubicBezTo>
                <a:cubicBezTo>
                  <a:pt x="2481850" y="637531"/>
                  <a:pt x="1949905" y="105586"/>
                  <a:pt x="1293718" y="105586"/>
                </a:cubicBezTo>
                <a:close/>
                <a:moveTo>
                  <a:pt x="1178351" y="781"/>
                </a:moveTo>
                <a:cubicBezTo>
                  <a:pt x="1220450" y="-5049"/>
                  <a:pt x="1268508" y="21422"/>
                  <a:pt x="1293718" y="92011"/>
                </a:cubicBezTo>
                <a:cubicBezTo>
                  <a:pt x="1318929" y="21422"/>
                  <a:pt x="1366986" y="-5049"/>
                  <a:pt x="1409085" y="781"/>
                </a:cubicBezTo>
                <a:cubicBezTo>
                  <a:pt x="1434345" y="4279"/>
                  <a:pt x="1457459" y="19405"/>
                  <a:pt x="1472207" y="43607"/>
                </a:cubicBezTo>
                <a:lnTo>
                  <a:pt x="1484604" y="88506"/>
                </a:lnTo>
                <a:lnTo>
                  <a:pt x="1510269" y="49635"/>
                </a:lnTo>
                <a:cubicBezTo>
                  <a:pt x="1567616" y="408"/>
                  <a:pt x="1661604" y="30947"/>
                  <a:pt x="1665065" y="150827"/>
                </a:cubicBezTo>
                <a:cubicBezTo>
                  <a:pt x="1738329" y="55877"/>
                  <a:pt x="1832316" y="86415"/>
                  <a:pt x="1849776" y="159948"/>
                </a:cubicBezTo>
                <a:lnTo>
                  <a:pt x="1847820" y="203618"/>
                </a:lnTo>
                <a:lnTo>
                  <a:pt x="1858676" y="192501"/>
                </a:lnTo>
                <a:cubicBezTo>
                  <a:pt x="1932101" y="134716"/>
                  <a:pt x="2038035" y="192050"/>
                  <a:pt x="2000063" y="321517"/>
                </a:cubicBezTo>
                <a:cubicBezTo>
                  <a:pt x="2099082" y="253854"/>
                  <a:pt x="2179033" y="311942"/>
                  <a:pt x="2172915" y="387271"/>
                </a:cubicBezTo>
                <a:lnTo>
                  <a:pt x="2157560" y="428199"/>
                </a:lnTo>
                <a:lnTo>
                  <a:pt x="2171320" y="420980"/>
                </a:lnTo>
                <a:cubicBezTo>
                  <a:pt x="2259007" y="388713"/>
                  <a:pt x="2342040" y="475977"/>
                  <a:pt x="2265919" y="587373"/>
                </a:cubicBezTo>
                <a:cubicBezTo>
                  <a:pt x="2381000" y="553620"/>
                  <a:pt x="2439088" y="633571"/>
                  <a:pt x="2409992" y="703323"/>
                </a:cubicBezTo>
                <a:lnTo>
                  <a:pt x="2382741" y="737503"/>
                </a:lnTo>
                <a:lnTo>
                  <a:pt x="2398059" y="734889"/>
                </a:lnTo>
                <a:cubicBezTo>
                  <a:pt x="2491425" y="731298"/>
                  <a:pt x="2543428" y="839949"/>
                  <a:pt x="2436609" y="922371"/>
                </a:cubicBezTo>
                <a:cubicBezTo>
                  <a:pt x="2556489" y="925832"/>
                  <a:pt x="2587027" y="1019820"/>
                  <a:pt x="2537801" y="1077167"/>
                </a:cubicBezTo>
                <a:lnTo>
                  <a:pt x="2501321" y="1101253"/>
                </a:lnTo>
                <a:lnTo>
                  <a:pt x="2516697" y="1103501"/>
                </a:lnTo>
                <a:cubicBezTo>
                  <a:pt x="2606603" y="1128937"/>
                  <a:pt x="2622486" y="1248340"/>
                  <a:pt x="2495425" y="1293719"/>
                </a:cubicBezTo>
                <a:cubicBezTo>
                  <a:pt x="2608368" y="1334056"/>
                  <a:pt x="2608368" y="1432880"/>
                  <a:pt x="2543829" y="1472208"/>
                </a:cubicBezTo>
                <a:lnTo>
                  <a:pt x="2498930" y="1484605"/>
                </a:lnTo>
                <a:lnTo>
                  <a:pt x="2537800" y="1510270"/>
                </a:lnTo>
                <a:cubicBezTo>
                  <a:pt x="2587027" y="1567617"/>
                  <a:pt x="2556488" y="1661605"/>
                  <a:pt x="2436609" y="1665066"/>
                </a:cubicBezTo>
                <a:cubicBezTo>
                  <a:pt x="2531559" y="1738330"/>
                  <a:pt x="2501021" y="1832318"/>
                  <a:pt x="2427488" y="1849777"/>
                </a:cubicBezTo>
                <a:lnTo>
                  <a:pt x="2383816" y="1847821"/>
                </a:lnTo>
                <a:lnTo>
                  <a:pt x="2394935" y="1858678"/>
                </a:lnTo>
                <a:cubicBezTo>
                  <a:pt x="2452719" y="1932103"/>
                  <a:pt x="2395386" y="2038037"/>
                  <a:pt x="2265918" y="2000065"/>
                </a:cubicBezTo>
                <a:cubicBezTo>
                  <a:pt x="2333581" y="2099084"/>
                  <a:pt x="2275494" y="2179035"/>
                  <a:pt x="2200165" y="2172917"/>
                </a:cubicBezTo>
                <a:lnTo>
                  <a:pt x="2159237" y="2157562"/>
                </a:lnTo>
                <a:lnTo>
                  <a:pt x="2166455" y="2171321"/>
                </a:lnTo>
                <a:cubicBezTo>
                  <a:pt x="2198722" y="2259008"/>
                  <a:pt x="2111459" y="2342041"/>
                  <a:pt x="2000062" y="2265920"/>
                </a:cubicBezTo>
                <a:cubicBezTo>
                  <a:pt x="2033815" y="2381001"/>
                  <a:pt x="1953865" y="2439089"/>
                  <a:pt x="1884113" y="2409993"/>
                </a:cubicBezTo>
                <a:lnTo>
                  <a:pt x="1849933" y="2382742"/>
                </a:lnTo>
                <a:lnTo>
                  <a:pt x="1852546" y="2398060"/>
                </a:lnTo>
                <a:cubicBezTo>
                  <a:pt x="1856137" y="2491426"/>
                  <a:pt x="1747486" y="2543429"/>
                  <a:pt x="1665064" y="2436610"/>
                </a:cubicBezTo>
                <a:cubicBezTo>
                  <a:pt x="1661603" y="2556490"/>
                  <a:pt x="1567616" y="2587028"/>
                  <a:pt x="1510269" y="2537802"/>
                </a:cubicBezTo>
                <a:lnTo>
                  <a:pt x="1486184" y="2501323"/>
                </a:lnTo>
                <a:lnTo>
                  <a:pt x="1483936" y="2516698"/>
                </a:lnTo>
                <a:cubicBezTo>
                  <a:pt x="1458499" y="2606604"/>
                  <a:pt x="1339096" y="2622487"/>
                  <a:pt x="1293717" y="2495426"/>
                </a:cubicBezTo>
                <a:cubicBezTo>
                  <a:pt x="1248339" y="2622487"/>
                  <a:pt x="1128936" y="2606604"/>
                  <a:pt x="1103499" y="2516698"/>
                </a:cubicBezTo>
                <a:lnTo>
                  <a:pt x="1101252" y="2501322"/>
                </a:lnTo>
                <a:lnTo>
                  <a:pt x="1077165" y="2537801"/>
                </a:lnTo>
                <a:cubicBezTo>
                  <a:pt x="1019818" y="2587028"/>
                  <a:pt x="925830" y="2556489"/>
                  <a:pt x="922369" y="2436610"/>
                </a:cubicBezTo>
                <a:cubicBezTo>
                  <a:pt x="839947" y="2543429"/>
                  <a:pt x="731297" y="2491426"/>
                  <a:pt x="734888" y="2398060"/>
                </a:cubicBezTo>
                <a:lnTo>
                  <a:pt x="737501" y="2382741"/>
                </a:lnTo>
                <a:lnTo>
                  <a:pt x="703321" y="2409993"/>
                </a:lnTo>
                <a:cubicBezTo>
                  <a:pt x="633569" y="2439089"/>
                  <a:pt x="553618" y="2381001"/>
                  <a:pt x="587371" y="2265919"/>
                </a:cubicBezTo>
                <a:cubicBezTo>
                  <a:pt x="475975" y="2342040"/>
                  <a:pt x="388712" y="2259008"/>
                  <a:pt x="420978" y="2171321"/>
                </a:cubicBezTo>
                <a:lnTo>
                  <a:pt x="426346" y="2161089"/>
                </a:lnTo>
                <a:lnTo>
                  <a:pt x="416114" y="2166457"/>
                </a:lnTo>
                <a:cubicBezTo>
                  <a:pt x="328427" y="2198724"/>
                  <a:pt x="245394" y="2111461"/>
                  <a:pt x="321515" y="2000064"/>
                </a:cubicBezTo>
                <a:cubicBezTo>
                  <a:pt x="192048" y="2038036"/>
                  <a:pt x="134715" y="1932102"/>
                  <a:pt x="192499" y="1858678"/>
                </a:cubicBezTo>
                <a:lnTo>
                  <a:pt x="200768" y="1850603"/>
                </a:lnTo>
                <a:lnTo>
                  <a:pt x="189375" y="1852547"/>
                </a:lnTo>
                <a:cubicBezTo>
                  <a:pt x="96009" y="1856138"/>
                  <a:pt x="44006" y="1747487"/>
                  <a:pt x="150825" y="1665065"/>
                </a:cubicBezTo>
                <a:cubicBezTo>
                  <a:pt x="30946" y="1661604"/>
                  <a:pt x="407" y="1567617"/>
                  <a:pt x="49634" y="1510270"/>
                </a:cubicBezTo>
                <a:lnTo>
                  <a:pt x="86113" y="1486184"/>
                </a:lnTo>
                <a:lnTo>
                  <a:pt x="70739" y="1483937"/>
                </a:lnTo>
                <a:cubicBezTo>
                  <a:pt x="-19168" y="1458500"/>
                  <a:pt x="-35050" y="1339097"/>
                  <a:pt x="92010" y="1293718"/>
                </a:cubicBezTo>
                <a:cubicBezTo>
                  <a:pt x="-35050" y="1248340"/>
                  <a:pt x="-19168" y="1128937"/>
                  <a:pt x="70739" y="1103500"/>
                </a:cubicBezTo>
                <a:lnTo>
                  <a:pt x="86114" y="1101253"/>
                </a:lnTo>
                <a:lnTo>
                  <a:pt x="49634" y="1077166"/>
                </a:lnTo>
                <a:cubicBezTo>
                  <a:pt x="407" y="1019820"/>
                  <a:pt x="30946" y="925832"/>
                  <a:pt x="150825" y="922370"/>
                </a:cubicBezTo>
                <a:cubicBezTo>
                  <a:pt x="44006" y="839949"/>
                  <a:pt x="96009" y="731298"/>
                  <a:pt x="189375" y="734889"/>
                </a:cubicBezTo>
                <a:lnTo>
                  <a:pt x="200767" y="736833"/>
                </a:lnTo>
                <a:lnTo>
                  <a:pt x="192499" y="728759"/>
                </a:lnTo>
                <a:cubicBezTo>
                  <a:pt x="134715" y="655335"/>
                  <a:pt x="192049" y="549401"/>
                  <a:pt x="321516" y="587372"/>
                </a:cubicBezTo>
                <a:cubicBezTo>
                  <a:pt x="245395" y="475976"/>
                  <a:pt x="328427" y="388713"/>
                  <a:pt x="416114" y="420980"/>
                </a:cubicBezTo>
                <a:lnTo>
                  <a:pt x="426347" y="426349"/>
                </a:lnTo>
                <a:lnTo>
                  <a:pt x="420979" y="416115"/>
                </a:lnTo>
                <a:cubicBezTo>
                  <a:pt x="388712" y="328428"/>
                  <a:pt x="475975" y="245396"/>
                  <a:pt x="587372" y="321517"/>
                </a:cubicBezTo>
                <a:cubicBezTo>
                  <a:pt x="549400" y="192050"/>
                  <a:pt x="655334" y="134716"/>
                  <a:pt x="728758" y="192500"/>
                </a:cubicBezTo>
                <a:lnTo>
                  <a:pt x="736832" y="200768"/>
                </a:lnTo>
                <a:lnTo>
                  <a:pt x="734888" y="189377"/>
                </a:lnTo>
                <a:cubicBezTo>
                  <a:pt x="731297" y="96010"/>
                  <a:pt x="839948" y="44008"/>
                  <a:pt x="922370" y="150826"/>
                </a:cubicBezTo>
                <a:cubicBezTo>
                  <a:pt x="925831" y="30947"/>
                  <a:pt x="1019818" y="408"/>
                  <a:pt x="1077165" y="49635"/>
                </a:cubicBezTo>
                <a:lnTo>
                  <a:pt x="1101686" y="86772"/>
                </a:lnTo>
                <a:lnTo>
                  <a:pt x="1102495" y="74529"/>
                </a:lnTo>
                <a:cubicBezTo>
                  <a:pt x="1112942" y="32385"/>
                  <a:pt x="1143619" y="5591"/>
                  <a:pt x="1178351" y="78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04800" y="5827395"/>
            <a:ext cx="1097280" cy="5664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Arial" panose="020B0604020202020204" pitchFamily="34" charset="0"/>
                <a:ea typeface="微软雅黑" panose="020B0503020204020204" charset="-122"/>
                <a:hlinkClick r:id="rId2" action="ppaction://hlinksldjump"/>
              </a:rPr>
              <a:t>卫灵公</a:t>
            </a:r>
            <a:endParaRPr lang="zh-CN" altLang="en-US" sz="2400" b="1" dirty="0" smtClean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7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 animBg="1"/>
      <p:bldP spid="12" grpId="0"/>
      <p:bldP spid="13" grpId="0" animBg="1"/>
      <p:bldP spid="14" grpId="0"/>
      <p:bldP spid="12" grpId="1"/>
      <p:bldP spid="14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740" y="442595"/>
            <a:ext cx="4234180" cy="796290"/>
          </a:xfrm>
        </p:spPr>
        <p:txBody>
          <a:bodyPr>
            <a:noAutofit/>
          </a:bodyPr>
          <a:p>
            <a:r>
              <a:rPr lang="zh-CN" altLang="en-US" sz="6000">
                <a:hlinkClick r:id="rId1" action="ppaction://hlinksldjump"/>
              </a:rPr>
              <a:t>子贡</a:t>
            </a:r>
            <a:endParaRPr lang="zh-CN" altLang="en-US" sz="600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359400" y="1345565"/>
            <a:ext cx="6268085" cy="4865370"/>
          </a:xfrm>
        </p:spPr>
        <p:txBody>
          <a:bodyPr>
            <a:noAutofit/>
          </a:bodyPr>
          <a:p>
            <a:r>
              <a:rPr lang="zh-CN" altLang="en-US" sz="3200" b="1">
                <a:solidFill>
                  <a:schemeClr val="bg2">
                    <a:lumMod val="50000"/>
                  </a:schemeClr>
                </a:solidFill>
              </a:rPr>
              <a:t>复姓端木，字子贡（古同子赣），端木赐。 东周春秋末年卫国人。孔子的得意门生，他还善于经商之道，曾经经商于曹国、鲁国两国之间，富致千金，为孔子弟子中首富。“端木遗风”指子贡遗留下来的诚信经商的风气，后世有人奉之为财神。</a:t>
            </a:r>
            <a:endParaRPr lang="zh-CN" altLang="en-US" sz="3200" b="1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5" name="内容占位符 4" descr="0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73100" y="1695450"/>
            <a:ext cx="3452495" cy="431546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16260" y="5974715"/>
            <a:ext cx="1140460" cy="796290"/>
          </a:xfrm>
        </p:spPr>
        <p:txBody>
          <a:bodyPr/>
          <a:p>
            <a:r>
              <a:rPr lang="zh-CN" altLang="en-US"/>
              <a:t>子张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71780" y="1732280"/>
            <a:ext cx="11647805" cy="1671955"/>
          </a:xfrm>
        </p:spPr>
        <p:txBody>
          <a:bodyPr/>
          <a:p>
            <a:r>
              <a:rPr lang="zh-CN" altLang="en-US" sz="4400" b="1"/>
              <a:t>子夏曰：博学而笃志，切问而近思，仁在其中矣。</a:t>
            </a:r>
            <a:endParaRPr lang="zh-CN" altLang="en-US" sz="4400" b="1"/>
          </a:p>
        </p:txBody>
      </p:sp>
      <p:sp>
        <p:nvSpPr>
          <p:cNvPr id="5" name="文本框 4"/>
          <p:cNvSpPr txBox="1"/>
          <p:nvPr/>
        </p:nvSpPr>
        <p:spPr>
          <a:xfrm>
            <a:off x="2773680" y="794385"/>
            <a:ext cx="1605280" cy="6457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学识渊博</a:t>
            </a:r>
            <a:endParaRPr lang="zh-CN" altLang="en-US" sz="28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91000" y="596900"/>
            <a:ext cx="1097280" cy="10414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charset="-122"/>
              </a:rPr>
              <a:t>表伴随</a:t>
            </a:r>
            <a:endParaRPr lang="zh-CN" altLang="en-US" sz="2400" b="1" dirty="0" smtClean="0">
              <a:solidFill>
                <a:srgbClr val="00B05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charset="-122"/>
              </a:rPr>
              <a:t>并且</a:t>
            </a:r>
            <a:endParaRPr lang="zh-CN" altLang="en-US" sz="2400" b="1" dirty="0" smtClean="0">
              <a:solidFill>
                <a:srgbClr val="00B05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63440" y="2245360"/>
            <a:ext cx="1960880" cy="6457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坚守，忠实</a:t>
            </a:r>
            <a:endParaRPr lang="zh-CN" altLang="en-US" sz="28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96840" y="795020"/>
            <a:ext cx="894080" cy="6457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志向</a:t>
            </a:r>
            <a:endParaRPr lang="zh-CN" altLang="en-US" sz="28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24600" y="794385"/>
            <a:ext cx="4805680" cy="6457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切近当下存在的问题去问和思</a:t>
            </a:r>
            <a:endParaRPr lang="zh-CN" altLang="en-US" sz="28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75360" y="3284220"/>
            <a:ext cx="1605280" cy="6457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charset="-122"/>
              </a:rPr>
              <a:t>啊，叹词</a:t>
            </a:r>
            <a:endParaRPr lang="zh-CN" altLang="en-US" sz="2800" b="1" dirty="0" smtClean="0">
              <a:solidFill>
                <a:srgbClr val="00B05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050" name=" 2050"/>
          <p:cNvSpPr/>
          <p:nvPr/>
        </p:nvSpPr>
        <p:spPr bwMode="auto">
          <a:xfrm rot="16200000" flipH="1">
            <a:off x="5867400" y="-1365885"/>
            <a:ext cx="762000" cy="11003280"/>
          </a:xfrm>
          <a:custGeom>
            <a:avLst/>
            <a:gdLst>
              <a:gd name="T0" fmla="*/ 2147483646 w 41"/>
              <a:gd name="T1" fmla="*/ 2147483646 h 281"/>
              <a:gd name="T2" fmla="*/ 2147483646 w 41"/>
              <a:gd name="T3" fmla="*/ 2147483646 h 281"/>
              <a:gd name="T4" fmla="*/ 0 w 41"/>
              <a:gd name="T5" fmla="*/ 0 h 281"/>
              <a:gd name="T6" fmla="*/ 2147483646 w 41"/>
              <a:gd name="T7" fmla="*/ 2147483646 h 281"/>
              <a:gd name="T8" fmla="*/ 2147483646 w 41"/>
              <a:gd name="T9" fmla="*/ 2147483646 h 281"/>
              <a:gd name="T10" fmla="*/ 2147483646 w 41"/>
              <a:gd name="T11" fmla="*/ 2147483646 h 281"/>
              <a:gd name="T12" fmla="*/ 2147483646 w 41"/>
              <a:gd name="T13" fmla="*/ 2147483646 h 281"/>
              <a:gd name="T14" fmla="*/ 2147483646 w 41"/>
              <a:gd name="T15" fmla="*/ 2147483646 h 281"/>
              <a:gd name="T16" fmla="*/ 2147483646 w 41"/>
              <a:gd name="T17" fmla="*/ 2147483646 h 281"/>
              <a:gd name="T18" fmla="*/ 2147483646 w 41"/>
              <a:gd name="T19" fmla="*/ 2147483646 h 281"/>
              <a:gd name="T20" fmla="*/ 2147483646 w 41"/>
              <a:gd name="T21" fmla="*/ 2147483646 h 281"/>
              <a:gd name="T22" fmla="*/ 2147483646 w 41"/>
              <a:gd name="T23" fmla="*/ 2147483646 h 281"/>
              <a:gd name="T24" fmla="*/ 2147483646 w 41"/>
              <a:gd name="T25" fmla="*/ 2147483646 h 281"/>
              <a:gd name="T26" fmla="*/ 0 w 41"/>
              <a:gd name="T27" fmla="*/ 2147483646 h 281"/>
              <a:gd name="T28" fmla="*/ 2147483646 w 41"/>
              <a:gd name="T29" fmla="*/ 2147483646 h 281"/>
              <a:gd name="T30" fmla="*/ 2147483646 w 41"/>
              <a:gd name="T31" fmla="*/ 2147483646 h 281"/>
              <a:gd name="T32" fmla="*/ 2147483646 w 41"/>
              <a:gd name="T33" fmla="*/ 2147483646 h 281"/>
              <a:gd name="T34" fmla="*/ 2147483646 w 41"/>
              <a:gd name="T35" fmla="*/ 2147483646 h 281"/>
              <a:gd name="T36" fmla="*/ 2147483646 w 41"/>
              <a:gd name="T37" fmla="*/ 2147483646 h 281"/>
              <a:gd name="T38" fmla="*/ 2147483646 w 41"/>
              <a:gd name="T39" fmla="*/ 2147483646 h 281"/>
              <a:gd name="T40" fmla="*/ 2147483646 w 41"/>
              <a:gd name="T41" fmla="*/ 2147483646 h 281"/>
              <a:gd name="T42" fmla="*/ 2147483646 w 41"/>
              <a:gd name="T43" fmla="*/ 2147483646 h 28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463040" y="4774565"/>
            <a:ext cx="9479280" cy="13589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子夏说：学识渊博而且志向忠实坚定，</a:t>
            </a:r>
            <a:endParaRPr lang="zh-CN" altLang="en-US" sz="32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切近当下存在的问题去问和思，仁德就在这之中啊</a:t>
            </a: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。</a:t>
            </a:r>
            <a:endParaRPr lang="zh-CN" altLang="en-US" sz="28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7" grpId="0"/>
      <p:bldP spid="9" grpId="0"/>
      <p:bldP spid="10" grpId="0"/>
      <p:bldP spid="2050" grpId="0" animBg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673100" y="331470"/>
            <a:ext cx="1954530" cy="6087110"/>
          </a:xfrm>
        </p:spPr>
        <p:txBody>
          <a:bodyPr>
            <a:noAutofit/>
          </a:bodyPr>
          <a:p>
            <a:r>
              <a:rPr lang="zh-CN" altLang="zh-CN" sz="11500" dirty="0">
                <a:latin typeface="华文行楷" panose="02010800040101010101" charset="-122"/>
                <a:ea typeface="华文行楷" panose="02010800040101010101" charset="-122"/>
              </a:rPr>
              <a:t>论语十则</a:t>
            </a:r>
            <a:endParaRPr lang="zh-CN" altLang="zh-CN" sz="11500" dirty="0"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sz="4000">
                <a:latin typeface="隶书" panose="02010509060101010101" charset="-122"/>
                <a:ea typeface="隶书" panose="02010509060101010101" charset="-122"/>
                <a:sym typeface="+mn-ea"/>
              </a:rPr>
              <a:t>子曰：吾十有五而志于学，三十而立，四十而不惑，五十而知天命，六十而耳顺，七十而从心所欲，不逾矩。</a:t>
            </a:r>
            <a:endParaRPr lang="zh-CN" altLang="en-US" sz="4000" dirty="0">
              <a:latin typeface="隶书" panose="02010509060101010101" charset="-122"/>
              <a:ea typeface="隶书" panose="02010509060101010101" charset="-122"/>
              <a:sym typeface="+mn-ea"/>
            </a:endParaRPr>
          </a:p>
          <a:p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p>
            <a:r>
              <a:rPr sz="4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  <a:hlinkClick r:id="" action="ppaction://hlinkshowjump?jump=nextslide"/>
              </a:rPr>
              <a:t>曾子</a:t>
            </a:r>
            <a:r>
              <a:rPr sz="4400" b="1">
                <a:latin typeface="楷体" panose="02010609060101010101" charset="-122"/>
                <a:ea typeface="楷体" panose="02010609060101010101" charset="-122"/>
                <a:sym typeface="+mn-ea"/>
              </a:rPr>
              <a:t>曰：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sz="4400" b="1">
                <a:latin typeface="楷体" panose="02010609060101010101" charset="-122"/>
                <a:ea typeface="楷体" panose="02010609060101010101" charset="-122"/>
                <a:sym typeface="+mn-ea"/>
              </a:rPr>
              <a:t>吾日三省吾身。为人谋而不忠乎？与朋友交而不信乎？传不习乎？</a:t>
            </a:r>
            <a:endParaRPr lang="zh-CN" altLang="en-US" sz="44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endParaRPr lang="zh-CN" altLang="en-US"/>
          </a:p>
        </p:txBody>
      </p:sp>
      <p:sp>
        <p:nvSpPr>
          <p:cNvPr id="2050" name=" 2050"/>
          <p:cNvSpPr/>
          <p:nvPr/>
        </p:nvSpPr>
        <p:spPr bwMode="auto">
          <a:xfrm>
            <a:off x="9083040" y="5146040"/>
            <a:ext cx="2620010" cy="1395730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子曰：学而不思则罔，思而不学则殆。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endParaRPr lang="zh-CN" altLang="en-US" sz="36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02964" y="1244603"/>
            <a:ext cx="5094116" cy="4932363"/>
          </a:xfrm>
        </p:spPr>
        <p:txBody>
          <a:bodyPr/>
          <a:p>
            <a:r>
              <a:rPr sz="4000" b="1">
                <a:sym typeface="+mn-ea"/>
              </a:rPr>
              <a:t>子曰：贤哉，</a:t>
            </a:r>
            <a:r>
              <a:rPr sz="4000" b="1">
                <a:sym typeface="+mn-ea"/>
                <a:hlinkClick r:id="rId1" action="ppaction://hlinksldjump"/>
              </a:rPr>
              <a:t>回</a:t>
            </a:r>
            <a:r>
              <a:rPr sz="4000" b="1">
                <a:sym typeface="+mn-ea"/>
              </a:rPr>
              <a:t>也。一箪食，一瓢饮，在陋巷，人不堪其忧，回也不改其乐。贤哉，回也！</a:t>
            </a:r>
            <a:endParaRPr lang="zh-CN" altLang="en-US" sz="4000" b="1">
              <a:sym typeface="+mn-ea"/>
            </a:endParaRPr>
          </a:p>
        </p:txBody>
      </p:sp>
      <p:sp>
        <p:nvSpPr>
          <p:cNvPr id="2050" name=" 2050"/>
          <p:cNvSpPr/>
          <p:nvPr/>
        </p:nvSpPr>
        <p:spPr bwMode="auto">
          <a:xfrm>
            <a:off x="645795" y="4699000"/>
            <a:ext cx="2895600" cy="1829435"/>
          </a:xfrm>
          <a:custGeom>
            <a:avLst/>
            <a:gdLst>
              <a:gd name="T0" fmla="*/ 354414 w 2295525"/>
              <a:gd name="T1" fmla="*/ 1437494 h 1735138"/>
              <a:gd name="T2" fmla="*/ 223983 w 2295525"/>
              <a:gd name="T3" fmla="*/ 1389407 h 1735138"/>
              <a:gd name="T4" fmla="*/ 200120 w 2295525"/>
              <a:gd name="T5" fmla="*/ 1433678 h 1735138"/>
              <a:gd name="T6" fmla="*/ 1871799 w 2295525"/>
              <a:gd name="T7" fmla="*/ 1202082 h 1735138"/>
              <a:gd name="T8" fmla="*/ 1862595 w 2295525"/>
              <a:gd name="T9" fmla="*/ 1430571 h 1735138"/>
              <a:gd name="T10" fmla="*/ 1585813 w 2295525"/>
              <a:gd name="T11" fmla="*/ 1207999 h 1735138"/>
              <a:gd name="T12" fmla="*/ 1490656 w 2295525"/>
              <a:gd name="T13" fmla="*/ 1402297 h 1735138"/>
              <a:gd name="T14" fmla="*/ 1152749 w 2295525"/>
              <a:gd name="T15" fmla="*/ 1383558 h 1735138"/>
              <a:gd name="T16" fmla="*/ 1090837 w 2295525"/>
              <a:gd name="T17" fmla="*/ 1220821 h 1735138"/>
              <a:gd name="T18" fmla="*/ 783516 w 2295525"/>
              <a:gd name="T19" fmla="*/ 1424982 h 1735138"/>
              <a:gd name="T20" fmla="*/ 1483025 w 2295525"/>
              <a:gd name="T21" fmla="*/ 1122300 h 1735138"/>
              <a:gd name="T22" fmla="*/ 1518730 w 2295525"/>
              <a:gd name="T23" fmla="*/ 1215802 h 1735138"/>
              <a:gd name="T24" fmla="*/ 1183050 w 2295525"/>
              <a:gd name="T25" fmla="*/ 1170419 h 1735138"/>
              <a:gd name="T26" fmla="*/ 1093135 w 2295525"/>
              <a:gd name="T27" fmla="*/ 1129269 h 1735138"/>
              <a:gd name="T28" fmla="*/ 556942 w 2295525"/>
              <a:gd name="T29" fmla="*/ 1349470 h 1735138"/>
              <a:gd name="T30" fmla="*/ 575056 w 2295525"/>
              <a:gd name="T31" fmla="*/ 1122300 h 1735138"/>
              <a:gd name="T32" fmla="*/ 1862842 w 2295525"/>
              <a:gd name="T33" fmla="*/ 1073163 h 1735138"/>
              <a:gd name="T34" fmla="*/ 1818708 w 2295525"/>
              <a:gd name="T35" fmla="*/ 1141187 h 1735138"/>
              <a:gd name="T36" fmla="*/ 1616812 w 2295525"/>
              <a:gd name="T37" fmla="*/ 1141187 h 1735138"/>
              <a:gd name="T38" fmla="*/ 1710350 w 2295525"/>
              <a:gd name="T39" fmla="*/ 973592 h 1735138"/>
              <a:gd name="T40" fmla="*/ 1049969 w 2295525"/>
              <a:gd name="T41" fmla="*/ 1053775 h 1735138"/>
              <a:gd name="T42" fmla="*/ 1014682 w 2295525"/>
              <a:gd name="T43" fmla="*/ 1139873 h 1735138"/>
              <a:gd name="T44" fmla="*/ 810877 w 2295525"/>
              <a:gd name="T45" fmla="*/ 1148088 h 1735138"/>
              <a:gd name="T46" fmla="*/ 894641 w 2295525"/>
              <a:gd name="T47" fmla="*/ 977206 h 1735138"/>
              <a:gd name="T48" fmla="*/ 1442943 w 2295525"/>
              <a:gd name="T49" fmla="*/ 1075103 h 1735138"/>
              <a:gd name="T50" fmla="*/ 1436373 w 2295525"/>
              <a:gd name="T51" fmla="*/ 1150050 h 1735138"/>
              <a:gd name="T52" fmla="*/ 1208721 w 2295525"/>
              <a:gd name="T53" fmla="*/ 1078390 h 1735138"/>
              <a:gd name="T54" fmla="*/ 1323368 w 2295525"/>
              <a:gd name="T55" fmla="*/ 948876 h 1735138"/>
              <a:gd name="T56" fmla="*/ 1621695 w 2295525"/>
              <a:gd name="T57" fmla="*/ 933562 h 1735138"/>
              <a:gd name="T58" fmla="*/ 1479674 w 2295525"/>
              <a:gd name="T59" fmla="*/ 1082709 h 1735138"/>
              <a:gd name="T60" fmla="*/ 1414939 w 2295525"/>
              <a:gd name="T61" fmla="*/ 921326 h 1735138"/>
              <a:gd name="T62" fmla="*/ 734217 w 2295525"/>
              <a:gd name="T63" fmla="*/ 885923 h 1735138"/>
              <a:gd name="T64" fmla="*/ 821379 w 2295525"/>
              <a:gd name="T65" fmla="*/ 995880 h 1735138"/>
              <a:gd name="T66" fmla="*/ 569798 w 2295525"/>
              <a:gd name="T67" fmla="*/ 1011399 h 1735138"/>
              <a:gd name="T68" fmla="*/ 708465 w 2295525"/>
              <a:gd name="T69" fmla="*/ 874696 h 1735138"/>
              <a:gd name="T70" fmla="*/ 1179427 w 2295525"/>
              <a:gd name="T71" fmla="*/ 987627 h 1735138"/>
              <a:gd name="T72" fmla="*/ 1053942 w 2295525"/>
              <a:gd name="T73" fmla="*/ 998854 h 1735138"/>
              <a:gd name="T74" fmla="*/ 1081279 w 2295525"/>
              <a:gd name="T75" fmla="*/ 872390 h 1735138"/>
              <a:gd name="T76" fmla="*/ 630962 w 2295525"/>
              <a:gd name="T77" fmla="*/ 582190 h 1735138"/>
              <a:gd name="T78" fmla="*/ 650134 w 2295525"/>
              <a:gd name="T79" fmla="*/ 606180 h 1735138"/>
              <a:gd name="T80" fmla="*/ 568156 w 2295525"/>
              <a:gd name="T81" fmla="*/ 576931 h 1735138"/>
              <a:gd name="T82" fmla="*/ 423066 w 2295525"/>
              <a:gd name="T83" fmla="*/ 442769 h 1735138"/>
              <a:gd name="T84" fmla="*/ 467582 w 2295525"/>
              <a:gd name="T85" fmla="*/ 701168 h 1735138"/>
              <a:gd name="T86" fmla="*/ 431639 w 2295525"/>
              <a:gd name="T87" fmla="*/ 840254 h 1735138"/>
              <a:gd name="T88" fmla="*/ 233461 w 2295525"/>
              <a:gd name="T89" fmla="*/ 1059432 h 1735138"/>
              <a:gd name="T90" fmla="*/ 24401 w 2295525"/>
              <a:gd name="T91" fmla="*/ 753902 h 1735138"/>
              <a:gd name="T92" fmla="*/ 24071 w 2295525"/>
              <a:gd name="T93" fmla="*/ 496162 h 1735138"/>
              <a:gd name="T94" fmla="*/ 271712 w 2295525"/>
              <a:gd name="T95" fmla="*/ 589107 h 1735138"/>
              <a:gd name="T96" fmla="*/ 114945 w 2295525"/>
              <a:gd name="T97" fmla="*/ 167158 h 1735138"/>
              <a:gd name="T98" fmla="*/ 805855 w 2295525"/>
              <a:gd name="T99" fmla="*/ 635663 h 1735138"/>
              <a:gd name="T100" fmla="*/ 259204 w 2295525"/>
              <a:gd name="T101" fmla="*/ 33300 h 1735138"/>
              <a:gd name="T102" fmla="*/ 328699 w 2295525"/>
              <a:gd name="T103" fmla="*/ 129902 h 1735138"/>
              <a:gd name="T104" fmla="*/ 367892 w 2295525"/>
              <a:gd name="T105" fmla="*/ 169466 h 1735138"/>
              <a:gd name="T106" fmla="*/ 336932 w 2295525"/>
              <a:gd name="T107" fmla="*/ 328712 h 1735138"/>
              <a:gd name="T108" fmla="*/ 211447 w 2295525"/>
              <a:gd name="T109" fmla="*/ 381464 h 1735138"/>
              <a:gd name="T110" fmla="*/ 106711 w 2295525"/>
              <a:gd name="T111" fmla="*/ 261452 h 1735138"/>
              <a:gd name="T112" fmla="*/ 105065 w 2295525"/>
              <a:gd name="T113" fmla="*/ 98581 h 1735138"/>
              <a:gd name="T114" fmla="*/ 1739362 w 2295525"/>
              <a:gd name="T115" fmla="*/ 11210 h 1735138"/>
              <a:gd name="T116" fmla="*/ 1780178 w 2295525"/>
              <a:gd name="T117" fmla="*/ 665335 h 1735138"/>
              <a:gd name="T118" fmla="*/ 801905 w 2295525"/>
              <a:gd name="T119" fmla="*/ 719736 h 1735138"/>
              <a:gd name="T120" fmla="*/ 728501 w 2295525"/>
              <a:gd name="T121" fmla="*/ 578954 h 1735138"/>
              <a:gd name="T122" fmla="*/ 797296 w 2295525"/>
              <a:gd name="T123" fmla="*/ 2967 h 173513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295525" h="1735138">
                <a:moveTo>
                  <a:pt x="350837" y="1671638"/>
                </a:moveTo>
                <a:lnTo>
                  <a:pt x="438244" y="1671638"/>
                </a:lnTo>
                <a:lnTo>
                  <a:pt x="442634" y="1674019"/>
                </a:lnTo>
                <a:lnTo>
                  <a:pt x="452213" y="1680766"/>
                </a:lnTo>
                <a:lnTo>
                  <a:pt x="458599" y="1685132"/>
                </a:lnTo>
                <a:lnTo>
                  <a:pt x="465384" y="1690291"/>
                </a:lnTo>
                <a:lnTo>
                  <a:pt x="472169" y="1695847"/>
                </a:lnTo>
                <a:lnTo>
                  <a:pt x="478156" y="1701404"/>
                </a:lnTo>
                <a:lnTo>
                  <a:pt x="483743" y="1706960"/>
                </a:lnTo>
                <a:lnTo>
                  <a:pt x="488533" y="1712913"/>
                </a:lnTo>
                <a:lnTo>
                  <a:pt x="490129" y="1715691"/>
                </a:lnTo>
                <a:lnTo>
                  <a:pt x="490928" y="1718072"/>
                </a:lnTo>
                <a:lnTo>
                  <a:pt x="491726" y="1720454"/>
                </a:lnTo>
                <a:lnTo>
                  <a:pt x="492125" y="1723232"/>
                </a:lnTo>
                <a:lnTo>
                  <a:pt x="491726" y="1725216"/>
                </a:lnTo>
                <a:lnTo>
                  <a:pt x="490928" y="1727201"/>
                </a:lnTo>
                <a:lnTo>
                  <a:pt x="489331" y="1729582"/>
                </a:lnTo>
                <a:lnTo>
                  <a:pt x="486537" y="1730772"/>
                </a:lnTo>
                <a:lnTo>
                  <a:pt x="483743" y="1732360"/>
                </a:lnTo>
                <a:lnTo>
                  <a:pt x="479752" y="1733551"/>
                </a:lnTo>
                <a:lnTo>
                  <a:pt x="475362" y="1734344"/>
                </a:lnTo>
                <a:lnTo>
                  <a:pt x="469774" y="1734741"/>
                </a:lnTo>
                <a:lnTo>
                  <a:pt x="462590" y="1735138"/>
                </a:lnTo>
                <a:lnTo>
                  <a:pt x="455805" y="1735138"/>
                </a:lnTo>
                <a:lnTo>
                  <a:pt x="449419" y="1734741"/>
                </a:lnTo>
                <a:lnTo>
                  <a:pt x="443432" y="1733947"/>
                </a:lnTo>
                <a:lnTo>
                  <a:pt x="437446" y="1733154"/>
                </a:lnTo>
                <a:lnTo>
                  <a:pt x="431858" y="1731566"/>
                </a:lnTo>
                <a:lnTo>
                  <a:pt x="427069" y="1730376"/>
                </a:lnTo>
                <a:lnTo>
                  <a:pt x="421481" y="1727994"/>
                </a:lnTo>
                <a:lnTo>
                  <a:pt x="416691" y="1726010"/>
                </a:lnTo>
                <a:lnTo>
                  <a:pt x="411902" y="1724026"/>
                </a:lnTo>
                <a:lnTo>
                  <a:pt x="402722" y="1718866"/>
                </a:lnTo>
                <a:lnTo>
                  <a:pt x="394341" y="1712913"/>
                </a:lnTo>
                <a:lnTo>
                  <a:pt x="385560" y="1706960"/>
                </a:lnTo>
                <a:lnTo>
                  <a:pt x="381968" y="1704579"/>
                </a:lnTo>
                <a:lnTo>
                  <a:pt x="379573" y="1703785"/>
                </a:lnTo>
                <a:lnTo>
                  <a:pt x="377578" y="1703785"/>
                </a:lnTo>
                <a:lnTo>
                  <a:pt x="376780" y="1704182"/>
                </a:lnTo>
                <a:lnTo>
                  <a:pt x="376380" y="1705372"/>
                </a:lnTo>
                <a:lnTo>
                  <a:pt x="375582" y="1706563"/>
                </a:lnTo>
                <a:lnTo>
                  <a:pt x="375183" y="1707357"/>
                </a:lnTo>
                <a:lnTo>
                  <a:pt x="373986" y="1707754"/>
                </a:lnTo>
                <a:lnTo>
                  <a:pt x="364008" y="1707357"/>
                </a:lnTo>
                <a:lnTo>
                  <a:pt x="358420" y="1706563"/>
                </a:lnTo>
                <a:lnTo>
                  <a:pt x="356425" y="1706166"/>
                </a:lnTo>
                <a:lnTo>
                  <a:pt x="355227" y="1705769"/>
                </a:lnTo>
                <a:lnTo>
                  <a:pt x="353232" y="1697435"/>
                </a:lnTo>
                <a:lnTo>
                  <a:pt x="352433" y="1690688"/>
                </a:lnTo>
                <a:lnTo>
                  <a:pt x="351635" y="1685132"/>
                </a:lnTo>
                <a:lnTo>
                  <a:pt x="351236" y="1680766"/>
                </a:lnTo>
                <a:lnTo>
                  <a:pt x="351635" y="1677988"/>
                </a:lnTo>
                <a:lnTo>
                  <a:pt x="351635" y="1676004"/>
                </a:lnTo>
                <a:lnTo>
                  <a:pt x="352433" y="1674019"/>
                </a:lnTo>
                <a:lnTo>
                  <a:pt x="350837" y="1671638"/>
                </a:lnTo>
                <a:close/>
                <a:moveTo>
                  <a:pt x="168275" y="1670050"/>
                </a:moveTo>
                <a:lnTo>
                  <a:pt x="265566" y="1670050"/>
                </a:lnTo>
                <a:lnTo>
                  <a:pt x="269899" y="1672491"/>
                </a:lnTo>
                <a:lnTo>
                  <a:pt x="281322" y="1679406"/>
                </a:lnTo>
                <a:lnTo>
                  <a:pt x="288018" y="1683881"/>
                </a:lnTo>
                <a:lnTo>
                  <a:pt x="295502" y="1689170"/>
                </a:lnTo>
                <a:lnTo>
                  <a:pt x="302986" y="1694458"/>
                </a:lnTo>
                <a:lnTo>
                  <a:pt x="309682" y="1700560"/>
                </a:lnTo>
                <a:lnTo>
                  <a:pt x="315984" y="1706255"/>
                </a:lnTo>
                <a:lnTo>
                  <a:pt x="318742" y="1709510"/>
                </a:lnTo>
                <a:lnTo>
                  <a:pt x="321105" y="1711950"/>
                </a:lnTo>
                <a:lnTo>
                  <a:pt x="322681" y="1714798"/>
                </a:lnTo>
                <a:lnTo>
                  <a:pt x="323862" y="1717646"/>
                </a:lnTo>
                <a:lnTo>
                  <a:pt x="325044" y="1720086"/>
                </a:lnTo>
                <a:lnTo>
                  <a:pt x="325438" y="1722934"/>
                </a:lnTo>
                <a:lnTo>
                  <a:pt x="325044" y="1724968"/>
                </a:lnTo>
                <a:lnTo>
                  <a:pt x="323862" y="1727002"/>
                </a:lnTo>
                <a:lnTo>
                  <a:pt x="321893" y="1728629"/>
                </a:lnTo>
                <a:lnTo>
                  <a:pt x="319529" y="1730663"/>
                </a:lnTo>
                <a:lnTo>
                  <a:pt x="315984" y="1732290"/>
                </a:lnTo>
                <a:lnTo>
                  <a:pt x="312046" y="1733104"/>
                </a:lnTo>
                <a:lnTo>
                  <a:pt x="306531" y="1734324"/>
                </a:lnTo>
                <a:lnTo>
                  <a:pt x="300229" y="1734731"/>
                </a:lnTo>
                <a:lnTo>
                  <a:pt x="292351" y="1735138"/>
                </a:lnTo>
                <a:lnTo>
                  <a:pt x="285261" y="1735138"/>
                </a:lnTo>
                <a:lnTo>
                  <a:pt x="278171" y="1734731"/>
                </a:lnTo>
                <a:lnTo>
                  <a:pt x="271475" y="1733918"/>
                </a:lnTo>
                <a:lnTo>
                  <a:pt x="264778" y="1732697"/>
                </a:lnTo>
                <a:lnTo>
                  <a:pt x="258476" y="1731477"/>
                </a:lnTo>
                <a:lnTo>
                  <a:pt x="252568" y="1729850"/>
                </a:lnTo>
                <a:lnTo>
                  <a:pt x="247053" y="1727816"/>
                </a:lnTo>
                <a:lnTo>
                  <a:pt x="241145" y="1725782"/>
                </a:lnTo>
                <a:lnTo>
                  <a:pt x="236024" y="1723748"/>
                </a:lnTo>
                <a:lnTo>
                  <a:pt x="225783" y="1718052"/>
                </a:lnTo>
                <a:lnTo>
                  <a:pt x="215936" y="1712357"/>
                </a:lnTo>
                <a:lnTo>
                  <a:pt x="206876" y="1706255"/>
                </a:lnTo>
                <a:lnTo>
                  <a:pt x="202543" y="1703814"/>
                </a:lnTo>
                <a:lnTo>
                  <a:pt x="200180" y="1703001"/>
                </a:lnTo>
                <a:lnTo>
                  <a:pt x="198211" y="1703001"/>
                </a:lnTo>
                <a:lnTo>
                  <a:pt x="197423" y="1703408"/>
                </a:lnTo>
                <a:lnTo>
                  <a:pt x="196241" y="1704628"/>
                </a:lnTo>
                <a:lnTo>
                  <a:pt x="195847" y="1705848"/>
                </a:lnTo>
                <a:lnTo>
                  <a:pt x="195060" y="1706662"/>
                </a:lnTo>
                <a:lnTo>
                  <a:pt x="193878" y="1707069"/>
                </a:lnTo>
                <a:lnTo>
                  <a:pt x="182455" y="1706662"/>
                </a:lnTo>
                <a:lnTo>
                  <a:pt x="176941" y="1705848"/>
                </a:lnTo>
                <a:lnTo>
                  <a:pt x="174183" y="1705442"/>
                </a:lnTo>
                <a:lnTo>
                  <a:pt x="173002" y="1705035"/>
                </a:lnTo>
                <a:lnTo>
                  <a:pt x="171032" y="1696492"/>
                </a:lnTo>
                <a:lnTo>
                  <a:pt x="169457" y="1689576"/>
                </a:lnTo>
                <a:lnTo>
                  <a:pt x="169063" y="1683881"/>
                </a:lnTo>
                <a:lnTo>
                  <a:pt x="168669" y="1679406"/>
                </a:lnTo>
                <a:lnTo>
                  <a:pt x="169063" y="1676152"/>
                </a:lnTo>
                <a:lnTo>
                  <a:pt x="169063" y="1674118"/>
                </a:lnTo>
                <a:lnTo>
                  <a:pt x="169457" y="1672491"/>
                </a:lnTo>
                <a:lnTo>
                  <a:pt x="168275" y="1670050"/>
                </a:lnTo>
                <a:close/>
                <a:moveTo>
                  <a:pt x="1942197" y="1444625"/>
                </a:moveTo>
                <a:lnTo>
                  <a:pt x="2238486" y="1444625"/>
                </a:lnTo>
                <a:lnTo>
                  <a:pt x="2244427" y="1445021"/>
                </a:lnTo>
                <a:lnTo>
                  <a:pt x="2249973" y="1445812"/>
                </a:lnTo>
                <a:lnTo>
                  <a:pt x="2255518" y="1447000"/>
                </a:lnTo>
                <a:lnTo>
                  <a:pt x="2260272" y="1448978"/>
                </a:lnTo>
                <a:lnTo>
                  <a:pt x="2265421" y="1451748"/>
                </a:lnTo>
                <a:lnTo>
                  <a:pt x="2270174" y="1454123"/>
                </a:lnTo>
                <a:lnTo>
                  <a:pt x="2274532" y="1457289"/>
                </a:lnTo>
                <a:lnTo>
                  <a:pt x="2278493" y="1461246"/>
                </a:lnTo>
                <a:lnTo>
                  <a:pt x="2282454" y="1465204"/>
                </a:lnTo>
                <a:lnTo>
                  <a:pt x="2285623" y="1469557"/>
                </a:lnTo>
                <a:lnTo>
                  <a:pt x="2287999" y="1474306"/>
                </a:lnTo>
                <a:lnTo>
                  <a:pt x="2290772" y="1479451"/>
                </a:lnTo>
                <a:lnTo>
                  <a:pt x="2292356" y="1484200"/>
                </a:lnTo>
                <a:lnTo>
                  <a:pt x="2293941" y="1489740"/>
                </a:lnTo>
                <a:lnTo>
                  <a:pt x="2294733" y="1495280"/>
                </a:lnTo>
                <a:lnTo>
                  <a:pt x="2295525" y="1501217"/>
                </a:lnTo>
                <a:lnTo>
                  <a:pt x="2295525" y="1665451"/>
                </a:lnTo>
                <a:lnTo>
                  <a:pt x="2294733" y="1671387"/>
                </a:lnTo>
                <a:lnTo>
                  <a:pt x="2293941" y="1676927"/>
                </a:lnTo>
                <a:lnTo>
                  <a:pt x="2292356" y="1682468"/>
                </a:lnTo>
                <a:lnTo>
                  <a:pt x="2290772" y="1688008"/>
                </a:lnTo>
                <a:lnTo>
                  <a:pt x="2287999" y="1692361"/>
                </a:lnTo>
                <a:lnTo>
                  <a:pt x="2285623" y="1697110"/>
                </a:lnTo>
                <a:lnTo>
                  <a:pt x="2282454" y="1701859"/>
                </a:lnTo>
                <a:lnTo>
                  <a:pt x="2278493" y="1705421"/>
                </a:lnTo>
                <a:lnTo>
                  <a:pt x="2274532" y="1709378"/>
                </a:lnTo>
                <a:lnTo>
                  <a:pt x="2270174" y="1712544"/>
                </a:lnTo>
                <a:lnTo>
                  <a:pt x="2265421" y="1715315"/>
                </a:lnTo>
                <a:lnTo>
                  <a:pt x="2260272" y="1717689"/>
                </a:lnTo>
                <a:lnTo>
                  <a:pt x="2255518" y="1719668"/>
                </a:lnTo>
                <a:lnTo>
                  <a:pt x="2249973" y="1720855"/>
                </a:lnTo>
                <a:lnTo>
                  <a:pt x="2244427" y="1722042"/>
                </a:lnTo>
                <a:lnTo>
                  <a:pt x="2238486" y="1722438"/>
                </a:lnTo>
                <a:lnTo>
                  <a:pt x="1942197" y="1722438"/>
                </a:lnTo>
                <a:lnTo>
                  <a:pt x="1936652" y="1722042"/>
                </a:lnTo>
                <a:lnTo>
                  <a:pt x="1931106" y="1720855"/>
                </a:lnTo>
                <a:lnTo>
                  <a:pt x="1925561" y="1719668"/>
                </a:lnTo>
                <a:lnTo>
                  <a:pt x="1920412" y="1717689"/>
                </a:lnTo>
                <a:lnTo>
                  <a:pt x="1915262" y="1715315"/>
                </a:lnTo>
                <a:lnTo>
                  <a:pt x="1910905" y="1712544"/>
                </a:lnTo>
                <a:lnTo>
                  <a:pt x="1906548" y="1709378"/>
                </a:lnTo>
                <a:lnTo>
                  <a:pt x="1902191" y="1705421"/>
                </a:lnTo>
                <a:lnTo>
                  <a:pt x="1899022" y="1701859"/>
                </a:lnTo>
                <a:lnTo>
                  <a:pt x="1895457" y="1697110"/>
                </a:lnTo>
                <a:lnTo>
                  <a:pt x="1892684" y="1692361"/>
                </a:lnTo>
                <a:lnTo>
                  <a:pt x="1890307" y="1688008"/>
                </a:lnTo>
                <a:lnTo>
                  <a:pt x="1888327" y="1682468"/>
                </a:lnTo>
                <a:lnTo>
                  <a:pt x="1887139" y="1676927"/>
                </a:lnTo>
                <a:lnTo>
                  <a:pt x="1886346" y="1671387"/>
                </a:lnTo>
                <a:lnTo>
                  <a:pt x="1885950" y="1665451"/>
                </a:lnTo>
                <a:lnTo>
                  <a:pt x="1885950" y="1501217"/>
                </a:lnTo>
                <a:lnTo>
                  <a:pt x="1886346" y="1495280"/>
                </a:lnTo>
                <a:lnTo>
                  <a:pt x="1887139" y="1489740"/>
                </a:lnTo>
                <a:lnTo>
                  <a:pt x="1888327" y="1484200"/>
                </a:lnTo>
                <a:lnTo>
                  <a:pt x="1890307" y="1479451"/>
                </a:lnTo>
                <a:lnTo>
                  <a:pt x="1892684" y="1474306"/>
                </a:lnTo>
                <a:lnTo>
                  <a:pt x="1895457" y="1469557"/>
                </a:lnTo>
                <a:lnTo>
                  <a:pt x="1899022" y="1465204"/>
                </a:lnTo>
                <a:lnTo>
                  <a:pt x="1902191" y="1461246"/>
                </a:lnTo>
                <a:lnTo>
                  <a:pt x="1906548" y="1457289"/>
                </a:lnTo>
                <a:lnTo>
                  <a:pt x="1910905" y="1454123"/>
                </a:lnTo>
                <a:lnTo>
                  <a:pt x="1915262" y="1451748"/>
                </a:lnTo>
                <a:lnTo>
                  <a:pt x="1920412" y="1448978"/>
                </a:lnTo>
                <a:lnTo>
                  <a:pt x="1925561" y="1447000"/>
                </a:lnTo>
                <a:lnTo>
                  <a:pt x="1931106" y="1445812"/>
                </a:lnTo>
                <a:lnTo>
                  <a:pt x="1936652" y="1445021"/>
                </a:lnTo>
                <a:lnTo>
                  <a:pt x="1942197" y="1444625"/>
                </a:lnTo>
                <a:close/>
                <a:moveTo>
                  <a:pt x="1445637" y="1444625"/>
                </a:moveTo>
                <a:lnTo>
                  <a:pt x="1743650" y="1444625"/>
                </a:lnTo>
                <a:lnTo>
                  <a:pt x="1749627" y="1445021"/>
                </a:lnTo>
                <a:lnTo>
                  <a:pt x="1755204" y="1445812"/>
                </a:lnTo>
                <a:lnTo>
                  <a:pt x="1760384" y="1447000"/>
                </a:lnTo>
                <a:lnTo>
                  <a:pt x="1765563" y="1448978"/>
                </a:lnTo>
                <a:lnTo>
                  <a:pt x="1770743" y="1451748"/>
                </a:lnTo>
                <a:lnTo>
                  <a:pt x="1775524" y="1454123"/>
                </a:lnTo>
                <a:lnTo>
                  <a:pt x="1779508" y="1457289"/>
                </a:lnTo>
                <a:lnTo>
                  <a:pt x="1783890" y="1461246"/>
                </a:lnTo>
                <a:lnTo>
                  <a:pt x="1787476" y="1465204"/>
                </a:lnTo>
                <a:lnTo>
                  <a:pt x="1790663" y="1469557"/>
                </a:lnTo>
                <a:lnTo>
                  <a:pt x="1793452" y="1474306"/>
                </a:lnTo>
                <a:lnTo>
                  <a:pt x="1796241" y="1479451"/>
                </a:lnTo>
                <a:lnTo>
                  <a:pt x="1797835" y="1484200"/>
                </a:lnTo>
                <a:lnTo>
                  <a:pt x="1799428" y="1489740"/>
                </a:lnTo>
                <a:lnTo>
                  <a:pt x="1800225" y="1495280"/>
                </a:lnTo>
                <a:lnTo>
                  <a:pt x="1800225" y="1501217"/>
                </a:lnTo>
                <a:lnTo>
                  <a:pt x="1800225" y="1665451"/>
                </a:lnTo>
                <a:lnTo>
                  <a:pt x="1800225" y="1671387"/>
                </a:lnTo>
                <a:lnTo>
                  <a:pt x="1799428" y="1676927"/>
                </a:lnTo>
                <a:lnTo>
                  <a:pt x="1797835" y="1682468"/>
                </a:lnTo>
                <a:lnTo>
                  <a:pt x="1796241" y="1688008"/>
                </a:lnTo>
                <a:lnTo>
                  <a:pt x="1793452" y="1692361"/>
                </a:lnTo>
                <a:lnTo>
                  <a:pt x="1790663" y="1697110"/>
                </a:lnTo>
                <a:lnTo>
                  <a:pt x="1787476" y="1701859"/>
                </a:lnTo>
                <a:lnTo>
                  <a:pt x="1783890" y="1705421"/>
                </a:lnTo>
                <a:lnTo>
                  <a:pt x="1779508" y="1709378"/>
                </a:lnTo>
                <a:lnTo>
                  <a:pt x="1775524" y="1712544"/>
                </a:lnTo>
                <a:lnTo>
                  <a:pt x="1770743" y="1715315"/>
                </a:lnTo>
                <a:lnTo>
                  <a:pt x="1765563" y="1717689"/>
                </a:lnTo>
                <a:lnTo>
                  <a:pt x="1760384" y="1719668"/>
                </a:lnTo>
                <a:lnTo>
                  <a:pt x="1755204" y="1720855"/>
                </a:lnTo>
                <a:lnTo>
                  <a:pt x="1749627" y="1722042"/>
                </a:lnTo>
                <a:lnTo>
                  <a:pt x="1743650" y="1722438"/>
                </a:lnTo>
                <a:lnTo>
                  <a:pt x="1445637" y="1722438"/>
                </a:lnTo>
                <a:lnTo>
                  <a:pt x="1439661" y="1722042"/>
                </a:lnTo>
                <a:lnTo>
                  <a:pt x="1434083" y="1720855"/>
                </a:lnTo>
                <a:lnTo>
                  <a:pt x="1428904" y="1719668"/>
                </a:lnTo>
                <a:lnTo>
                  <a:pt x="1423724" y="1717689"/>
                </a:lnTo>
                <a:lnTo>
                  <a:pt x="1418545" y="1715315"/>
                </a:lnTo>
                <a:lnTo>
                  <a:pt x="1413764" y="1712544"/>
                </a:lnTo>
                <a:lnTo>
                  <a:pt x="1409780" y="1709378"/>
                </a:lnTo>
                <a:lnTo>
                  <a:pt x="1405397" y="1705421"/>
                </a:lnTo>
                <a:lnTo>
                  <a:pt x="1401811" y="1701859"/>
                </a:lnTo>
                <a:lnTo>
                  <a:pt x="1398624" y="1697110"/>
                </a:lnTo>
                <a:lnTo>
                  <a:pt x="1395835" y="1692361"/>
                </a:lnTo>
                <a:lnTo>
                  <a:pt x="1393046" y="1688008"/>
                </a:lnTo>
                <a:lnTo>
                  <a:pt x="1391453" y="1682468"/>
                </a:lnTo>
                <a:lnTo>
                  <a:pt x="1389859" y="1676927"/>
                </a:lnTo>
                <a:lnTo>
                  <a:pt x="1389062" y="1671387"/>
                </a:lnTo>
                <a:lnTo>
                  <a:pt x="1389062" y="1665451"/>
                </a:lnTo>
                <a:lnTo>
                  <a:pt x="1389062" y="1501217"/>
                </a:lnTo>
                <a:lnTo>
                  <a:pt x="1389062" y="1495280"/>
                </a:lnTo>
                <a:lnTo>
                  <a:pt x="1389859" y="1489740"/>
                </a:lnTo>
                <a:lnTo>
                  <a:pt x="1391453" y="1484200"/>
                </a:lnTo>
                <a:lnTo>
                  <a:pt x="1393046" y="1479451"/>
                </a:lnTo>
                <a:lnTo>
                  <a:pt x="1395835" y="1474306"/>
                </a:lnTo>
                <a:lnTo>
                  <a:pt x="1398624" y="1469557"/>
                </a:lnTo>
                <a:lnTo>
                  <a:pt x="1401811" y="1465204"/>
                </a:lnTo>
                <a:lnTo>
                  <a:pt x="1405397" y="1461246"/>
                </a:lnTo>
                <a:lnTo>
                  <a:pt x="1409780" y="1457289"/>
                </a:lnTo>
                <a:lnTo>
                  <a:pt x="1413764" y="1454123"/>
                </a:lnTo>
                <a:lnTo>
                  <a:pt x="1418545" y="1451748"/>
                </a:lnTo>
                <a:lnTo>
                  <a:pt x="1423724" y="1448978"/>
                </a:lnTo>
                <a:lnTo>
                  <a:pt x="1428904" y="1447000"/>
                </a:lnTo>
                <a:lnTo>
                  <a:pt x="1434083" y="1445812"/>
                </a:lnTo>
                <a:lnTo>
                  <a:pt x="1439661" y="1445021"/>
                </a:lnTo>
                <a:lnTo>
                  <a:pt x="1445637" y="1444625"/>
                </a:lnTo>
                <a:close/>
                <a:moveTo>
                  <a:pt x="971098" y="1444625"/>
                </a:moveTo>
                <a:lnTo>
                  <a:pt x="1267674" y="1444625"/>
                </a:lnTo>
                <a:lnTo>
                  <a:pt x="1273224" y="1445021"/>
                </a:lnTo>
                <a:lnTo>
                  <a:pt x="1278775" y="1445812"/>
                </a:lnTo>
                <a:lnTo>
                  <a:pt x="1284326" y="1447000"/>
                </a:lnTo>
                <a:lnTo>
                  <a:pt x="1289481" y="1448978"/>
                </a:lnTo>
                <a:lnTo>
                  <a:pt x="1294635" y="1451748"/>
                </a:lnTo>
                <a:lnTo>
                  <a:pt x="1298996" y="1454123"/>
                </a:lnTo>
                <a:lnTo>
                  <a:pt x="1303358" y="1457289"/>
                </a:lnTo>
                <a:lnTo>
                  <a:pt x="1307719" y="1461246"/>
                </a:lnTo>
                <a:lnTo>
                  <a:pt x="1311288" y="1465204"/>
                </a:lnTo>
                <a:lnTo>
                  <a:pt x="1314459" y="1469557"/>
                </a:lnTo>
                <a:lnTo>
                  <a:pt x="1317235" y="1474306"/>
                </a:lnTo>
                <a:lnTo>
                  <a:pt x="1319614" y="1479451"/>
                </a:lnTo>
                <a:lnTo>
                  <a:pt x="1321596" y="1484200"/>
                </a:lnTo>
                <a:lnTo>
                  <a:pt x="1323182" y="1489740"/>
                </a:lnTo>
                <a:lnTo>
                  <a:pt x="1323975" y="1495280"/>
                </a:lnTo>
                <a:lnTo>
                  <a:pt x="1323975" y="1501217"/>
                </a:lnTo>
                <a:lnTo>
                  <a:pt x="1323975" y="1665451"/>
                </a:lnTo>
                <a:lnTo>
                  <a:pt x="1323975" y="1671387"/>
                </a:lnTo>
                <a:lnTo>
                  <a:pt x="1323182" y="1676927"/>
                </a:lnTo>
                <a:lnTo>
                  <a:pt x="1321596" y="1682468"/>
                </a:lnTo>
                <a:lnTo>
                  <a:pt x="1319614" y="1688008"/>
                </a:lnTo>
                <a:lnTo>
                  <a:pt x="1317235" y="1692361"/>
                </a:lnTo>
                <a:lnTo>
                  <a:pt x="1314459" y="1697110"/>
                </a:lnTo>
                <a:lnTo>
                  <a:pt x="1311288" y="1701859"/>
                </a:lnTo>
                <a:lnTo>
                  <a:pt x="1307719" y="1705421"/>
                </a:lnTo>
                <a:lnTo>
                  <a:pt x="1303358" y="1709378"/>
                </a:lnTo>
                <a:lnTo>
                  <a:pt x="1298996" y="1712544"/>
                </a:lnTo>
                <a:lnTo>
                  <a:pt x="1294635" y="1715315"/>
                </a:lnTo>
                <a:lnTo>
                  <a:pt x="1289481" y="1717689"/>
                </a:lnTo>
                <a:lnTo>
                  <a:pt x="1284326" y="1719668"/>
                </a:lnTo>
                <a:lnTo>
                  <a:pt x="1278775" y="1720855"/>
                </a:lnTo>
                <a:lnTo>
                  <a:pt x="1273224" y="1722042"/>
                </a:lnTo>
                <a:lnTo>
                  <a:pt x="1267674" y="1722438"/>
                </a:lnTo>
                <a:lnTo>
                  <a:pt x="971098" y="1722438"/>
                </a:lnTo>
                <a:lnTo>
                  <a:pt x="965151" y="1722042"/>
                </a:lnTo>
                <a:lnTo>
                  <a:pt x="959600" y="1720855"/>
                </a:lnTo>
                <a:lnTo>
                  <a:pt x="954049" y="1719668"/>
                </a:lnTo>
                <a:lnTo>
                  <a:pt x="949291" y="1717689"/>
                </a:lnTo>
                <a:lnTo>
                  <a:pt x="944137" y="1715315"/>
                </a:lnTo>
                <a:lnTo>
                  <a:pt x="939379" y="1712544"/>
                </a:lnTo>
                <a:lnTo>
                  <a:pt x="935414" y="1709378"/>
                </a:lnTo>
                <a:lnTo>
                  <a:pt x="931053" y="1705421"/>
                </a:lnTo>
                <a:lnTo>
                  <a:pt x="927088" y="1701859"/>
                </a:lnTo>
                <a:lnTo>
                  <a:pt x="924312" y="1697110"/>
                </a:lnTo>
                <a:lnTo>
                  <a:pt x="921140" y="1692361"/>
                </a:lnTo>
                <a:lnTo>
                  <a:pt x="918762" y="1688008"/>
                </a:lnTo>
                <a:lnTo>
                  <a:pt x="917176" y="1682468"/>
                </a:lnTo>
                <a:lnTo>
                  <a:pt x="915590" y="1676927"/>
                </a:lnTo>
                <a:lnTo>
                  <a:pt x="914400" y="1671387"/>
                </a:lnTo>
                <a:lnTo>
                  <a:pt x="914400" y="1665451"/>
                </a:lnTo>
                <a:lnTo>
                  <a:pt x="914400" y="1501217"/>
                </a:lnTo>
                <a:lnTo>
                  <a:pt x="914400" y="1495280"/>
                </a:lnTo>
                <a:lnTo>
                  <a:pt x="915590" y="1489740"/>
                </a:lnTo>
                <a:lnTo>
                  <a:pt x="917176" y="1484200"/>
                </a:lnTo>
                <a:lnTo>
                  <a:pt x="918762" y="1479451"/>
                </a:lnTo>
                <a:lnTo>
                  <a:pt x="921140" y="1474306"/>
                </a:lnTo>
                <a:lnTo>
                  <a:pt x="924312" y="1469557"/>
                </a:lnTo>
                <a:lnTo>
                  <a:pt x="927088" y="1465204"/>
                </a:lnTo>
                <a:lnTo>
                  <a:pt x="931053" y="1461246"/>
                </a:lnTo>
                <a:lnTo>
                  <a:pt x="935414" y="1457289"/>
                </a:lnTo>
                <a:lnTo>
                  <a:pt x="939379" y="1454123"/>
                </a:lnTo>
                <a:lnTo>
                  <a:pt x="944137" y="1451748"/>
                </a:lnTo>
                <a:lnTo>
                  <a:pt x="949291" y="1448978"/>
                </a:lnTo>
                <a:lnTo>
                  <a:pt x="954049" y="1447000"/>
                </a:lnTo>
                <a:lnTo>
                  <a:pt x="959600" y="1445812"/>
                </a:lnTo>
                <a:lnTo>
                  <a:pt x="965151" y="1445021"/>
                </a:lnTo>
                <a:lnTo>
                  <a:pt x="971098" y="1444625"/>
                </a:lnTo>
                <a:close/>
                <a:moveTo>
                  <a:pt x="1787045" y="1350963"/>
                </a:moveTo>
                <a:lnTo>
                  <a:pt x="1913358" y="1350963"/>
                </a:lnTo>
                <a:lnTo>
                  <a:pt x="1913358" y="1366815"/>
                </a:lnTo>
                <a:lnTo>
                  <a:pt x="1914148" y="1381479"/>
                </a:lnTo>
                <a:lnTo>
                  <a:pt x="1915332" y="1395746"/>
                </a:lnTo>
                <a:lnTo>
                  <a:pt x="1917700" y="1409617"/>
                </a:lnTo>
                <a:lnTo>
                  <a:pt x="1910200" y="1412391"/>
                </a:lnTo>
                <a:lnTo>
                  <a:pt x="1903095" y="1414769"/>
                </a:lnTo>
                <a:lnTo>
                  <a:pt x="1896385" y="1418732"/>
                </a:lnTo>
                <a:lnTo>
                  <a:pt x="1890069" y="1422299"/>
                </a:lnTo>
                <a:lnTo>
                  <a:pt x="1883753" y="1427055"/>
                </a:lnTo>
                <a:lnTo>
                  <a:pt x="1877833" y="1431810"/>
                </a:lnTo>
                <a:lnTo>
                  <a:pt x="1872306" y="1437359"/>
                </a:lnTo>
                <a:lnTo>
                  <a:pt x="1867570" y="1442907"/>
                </a:lnTo>
                <a:lnTo>
                  <a:pt x="1863228" y="1448852"/>
                </a:lnTo>
                <a:lnTo>
                  <a:pt x="1859280" y="1455589"/>
                </a:lnTo>
                <a:lnTo>
                  <a:pt x="1856122" y="1462326"/>
                </a:lnTo>
                <a:lnTo>
                  <a:pt x="1852965" y="1469460"/>
                </a:lnTo>
                <a:lnTo>
                  <a:pt x="1850596" y="1476990"/>
                </a:lnTo>
                <a:lnTo>
                  <a:pt x="1849017" y="1484916"/>
                </a:lnTo>
                <a:lnTo>
                  <a:pt x="1847833" y="1492842"/>
                </a:lnTo>
                <a:lnTo>
                  <a:pt x="1847438" y="1500768"/>
                </a:lnTo>
                <a:lnTo>
                  <a:pt x="1847438" y="1628776"/>
                </a:lnTo>
                <a:lnTo>
                  <a:pt x="1837570" y="1628776"/>
                </a:lnTo>
                <a:lnTo>
                  <a:pt x="1837570" y="1500768"/>
                </a:lnTo>
                <a:lnTo>
                  <a:pt x="1837175" y="1492842"/>
                </a:lnTo>
                <a:lnTo>
                  <a:pt x="1836386" y="1485312"/>
                </a:lnTo>
                <a:lnTo>
                  <a:pt x="1834412" y="1478178"/>
                </a:lnTo>
                <a:lnTo>
                  <a:pt x="1832439" y="1470252"/>
                </a:lnTo>
                <a:lnTo>
                  <a:pt x="1830070" y="1463515"/>
                </a:lnTo>
                <a:lnTo>
                  <a:pt x="1826518" y="1456778"/>
                </a:lnTo>
                <a:lnTo>
                  <a:pt x="1822965" y="1450833"/>
                </a:lnTo>
                <a:lnTo>
                  <a:pt x="1818623" y="1444888"/>
                </a:lnTo>
                <a:lnTo>
                  <a:pt x="1813886" y="1438944"/>
                </a:lnTo>
                <a:lnTo>
                  <a:pt x="1809150" y="1433792"/>
                </a:lnTo>
                <a:lnTo>
                  <a:pt x="1803623" y="1428640"/>
                </a:lnTo>
                <a:lnTo>
                  <a:pt x="1798097" y="1424280"/>
                </a:lnTo>
                <a:lnTo>
                  <a:pt x="1791781" y="1420317"/>
                </a:lnTo>
                <a:lnTo>
                  <a:pt x="1785466" y="1416354"/>
                </a:lnTo>
                <a:lnTo>
                  <a:pt x="1778755" y="1413580"/>
                </a:lnTo>
                <a:lnTo>
                  <a:pt x="1771650" y="1411202"/>
                </a:lnTo>
                <a:lnTo>
                  <a:pt x="1774808" y="1406446"/>
                </a:lnTo>
                <a:lnTo>
                  <a:pt x="1777571" y="1401294"/>
                </a:lnTo>
                <a:lnTo>
                  <a:pt x="1779940" y="1394953"/>
                </a:lnTo>
                <a:lnTo>
                  <a:pt x="1782308" y="1388216"/>
                </a:lnTo>
                <a:lnTo>
                  <a:pt x="1784282" y="1380290"/>
                </a:lnTo>
                <a:lnTo>
                  <a:pt x="1785466" y="1371571"/>
                </a:lnTo>
                <a:lnTo>
                  <a:pt x="1786650" y="1361663"/>
                </a:lnTo>
                <a:lnTo>
                  <a:pt x="1787045" y="1350963"/>
                </a:lnTo>
                <a:close/>
                <a:moveTo>
                  <a:pt x="1316831" y="1350963"/>
                </a:moveTo>
                <a:lnTo>
                  <a:pt x="1412875" y="1350963"/>
                </a:lnTo>
                <a:lnTo>
                  <a:pt x="1413272" y="1360950"/>
                </a:lnTo>
                <a:lnTo>
                  <a:pt x="1414066" y="1370138"/>
                </a:lnTo>
                <a:lnTo>
                  <a:pt x="1415653" y="1378527"/>
                </a:lnTo>
                <a:lnTo>
                  <a:pt x="1416844" y="1386116"/>
                </a:lnTo>
                <a:lnTo>
                  <a:pt x="1418828" y="1392907"/>
                </a:lnTo>
                <a:lnTo>
                  <a:pt x="1420813" y="1398900"/>
                </a:lnTo>
                <a:lnTo>
                  <a:pt x="1423194" y="1404492"/>
                </a:lnTo>
                <a:lnTo>
                  <a:pt x="1425575" y="1408886"/>
                </a:lnTo>
                <a:lnTo>
                  <a:pt x="1419622" y="1410884"/>
                </a:lnTo>
                <a:lnTo>
                  <a:pt x="1413272" y="1412881"/>
                </a:lnTo>
                <a:lnTo>
                  <a:pt x="1407716" y="1414878"/>
                </a:lnTo>
                <a:lnTo>
                  <a:pt x="1402556" y="1418074"/>
                </a:lnTo>
                <a:lnTo>
                  <a:pt x="1397000" y="1420870"/>
                </a:lnTo>
                <a:lnTo>
                  <a:pt x="1391841" y="1424466"/>
                </a:lnTo>
                <a:lnTo>
                  <a:pt x="1386681" y="1427661"/>
                </a:lnTo>
                <a:lnTo>
                  <a:pt x="1382316" y="1432056"/>
                </a:lnTo>
                <a:lnTo>
                  <a:pt x="1377950" y="1436050"/>
                </a:lnTo>
                <a:lnTo>
                  <a:pt x="1374378" y="1440844"/>
                </a:lnTo>
                <a:lnTo>
                  <a:pt x="1370410" y="1445638"/>
                </a:lnTo>
                <a:lnTo>
                  <a:pt x="1366441" y="1450431"/>
                </a:lnTo>
                <a:lnTo>
                  <a:pt x="1363663" y="1456024"/>
                </a:lnTo>
                <a:lnTo>
                  <a:pt x="1360885" y="1461616"/>
                </a:lnTo>
                <a:lnTo>
                  <a:pt x="1358106" y="1467209"/>
                </a:lnTo>
                <a:lnTo>
                  <a:pt x="1356519" y="1473201"/>
                </a:lnTo>
                <a:lnTo>
                  <a:pt x="1352947" y="1464413"/>
                </a:lnTo>
                <a:lnTo>
                  <a:pt x="1348978" y="1456423"/>
                </a:lnTo>
                <a:lnTo>
                  <a:pt x="1344216" y="1448833"/>
                </a:lnTo>
                <a:lnTo>
                  <a:pt x="1339056" y="1441643"/>
                </a:lnTo>
                <a:lnTo>
                  <a:pt x="1332706" y="1434852"/>
                </a:lnTo>
                <a:lnTo>
                  <a:pt x="1325960" y="1428860"/>
                </a:lnTo>
                <a:lnTo>
                  <a:pt x="1318816" y="1423267"/>
                </a:lnTo>
                <a:lnTo>
                  <a:pt x="1311275" y="1418873"/>
                </a:lnTo>
                <a:lnTo>
                  <a:pt x="1314053" y="1401696"/>
                </a:lnTo>
                <a:lnTo>
                  <a:pt x="1316038" y="1384918"/>
                </a:lnTo>
                <a:lnTo>
                  <a:pt x="1316435" y="1376130"/>
                </a:lnTo>
                <a:lnTo>
                  <a:pt x="1316831" y="1367741"/>
                </a:lnTo>
                <a:lnTo>
                  <a:pt x="1317228" y="1359352"/>
                </a:lnTo>
                <a:lnTo>
                  <a:pt x="1316831" y="1350963"/>
                </a:lnTo>
                <a:close/>
                <a:moveTo>
                  <a:pt x="692943" y="1350963"/>
                </a:moveTo>
                <a:lnTo>
                  <a:pt x="941785" y="1350963"/>
                </a:lnTo>
                <a:lnTo>
                  <a:pt x="941785" y="1366815"/>
                </a:lnTo>
                <a:lnTo>
                  <a:pt x="942578" y="1381479"/>
                </a:lnTo>
                <a:lnTo>
                  <a:pt x="944166" y="1395746"/>
                </a:lnTo>
                <a:lnTo>
                  <a:pt x="946150" y="1409617"/>
                </a:lnTo>
                <a:lnTo>
                  <a:pt x="938610" y="1412391"/>
                </a:lnTo>
                <a:lnTo>
                  <a:pt x="931466" y="1414769"/>
                </a:lnTo>
                <a:lnTo>
                  <a:pt x="924719" y="1418732"/>
                </a:lnTo>
                <a:lnTo>
                  <a:pt x="917972" y="1422299"/>
                </a:lnTo>
                <a:lnTo>
                  <a:pt x="912019" y="1427055"/>
                </a:lnTo>
                <a:lnTo>
                  <a:pt x="906066" y="1431810"/>
                </a:lnTo>
                <a:lnTo>
                  <a:pt x="900906" y="1437359"/>
                </a:lnTo>
                <a:lnTo>
                  <a:pt x="896144" y="1442907"/>
                </a:lnTo>
                <a:lnTo>
                  <a:pt x="891381" y="1448852"/>
                </a:lnTo>
                <a:lnTo>
                  <a:pt x="887809" y="1455589"/>
                </a:lnTo>
                <a:lnTo>
                  <a:pt x="883841" y="1462326"/>
                </a:lnTo>
                <a:lnTo>
                  <a:pt x="881459" y="1469460"/>
                </a:lnTo>
                <a:lnTo>
                  <a:pt x="878681" y="1476990"/>
                </a:lnTo>
                <a:lnTo>
                  <a:pt x="877094" y="1484916"/>
                </a:lnTo>
                <a:lnTo>
                  <a:pt x="876300" y="1492842"/>
                </a:lnTo>
                <a:lnTo>
                  <a:pt x="875903" y="1500768"/>
                </a:lnTo>
                <a:lnTo>
                  <a:pt x="875903" y="1628776"/>
                </a:lnTo>
                <a:lnTo>
                  <a:pt x="692943" y="1628776"/>
                </a:lnTo>
                <a:lnTo>
                  <a:pt x="686990" y="1628776"/>
                </a:lnTo>
                <a:lnTo>
                  <a:pt x="681434" y="1627983"/>
                </a:lnTo>
                <a:lnTo>
                  <a:pt x="675878" y="1626002"/>
                </a:lnTo>
                <a:lnTo>
                  <a:pt x="671115" y="1624417"/>
                </a:lnTo>
                <a:lnTo>
                  <a:pt x="665956" y="1622039"/>
                </a:lnTo>
                <a:lnTo>
                  <a:pt x="661193" y="1618868"/>
                </a:lnTo>
                <a:lnTo>
                  <a:pt x="657224" y="1616094"/>
                </a:lnTo>
                <a:lnTo>
                  <a:pt x="652859" y="1612131"/>
                </a:lnTo>
                <a:lnTo>
                  <a:pt x="648890" y="1608168"/>
                </a:lnTo>
                <a:lnTo>
                  <a:pt x="646112" y="1603809"/>
                </a:lnTo>
                <a:lnTo>
                  <a:pt x="643334" y="1599053"/>
                </a:lnTo>
                <a:lnTo>
                  <a:pt x="640556" y="1594297"/>
                </a:lnTo>
                <a:lnTo>
                  <a:pt x="638968" y="1589145"/>
                </a:lnTo>
                <a:lnTo>
                  <a:pt x="637381" y="1583597"/>
                </a:lnTo>
                <a:lnTo>
                  <a:pt x="636587" y="1578048"/>
                </a:lnTo>
                <a:lnTo>
                  <a:pt x="636587" y="1572104"/>
                </a:lnTo>
                <a:lnTo>
                  <a:pt x="636587" y="1407635"/>
                </a:lnTo>
                <a:lnTo>
                  <a:pt x="636587" y="1401691"/>
                </a:lnTo>
                <a:lnTo>
                  <a:pt x="637381" y="1396142"/>
                </a:lnTo>
                <a:lnTo>
                  <a:pt x="638968" y="1390990"/>
                </a:lnTo>
                <a:lnTo>
                  <a:pt x="640556" y="1385442"/>
                </a:lnTo>
                <a:lnTo>
                  <a:pt x="643334" y="1380686"/>
                </a:lnTo>
                <a:lnTo>
                  <a:pt x="646112" y="1375534"/>
                </a:lnTo>
                <a:lnTo>
                  <a:pt x="648890" y="1371571"/>
                </a:lnTo>
                <a:lnTo>
                  <a:pt x="652859" y="1367608"/>
                </a:lnTo>
                <a:lnTo>
                  <a:pt x="657224" y="1364041"/>
                </a:lnTo>
                <a:lnTo>
                  <a:pt x="661193" y="1360474"/>
                </a:lnTo>
                <a:lnTo>
                  <a:pt x="665956" y="1357700"/>
                </a:lnTo>
                <a:lnTo>
                  <a:pt x="671115" y="1355322"/>
                </a:lnTo>
                <a:lnTo>
                  <a:pt x="675878" y="1353341"/>
                </a:lnTo>
                <a:lnTo>
                  <a:pt x="681434" y="1352152"/>
                </a:lnTo>
                <a:lnTo>
                  <a:pt x="686990" y="1351359"/>
                </a:lnTo>
                <a:lnTo>
                  <a:pt x="692943" y="1350963"/>
                </a:lnTo>
                <a:close/>
                <a:moveTo>
                  <a:pt x="2082006" y="1166813"/>
                </a:moveTo>
                <a:lnTo>
                  <a:pt x="2083990" y="1169978"/>
                </a:lnTo>
                <a:lnTo>
                  <a:pt x="2086768" y="1172747"/>
                </a:lnTo>
                <a:lnTo>
                  <a:pt x="2089547" y="1175120"/>
                </a:lnTo>
                <a:lnTo>
                  <a:pt x="2093515" y="1176702"/>
                </a:lnTo>
                <a:lnTo>
                  <a:pt x="2096293" y="1177494"/>
                </a:lnTo>
                <a:lnTo>
                  <a:pt x="2100262" y="1177494"/>
                </a:lnTo>
                <a:lnTo>
                  <a:pt x="2107803" y="1177098"/>
                </a:lnTo>
                <a:lnTo>
                  <a:pt x="2116137" y="1176702"/>
                </a:lnTo>
                <a:lnTo>
                  <a:pt x="2125662" y="1177098"/>
                </a:lnTo>
                <a:lnTo>
                  <a:pt x="2135584" y="1177889"/>
                </a:lnTo>
                <a:lnTo>
                  <a:pt x="2144315" y="1179076"/>
                </a:lnTo>
                <a:lnTo>
                  <a:pt x="2152650" y="1180658"/>
                </a:lnTo>
                <a:lnTo>
                  <a:pt x="2161381" y="1183427"/>
                </a:lnTo>
                <a:lnTo>
                  <a:pt x="2169318" y="1186196"/>
                </a:lnTo>
                <a:lnTo>
                  <a:pt x="2176462" y="1189756"/>
                </a:lnTo>
                <a:lnTo>
                  <a:pt x="2183606" y="1193317"/>
                </a:lnTo>
                <a:lnTo>
                  <a:pt x="2190353" y="1197668"/>
                </a:lnTo>
                <a:lnTo>
                  <a:pt x="2196703" y="1202810"/>
                </a:lnTo>
                <a:lnTo>
                  <a:pt x="2202656" y="1208348"/>
                </a:lnTo>
                <a:lnTo>
                  <a:pt x="2207815" y="1213886"/>
                </a:lnTo>
                <a:lnTo>
                  <a:pt x="2212975" y="1220611"/>
                </a:lnTo>
                <a:lnTo>
                  <a:pt x="2217737" y="1227731"/>
                </a:lnTo>
                <a:lnTo>
                  <a:pt x="2222500" y="1234852"/>
                </a:lnTo>
                <a:lnTo>
                  <a:pt x="2226072" y="1243554"/>
                </a:lnTo>
                <a:lnTo>
                  <a:pt x="2231628" y="1256213"/>
                </a:lnTo>
                <a:lnTo>
                  <a:pt x="2236787" y="1268476"/>
                </a:lnTo>
                <a:lnTo>
                  <a:pt x="2240756" y="1280343"/>
                </a:lnTo>
                <a:lnTo>
                  <a:pt x="2244725" y="1291814"/>
                </a:lnTo>
                <a:lnTo>
                  <a:pt x="2247503" y="1302890"/>
                </a:lnTo>
                <a:lnTo>
                  <a:pt x="2250281" y="1313175"/>
                </a:lnTo>
                <a:lnTo>
                  <a:pt x="2252265" y="1323460"/>
                </a:lnTo>
                <a:lnTo>
                  <a:pt x="2253853" y="1333350"/>
                </a:lnTo>
                <a:lnTo>
                  <a:pt x="2254647" y="1342843"/>
                </a:lnTo>
                <a:lnTo>
                  <a:pt x="2255043" y="1352337"/>
                </a:lnTo>
                <a:lnTo>
                  <a:pt x="2255837" y="1361831"/>
                </a:lnTo>
                <a:lnTo>
                  <a:pt x="2255043" y="1371325"/>
                </a:lnTo>
                <a:lnTo>
                  <a:pt x="2254647" y="1380027"/>
                </a:lnTo>
                <a:lnTo>
                  <a:pt x="2253853" y="1389126"/>
                </a:lnTo>
                <a:lnTo>
                  <a:pt x="2252662" y="1398619"/>
                </a:lnTo>
                <a:lnTo>
                  <a:pt x="2251075" y="1408113"/>
                </a:lnTo>
                <a:lnTo>
                  <a:pt x="2245122" y="1407322"/>
                </a:lnTo>
                <a:lnTo>
                  <a:pt x="2239168" y="1406926"/>
                </a:lnTo>
                <a:lnTo>
                  <a:pt x="2220118" y="1406926"/>
                </a:lnTo>
                <a:lnTo>
                  <a:pt x="2219722" y="1396246"/>
                </a:lnTo>
                <a:lnTo>
                  <a:pt x="2219325" y="1385961"/>
                </a:lnTo>
                <a:lnTo>
                  <a:pt x="2218928" y="1382401"/>
                </a:lnTo>
                <a:lnTo>
                  <a:pt x="2218134" y="1379632"/>
                </a:lnTo>
                <a:lnTo>
                  <a:pt x="2216547" y="1377258"/>
                </a:lnTo>
                <a:lnTo>
                  <a:pt x="2214165" y="1374489"/>
                </a:lnTo>
                <a:lnTo>
                  <a:pt x="2212181" y="1372907"/>
                </a:lnTo>
                <a:lnTo>
                  <a:pt x="2209403" y="1371325"/>
                </a:lnTo>
                <a:lnTo>
                  <a:pt x="2206228" y="1370534"/>
                </a:lnTo>
                <a:lnTo>
                  <a:pt x="2203053" y="1369742"/>
                </a:lnTo>
                <a:lnTo>
                  <a:pt x="2199878" y="1369742"/>
                </a:lnTo>
                <a:lnTo>
                  <a:pt x="2196703" y="1370929"/>
                </a:lnTo>
                <a:lnTo>
                  <a:pt x="2193925" y="1372116"/>
                </a:lnTo>
                <a:lnTo>
                  <a:pt x="2191543" y="1373698"/>
                </a:lnTo>
                <a:lnTo>
                  <a:pt x="2189559" y="1376072"/>
                </a:lnTo>
                <a:lnTo>
                  <a:pt x="2187178" y="1378841"/>
                </a:lnTo>
                <a:lnTo>
                  <a:pt x="2185987" y="1381214"/>
                </a:lnTo>
                <a:lnTo>
                  <a:pt x="2185590" y="1384774"/>
                </a:lnTo>
                <a:lnTo>
                  <a:pt x="2184003" y="1395455"/>
                </a:lnTo>
                <a:lnTo>
                  <a:pt x="2182018" y="1406926"/>
                </a:lnTo>
                <a:lnTo>
                  <a:pt x="2013743" y="1406926"/>
                </a:lnTo>
                <a:lnTo>
                  <a:pt x="2010965" y="1399015"/>
                </a:lnTo>
                <a:lnTo>
                  <a:pt x="2009775" y="1395850"/>
                </a:lnTo>
                <a:lnTo>
                  <a:pt x="2008584" y="1393477"/>
                </a:lnTo>
                <a:lnTo>
                  <a:pt x="2006600" y="1391499"/>
                </a:lnTo>
                <a:lnTo>
                  <a:pt x="2003822" y="1389126"/>
                </a:lnTo>
                <a:lnTo>
                  <a:pt x="2001440" y="1387939"/>
                </a:lnTo>
                <a:lnTo>
                  <a:pt x="1998662" y="1387148"/>
                </a:lnTo>
                <a:lnTo>
                  <a:pt x="1995090" y="1386752"/>
                </a:lnTo>
                <a:lnTo>
                  <a:pt x="1992312" y="1386752"/>
                </a:lnTo>
                <a:lnTo>
                  <a:pt x="1988740" y="1387543"/>
                </a:lnTo>
                <a:lnTo>
                  <a:pt x="1986359" y="1388730"/>
                </a:lnTo>
                <a:lnTo>
                  <a:pt x="1983581" y="1390708"/>
                </a:lnTo>
                <a:lnTo>
                  <a:pt x="1981597" y="1393081"/>
                </a:lnTo>
                <a:lnTo>
                  <a:pt x="1980009" y="1395455"/>
                </a:lnTo>
                <a:lnTo>
                  <a:pt x="1978818" y="1398224"/>
                </a:lnTo>
                <a:lnTo>
                  <a:pt x="1978025" y="1400993"/>
                </a:lnTo>
                <a:lnTo>
                  <a:pt x="1978025" y="1404553"/>
                </a:lnTo>
                <a:lnTo>
                  <a:pt x="1978025" y="1406926"/>
                </a:lnTo>
                <a:lnTo>
                  <a:pt x="1952625" y="1406926"/>
                </a:lnTo>
                <a:lnTo>
                  <a:pt x="1949847" y="1390708"/>
                </a:lnTo>
                <a:lnTo>
                  <a:pt x="1949053" y="1382005"/>
                </a:lnTo>
                <a:lnTo>
                  <a:pt x="1948259" y="1373698"/>
                </a:lnTo>
                <a:lnTo>
                  <a:pt x="1947862" y="1364996"/>
                </a:lnTo>
                <a:lnTo>
                  <a:pt x="1947862" y="1355897"/>
                </a:lnTo>
                <a:lnTo>
                  <a:pt x="1948259" y="1346404"/>
                </a:lnTo>
                <a:lnTo>
                  <a:pt x="1949053" y="1337305"/>
                </a:lnTo>
                <a:lnTo>
                  <a:pt x="1950243" y="1327020"/>
                </a:lnTo>
                <a:lnTo>
                  <a:pt x="1952228" y="1316736"/>
                </a:lnTo>
                <a:lnTo>
                  <a:pt x="1954609" y="1305659"/>
                </a:lnTo>
                <a:lnTo>
                  <a:pt x="1958181" y="1294188"/>
                </a:lnTo>
                <a:lnTo>
                  <a:pt x="1961356" y="1282716"/>
                </a:lnTo>
                <a:lnTo>
                  <a:pt x="1966118" y="1270453"/>
                </a:lnTo>
                <a:lnTo>
                  <a:pt x="1971675" y="1257399"/>
                </a:lnTo>
                <a:lnTo>
                  <a:pt x="1977231" y="1243554"/>
                </a:lnTo>
                <a:lnTo>
                  <a:pt x="1980803" y="1237225"/>
                </a:lnTo>
                <a:lnTo>
                  <a:pt x="1984772" y="1230896"/>
                </a:lnTo>
                <a:lnTo>
                  <a:pt x="1988740" y="1224567"/>
                </a:lnTo>
                <a:lnTo>
                  <a:pt x="1993106" y="1218238"/>
                </a:lnTo>
                <a:lnTo>
                  <a:pt x="1994693" y="1215864"/>
                </a:lnTo>
                <a:lnTo>
                  <a:pt x="1996281" y="1213491"/>
                </a:lnTo>
                <a:lnTo>
                  <a:pt x="2001440" y="1208744"/>
                </a:lnTo>
                <a:lnTo>
                  <a:pt x="2006600" y="1203601"/>
                </a:lnTo>
                <a:lnTo>
                  <a:pt x="2011362" y="1198855"/>
                </a:lnTo>
                <a:lnTo>
                  <a:pt x="2016522" y="1194899"/>
                </a:lnTo>
                <a:lnTo>
                  <a:pt x="2022078" y="1190943"/>
                </a:lnTo>
                <a:lnTo>
                  <a:pt x="2027634" y="1186987"/>
                </a:lnTo>
                <a:lnTo>
                  <a:pt x="2033190" y="1184218"/>
                </a:lnTo>
                <a:lnTo>
                  <a:pt x="2038350" y="1181449"/>
                </a:lnTo>
                <a:lnTo>
                  <a:pt x="2043906" y="1178285"/>
                </a:lnTo>
                <a:lnTo>
                  <a:pt x="2049859" y="1176307"/>
                </a:lnTo>
                <a:lnTo>
                  <a:pt x="2060972" y="1171956"/>
                </a:lnTo>
                <a:lnTo>
                  <a:pt x="2071290" y="1169187"/>
                </a:lnTo>
                <a:lnTo>
                  <a:pt x="2082006" y="1166813"/>
                </a:lnTo>
                <a:close/>
                <a:moveTo>
                  <a:pt x="1110232" y="1166813"/>
                </a:moveTo>
                <a:lnTo>
                  <a:pt x="1112219" y="1169978"/>
                </a:lnTo>
                <a:lnTo>
                  <a:pt x="1115000" y="1172747"/>
                </a:lnTo>
                <a:lnTo>
                  <a:pt x="1118179" y="1175120"/>
                </a:lnTo>
                <a:lnTo>
                  <a:pt x="1121359" y="1176702"/>
                </a:lnTo>
                <a:lnTo>
                  <a:pt x="1124935" y="1177494"/>
                </a:lnTo>
                <a:lnTo>
                  <a:pt x="1128114" y="1177494"/>
                </a:lnTo>
                <a:lnTo>
                  <a:pt x="1136062" y="1177098"/>
                </a:lnTo>
                <a:lnTo>
                  <a:pt x="1144407" y="1176702"/>
                </a:lnTo>
                <a:lnTo>
                  <a:pt x="1154342" y="1177098"/>
                </a:lnTo>
                <a:lnTo>
                  <a:pt x="1163879" y="1177889"/>
                </a:lnTo>
                <a:lnTo>
                  <a:pt x="1173019" y="1179076"/>
                </a:lnTo>
                <a:lnTo>
                  <a:pt x="1181364" y="1180658"/>
                </a:lnTo>
                <a:lnTo>
                  <a:pt x="1189709" y="1183427"/>
                </a:lnTo>
                <a:lnTo>
                  <a:pt x="1197259" y="1186196"/>
                </a:lnTo>
                <a:lnTo>
                  <a:pt x="1204810" y="1189756"/>
                </a:lnTo>
                <a:lnTo>
                  <a:pt x="1211963" y="1193317"/>
                </a:lnTo>
                <a:lnTo>
                  <a:pt x="1218718" y="1197668"/>
                </a:lnTo>
                <a:lnTo>
                  <a:pt x="1225077" y="1202810"/>
                </a:lnTo>
                <a:lnTo>
                  <a:pt x="1231037" y="1208348"/>
                </a:lnTo>
                <a:lnTo>
                  <a:pt x="1236601" y="1213886"/>
                </a:lnTo>
                <a:lnTo>
                  <a:pt x="1241767" y="1220611"/>
                </a:lnTo>
                <a:lnTo>
                  <a:pt x="1246138" y="1227731"/>
                </a:lnTo>
                <a:lnTo>
                  <a:pt x="1250907" y="1234852"/>
                </a:lnTo>
                <a:lnTo>
                  <a:pt x="1254881" y="1243554"/>
                </a:lnTo>
                <a:lnTo>
                  <a:pt x="1260444" y="1256213"/>
                </a:lnTo>
                <a:lnTo>
                  <a:pt x="1265213" y="1268476"/>
                </a:lnTo>
                <a:lnTo>
                  <a:pt x="1269584" y="1280343"/>
                </a:lnTo>
                <a:lnTo>
                  <a:pt x="1273160" y="1291814"/>
                </a:lnTo>
                <a:lnTo>
                  <a:pt x="1276339" y="1302890"/>
                </a:lnTo>
                <a:lnTo>
                  <a:pt x="1278724" y="1313175"/>
                </a:lnTo>
                <a:lnTo>
                  <a:pt x="1281108" y="1323460"/>
                </a:lnTo>
                <a:lnTo>
                  <a:pt x="1282300" y="1333350"/>
                </a:lnTo>
                <a:lnTo>
                  <a:pt x="1283492" y="1342843"/>
                </a:lnTo>
                <a:lnTo>
                  <a:pt x="1283890" y="1352337"/>
                </a:lnTo>
                <a:lnTo>
                  <a:pt x="1284287" y="1361831"/>
                </a:lnTo>
                <a:lnTo>
                  <a:pt x="1283890" y="1371325"/>
                </a:lnTo>
                <a:lnTo>
                  <a:pt x="1283492" y="1380027"/>
                </a:lnTo>
                <a:lnTo>
                  <a:pt x="1282300" y="1389126"/>
                </a:lnTo>
                <a:lnTo>
                  <a:pt x="1281506" y="1398619"/>
                </a:lnTo>
                <a:lnTo>
                  <a:pt x="1279519" y="1408113"/>
                </a:lnTo>
                <a:lnTo>
                  <a:pt x="1273558" y="1407322"/>
                </a:lnTo>
                <a:lnTo>
                  <a:pt x="1267994" y="1406926"/>
                </a:lnTo>
                <a:lnTo>
                  <a:pt x="1248920" y="1406926"/>
                </a:lnTo>
                <a:lnTo>
                  <a:pt x="1248125" y="1385961"/>
                </a:lnTo>
                <a:lnTo>
                  <a:pt x="1247728" y="1382401"/>
                </a:lnTo>
                <a:lnTo>
                  <a:pt x="1246138" y="1379632"/>
                </a:lnTo>
                <a:lnTo>
                  <a:pt x="1244946" y="1377258"/>
                </a:lnTo>
                <a:lnTo>
                  <a:pt x="1242959" y="1374489"/>
                </a:lnTo>
                <a:lnTo>
                  <a:pt x="1240575" y="1372907"/>
                </a:lnTo>
                <a:lnTo>
                  <a:pt x="1237793" y="1371325"/>
                </a:lnTo>
                <a:lnTo>
                  <a:pt x="1235011" y="1370534"/>
                </a:lnTo>
                <a:lnTo>
                  <a:pt x="1231435" y="1369742"/>
                </a:lnTo>
                <a:lnTo>
                  <a:pt x="1228653" y="1369742"/>
                </a:lnTo>
                <a:lnTo>
                  <a:pt x="1225077" y="1370929"/>
                </a:lnTo>
                <a:lnTo>
                  <a:pt x="1222692" y="1372116"/>
                </a:lnTo>
                <a:lnTo>
                  <a:pt x="1220308" y="1373698"/>
                </a:lnTo>
                <a:lnTo>
                  <a:pt x="1217526" y="1376072"/>
                </a:lnTo>
                <a:lnTo>
                  <a:pt x="1215937" y="1378841"/>
                </a:lnTo>
                <a:lnTo>
                  <a:pt x="1214745" y="1381214"/>
                </a:lnTo>
                <a:lnTo>
                  <a:pt x="1214347" y="1384774"/>
                </a:lnTo>
                <a:lnTo>
                  <a:pt x="1211963" y="1395455"/>
                </a:lnTo>
                <a:lnTo>
                  <a:pt x="1209976" y="1406926"/>
                </a:lnTo>
                <a:lnTo>
                  <a:pt x="1041881" y="1406926"/>
                </a:lnTo>
                <a:lnTo>
                  <a:pt x="1039497" y="1399015"/>
                </a:lnTo>
                <a:lnTo>
                  <a:pt x="1038305" y="1395850"/>
                </a:lnTo>
                <a:lnTo>
                  <a:pt x="1036715" y="1393477"/>
                </a:lnTo>
                <a:lnTo>
                  <a:pt x="1034728" y="1391499"/>
                </a:lnTo>
                <a:lnTo>
                  <a:pt x="1032344" y="1389126"/>
                </a:lnTo>
                <a:lnTo>
                  <a:pt x="1029960" y="1387939"/>
                </a:lnTo>
                <a:lnTo>
                  <a:pt x="1026780" y="1387148"/>
                </a:lnTo>
                <a:lnTo>
                  <a:pt x="1023601" y="1386752"/>
                </a:lnTo>
                <a:lnTo>
                  <a:pt x="1020422" y="1386752"/>
                </a:lnTo>
                <a:lnTo>
                  <a:pt x="1017243" y="1387543"/>
                </a:lnTo>
                <a:lnTo>
                  <a:pt x="1014461" y="1388730"/>
                </a:lnTo>
                <a:lnTo>
                  <a:pt x="1012077" y="1390708"/>
                </a:lnTo>
                <a:lnTo>
                  <a:pt x="1010090" y="1393081"/>
                </a:lnTo>
                <a:lnTo>
                  <a:pt x="1008103" y="1395455"/>
                </a:lnTo>
                <a:lnTo>
                  <a:pt x="1006911" y="1398224"/>
                </a:lnTo>
                <a:lnTo>
                  <a:pt x="1006116" y="1400993"/>
                </a:lnTo>
                <a:lnTo>
                  <a:pt x="1006116" y="1404553"/>
                </a:lnTo>
                <a:lnTo>
                  <a:pt x="1006116" y="1406926"/>
                </a:lnTo>
                <a:lnTo>
                  <a:pt x="980684" y="1406926"/>
                </a:lnTo>
                <a:lnTo>
                  <a:pt x="978299" y="1390708"/>
                </a:lnTo>
                <a:lnTo>
                  <a:pt x="977107" y="1382005"/>
                </a:lnTo>
                <a:lnTo>
                  <a:pt x="976710" y="1373698"/>
                </a:lnTo>
                <a:lnTo>
                  <a:pt x="976312" y="1364996"/>
                </a:lnTo>
                <a:lnTo>
                  <a:pt x="976312" y="1355897"/>
                </a:lnTo>
                <a:lnTo>
                  <a:pt x="976710" y="1346404"/>
                </a:lnTo>
                <a:lnTo>
                  <a:pt x="977504" y="1337305"/>
                </a:lnTo>
                <a:lnTo>
                  <a:pt x="978697" y="1327020"/>
                </a:lnTo>
                <a:lnTo>
                  <a:pt x="980286" y="1316736"/>
                </a:lnTo>
                <a:lnTo>
                  <a:pt x="983068" y="1305659"/>
                </a:lnTo>
                <a:lnTo>
                  <a:pt x="985850" y="1294188"/>
                </a:lnTo>
                <a:lnTo>
                  <a:pt x="989823" y="1282716"/>
                </a:lnTo>
                <a:lnTo>
                  <a:pt x="994195" y="1270453"/>
                </a:lnTo>
                <a:lnTo>
                  <a:pt x="999758" y="1257399"/>
                </a:lnTo>
                <a:lnTo>
                  <a:pt x="1005719" y="1243554"/>
                </a:lnTo>
                <a:lnTo>
                  <a:pt x="1008898" y="1237225"/>
                </a:lnTo>
                <a:lnTo>
                  <a:pt x="1012872" y="1230500"/>
                </a:lnTo>
                <a:lnTo>
                  <a:pt x="1016846" y="1224567"/>
                </a:lnTo>
                <a:lnTo>
                  <a:pt x="1021217" y="1218238"/>
                </a:lnTo>
                <a:lnTo>
                  <a:pt x="1023204" y="1215864"/>
                </a:lnTo>
                <a:lnTo>
                  <a:pt x="1024793" y="1213491"/>
                </a:lnTo>
                <a:lnTo>
                  <a:pt x="1029960" y="1208744"/>
                </a:lnTo>
                <a:lnTo>
                  <a:pt x="1034331" y="1203601"/>
                </a:lnTo>
                <a:lnTo>
                  <a:pt x="1039894" y="1198855"/>
                </a:lnTo>
                <a:lnTo>
                  <a:pt x="1045060" y="1194899"/>
                </a:lnTo>
                <a:lnTo>
                  <a:pt x="1050624" y="1190943"/>
                </a:lnTo>
                <a:lnTo>
                  <a:pt x="1055790" y="1186987"/>
                </a:lnTo>
                <a:lnTo>
                  <a:pt x="1061353" y="1184218"/>
                </a:lnTo>
                <a:lnTo>
                  <a:pt x="1066917" y="1181449"/>
                </a:lnTo>
                <a:lnTo>
                  <a:pt x="1072480" y="1178285"/>
                </a:lnTo>
                <a:lnTo>
                  <a:pt x="1078043" y="1176307"/>
                </a:lnTo>
                <a:lnTo>
                  <a:pt x="1089170" y="1171956"/>
                </a:lnTo>
                <a:lnTo>
                  <a:pt x="1099900" y="1169187"/>
                </a:lnTo>
                <a:lnTo>
                  <a:pt x="1110232" y="1166813"/>
                </a:lnTo>
                <a:close/>
                <a:moveTo>
                  <a:pt x="1601784" y="1141413"/>
                </a:moveTo>
                <a:lnTo>
                  <a:pt x="1608513" y="1141413"/>
                </a:lnTo>
                <a:lnTo>
                  <a:pt x="1616826" y="1141413"/>
                </a:lnTo>
                <a:lnTo>
                  <a:pt x="1628701" y="1141809"/>
                </a:lnTo>
                <a:lnTo>
                  <a:pt x="1639785" y="1142996"/>
                </a:lnTo>
                <a:lnTo>
                  <a:pt x="1644139" y="1143392"/>
                </a:lnTo>
                <a:lnTo>
                  <a:pt x="1656410" y="1145766"/>
                </a:lnTo>
                <a:lnTo>
                  <a:pt x="1668285" y="1149327"/>
                </a:lnTo>
                <a:lnTo>
                  <a:pt x="1673431" y="1150910"/>
                </a:lnTo>
                <a:lnTo>
                  <a:pt x="1682140" y="1154075"/>
                </a:lnTo>
                <a:lnTo>
                  <a:pt x="1690453" y="1157241"/>
                </a:lnTo>
                <a:lnTo>
                  <a:pt x="1694807" y="1158823"/>
                </a:lnTo>
                <a:lnTo>
                  <a:pt x="1703516" y="1163572"/>
                </a:lnTo>
                <a:lnTo>
                  <a:pt x="1711828" y="1167924"/>
                </a:lnTo>
                <a:lnTo>
                  <a:pt x="1714995" y="1169903"/>
                </a:lnTo>
                <a:lnTo>
                  <a:pt x="1726079" y="1177421"/>
                </a:lnTo>
                <a:lnTo>
                  <a:pt x="1729245" y="1179399"/>
                </a:lnTo>
                <a:lnTo>
                  <a:pt x="1739142" y="1186918"/>
                </a:lnTo>
                <a:lnTo>
                  <a:pt x="1740329" y="1188105"/>
                </a:lnTo>
                <a:lnTo>
                  <a:pt x="1745475" y="1192853"/>
                </a:lnTo>
                <a:lnTo>
                  <a:pt x="1747058" y="1194436"/>
                </a:lnTo>
                <a:lnTo>
                  <a:pt x="1748642" y="1196018"/>
                </a:lnTo>
                <a:lnTo>
                  <a:pt x="1743100" y="1240732"/>
                </a:lnTo>
                <a:lnTo>
                  <a:pt x="1739142" y="1274761"/>
                </a:lnTo>
                <a:lnTo>
                  <a:pt x="1736766" y="1296128"/>
                </a:lnTo>
                <a:lnTo>
                  <a:pt x="1738746" y="1294150"/>
                </a:lnTo>
                <a:lnTo>
                  <a:pt x="1739537" y="1293358"/>
                </a:lnTo>
                <a:lnTo>
                  <a:pt x="1740725" y="1293358"/>
                </a:lnTo>
                <a:lnTo>
                  <a:pt x="1741912" y="1293754"/>
                </a:lnTo>
                <a:lnTo>
                  <a:pt x="1743100" y="1294150"/>
                </a:lnTo>
                <a:lnTo>
                  <a:pt x="1744288" y="1295733"/>
                </a:lnTo>
                <a:lnTo>
                  <a:pt x="1745079" y="1297315"/>
                </a:lnTo>
                <a:lnTo>
                  <a:pt x="1747454" y="1301668"/>
                </a:lnTo>
                <a:lnTo>
                  <a:pt x="1749038" y="1307603"/>
                </a:lnTo>
                <a:lnTo>
                  <a:pt x="1750621" y="1315121"/>
                </a:lnTo>
                <a:lnTo>
                  <a:pt x="1751809" y="1323827"/>
                </a:lnTo>
                <a:lnTo>
                  <a:pt x="1752204" y="1332928"/>
                </a:lnTo>
                <a:lnTo>
                  <a:pt x="1752600" y="1343216"/>
                </a:lnTo>
                <a:lnTo>
                  <a:pt x="1752204" y="1352712"/>
                </a:lnTo>
                <a:lnTo>
                  <a:pt x="1751809" y="1361813"/>
                </a:lnTo>
                <a:lnTo>
                  <a:pt x="1750621" y="1370518"/>
                </a:lnTo>
                <a:lnTo>
                  <a:pt x="1749038" y="1378036"/>
                </a:lnTo>
                <a:lnTo>
                  <a:pt x="1747454" y="1383972"/>
                </a:lnTo>
                <a:lnTo>
                  <a:pt x="1745079" y="1388324"/>
                </a:lnTo>
                <a:lnTo>
                  <a:pt x="1744288" y="1390303"/>
                </a:lnTo>
                <a:lnTo>
                  <a:pt x="1743100" y="1391490"/>
                </a:lnTo>
                <a:lnTo>
                  <a:pt x="1741912" y="1391886"/>
                </a:lnTo>
                <a:lnTo>
                  <a:pt x="1740725" y="1392281"/>
                </a:lnTo>
                <a:lnTo>
                  <a:pt x="1739142" y="1391886"/>
                </a:lnTo>
                <a:lnTo>
                  <a:pt x="1737954" y="1391094"/>
                </a:lnTo>
                <a:lnTo>
                  <a:pt x="1736766" y="1389511"/>
                </a:lnTo>
                <a:lnTo>
                  <a:pt x="1735975" y="1387929"/>
                </a:lnTo>
                <a:lnTo>
                  <a:pt x="1733996" y="1382785"/>
                </a:lnTo>
                <a:lnTo>
                  <a:pt x="1731620" y="1376849"/>
                </a:lnTo>
                <a:lnTo>
                  <a:pt x="1730829" y="1384367"/>
                </a:lnTo>
                <a:lnTo>
                  <a:pt x="1729641" y="1391886"/>
                </a:lnTo>
                <a:lnTo>
                  <a:pt x="1725683" y="1406526"/>
                </a:lnTo>
                <a:lnTo>
                  <a:pt x="1475905" y="1406526"/>
                </a:lnTo>
                <a:lnTo>
                  <a:pt x="1471551" y="1394260"/>
                </a:lnTo>
                <a:lnTo>
                  <a:pt x="1469968" y="1388324"/>
                </a:lnTo>
                <a:lnTo>
                  <a:pt x="1467592" y="1381993"/>
                </a:lnTo>
                <a:lnTo>
                  <a:pt x="1466009" y="1387137"/>
                </a:lnTo>
                <a:lnTo>
                  <a:pt x="1464426" y="1391490"/>
                </a:lnTo>
                <a:lnTo>
                  <a:pt x="1463238" y="1392677"/>
                </a:lnTo>
                <a:lnTo>
                  <a:pt x="1462051" y="1393864"/>
                </a:lnTo>
                <a:lnTo>
                  <a:pt x="1460863" y="1394260"/>
                </a:lnTo>
                <a:lnTo>
                  <a:pt x="1459676" y="1394655"/>
                </a:lnTo>
                <a:lnTo>
                  <a:pt x="1458884" y="1394260"/>
                </a:lnTo>
                <a:lnTo>
                  <a:pt x="1457696" y="1393468"/>
                </a:lnTo>
                <a:lnTo>
                  <a:pt x="1456509" y="1392281"/>
                </a:lnTo>
                <a:lnTo>
                  <a:pt x="1454925" y="1391094"/>
                </a:lnTo>
                <a:lnTo>
                  <a:pt x="1452946" y="1386346"/>
                </a:lnTo>
                <a:lnTo>
                  <a:pt x="1451363" y="1380015"/>
                </a:lnTo>
                <a:lnTo>
                  <a:pt x="1450175" y="1372892"/>
                </a:lnTo>
                <a:lnTo>
                  <a:pt x="1448592" y="1364583"/>
                </a:lnTo>
                <a:lnTo>
                  <a:pt x="1447800" y="1355086"/>
                </a:lnTo>
                <a:lnTo>
                  <a:pt x="1447800" y="1345194"/>
                </a:lnTo>
                <a:lnTo>
                  <a:pt x="1447800" y="1334906"/>
                </a:lnTo>
                <a:lnTo>
                  <a:pt x="1448592" y="1325805"/>
                </a:lnTo>
                <a:lnTo>
                  <a:pt x="1450175" y="1317496"/>
                </a:lnTo>
                <a:lnTo>
                  <a:pt x="1451363" y="1310373"/>
                </a:lnTo>
                <a:lnTo>
                  <a:pt x="1452946" y="1304438"/>
                </a:lnTo>
                <a:lnTo>
                  <a:pt x="1454925" y="1299689"/>
                </a:lnTo>
                <a:lnTo>
                  <a:pt x="1456509" y="1298107"/>
                </a:lnTo>
                <a:lnTo>
                  <a:pt x="1457696" y="1296920"/>
                </a:lnTo>
                <a:lnTo>
                  <a:pt x="1458884" y="1296128"/>
                </a:lnTo>
                <a:lnTo>
                  <a:pt x="1459676" y="1296128"/>
                </a:lnTo>
                <a:lnTo>
                  <a:pt x="1460467" y="1296128"/>
                </a:lnTo>
                <a:lnTo>
                  <a:pt x="1461259" y="1296524"/>
                </a:lnTo>
                <a:lnTo>
                  <a:pt x="1462051" y="1283466"/>
                </a:lnTo>
                <a:lnTo>
                  <a:pt x="1462446" y="1277531"/>
                </a:lnTo>
                <a:lnTo>
                  <a:pt x="1464030" y="1271991"/>
                </a:lnTo>
                <a:lnTo>
                  <a:pt x="1462051" y="1258142"/>
                </a:lnTo>
                <a:lnTo>
                  <a:pt x="1460071" y="1245480"/>
                </a:lnTo>
                <a:lnTo>
                  <a:pt x="1456905" y="1223717"/>
                </a:lnTo>
                <a:lnTo>
                  <a:pt x="1453738" y="1208681"/>
                </a:lnTo>
                <a:lnTo>
                  <a:pt x="1452550" y="1203537"/>
                </a:lnTo>
                <a:lnTo>
                  <a:pt x="1458488" y="1199975"/>
                </a:lnTo>
                <a:lnTo>
                  <a:pt x="1465217" y="1196018"/>
                </a:lnTo>
                <a:lnTo>
                  <a:pt x="1471551" y="1191270"/>
                </a:lnTo>
                <a:lnTo>
                  <a:pt x="1477884" y="1186522"/>
                </a:lnTo>
                <a:lnTo>
                  <a:pt x="1489760" y="1177421"/>
                </a:lnTo>
                <a:lnTo>
                  <a:pt x="1495302" y="1173464"/>
                </a:lnTo>
                <a:lnTo>
                  <a:pt x="1500843" y="1170299"/>
                </a:lnTo>
                <a:lnTo>
                  <a:pt x="1515490" y="1163176"/>
                </a:lnTo>
                <a:lnTo>
                  <a:pt x="1530136" y="1157241"/>
                </a:lnTo>
                <a:lnTo>
                  <a:pt x="1539636" y="1154075"/>
                </a:lnTo>
                <a:lnTo>
                  <a:pt x="1548741" y="1150910"/>
                </a:lnTo>
                <a:lnTo>
                  <a:pt x="1558241" y="1148536"/>
                </a:lnTo>
                <a:lnTo>
                  <a:pt x="1568533" y="1145766"/>
                </a:lnTo>
                <a:lnTo>
                  <a:pt x="1576450" y="1144183"/>
                </a:lnTo>
                <a:lnTo>
                  <a:pt x="1583971" y="1142996"/>
                </a:lnTo>
                <a:lnTo>
                  <a:pt x="1594658" y="1142204"/>
                </a:lnTo>
                <a:lnTo>
                  <a:pt x="1601784" y="1141413"/>
                </a:lnTo>
                <a:close/>
                <a:moveTo>
                  <a:pt x="1832358" y="1052513"/>
                </a:moveTo>
                <a:lnTo>
                  <a:pt x="1843104" y="1052513"/>
                </a:lnTo>
                <a:lnTo>
                  <a:pt x="1847083" y="1052911"/>
                </a:lnTo>
                <a:lnTo>
                  <a:pt x="1839522" y="1055300"/>
                </a:lnTo>
                <a:lnTo>
                  <a:pt x="1831960" y="1058882"/>
                </a:lnTo>
                <a:lnTo>
                  <a:pt x="1825194" y="1062067"/>
                </a:lnTo>
                <a:lnTo>
                  <a:pt x="1818428" y="1065650"/>
                </a:lnTo>
                <a:lnTo>
                  <a:pt x="1820418" y="1066446"/>
                </a:lnTo>
                <a:lnTo>
                  <a:pt x="1828776" y="1066048"/>
                </a:lnTo>
                <a:lnTo>
                  <a:pt x="1837532" y="1065650"/>
                </a:lnTo>
                <a:lnTo>
                  <a:pt x="1846685" y="1066048"/>
                </a:lnTo>
                <a:lnTo>
                  <a:pt x="1856237" y="1066446"/>
                </a:lnTo>
                <a:lnTo>
                  <a:pt x="1865789" y="1067640"/>
                </a:lnTo>
                <a:lnTo>
                  <a:pt x="1876137" y="1069631"/>
                </a:lnTo>
                <a:lnTo>
                  <a:pt x="1885688" y="1072417"/>
                </a:lnTo>
                <a:lnTo>
                  <a:pt x="1895638" y="1075602"/>
                </a:lnTo>
                <a:lnTo>
                  <a:pt x="1905588" y="1079981"/>
                </a:lnTo>
                <a:lnTo>
                  <a:pt x="1910761" y="1082369"/>
                </a:lnTo>
                <a:lnTo>
                  <a:pt x="1915139" y="1085156"/>
                </a:lnTo>
                <a:lnTo>
                  <a:pt x="1919915" y="1088340"/>
                </a:lnTo>
                <a:lnTo>
                  <a:pt x="1924691" y="1091525"/>
                </a:lnTo>
                <a:lnTo>
                  <a:pt x="1929069" y="1095506"/>
                </a:lnTo>
                <a:lnTo>
                  <a:pt x="1933845" y="1099487"/>
                </a:lnTo>
                <a:lnTo>
                  <a:pt x="1938223" y="1103468"/>
                </a:lnTo>
                <a:lnTo>
                  <a:pt x="1942202" y="1108245"/>
                </a:lnTo>
                <a:lnTo>
                  <a:pt x="1946580" y="1112623"/>
                </a:lnTo>
                <a:lnTo>
                  <a:pt x="1950162" y="1118197"/>
                </a:lnTo>
                <a:lnTo>
                  <a:pt x="1954142" y="1123770"/>
                </a:lnTo>
                <a:lnTo>
                  <a:pt x="1957724" y="1129741"/>
                </a:lnTo>
                <a:lnTo>
                  <a:pt x="1960908" y="1136110"/>
                </a:lnTo>
                <a:lnTo>
                  <a:pt x="1964490" y="1142878"/>
                </a:lnTo>
                <a:lnTo>
                  <a:pt x="1968868" y="1152830"/>
                </a:lnTo>
                <a:lnTo>
                  <a:pt x="1972847" y="1163180"/>
                </a:lnTo>
                <a:lnTo>
                  <a:pt x="1979613" y="1182288"/>
                </a:lnTo>
                <a:lnTo>
                  <a:pt x="1975633" y="1185871"/>
                </a:lnTo>
                <a:lnTo>
                  <a:pt x="1972051" y="1190249"/>
                </a:lnTo>
                <a:lnTo>
                  <a:pt x="1967674" y="1192638"/>
                </a:lnTo>
                <a:lnTo>
                  <a:pt x="1965684" y="1193832"/>
                </a:lnTo>
                <a:lnTo>
                  <a:pt x="1963694" y="1195823"/>
                </a:lnTo>
                <a:lnTo>
                  <a:pt x="1962102" y="1197415"/>
                </a:lnTo>
                <a:lnTo>
                  <a:pt x="1961306" y="1199007"/>
                </a:lnTo>
                <a:lnTo>
                  <a:pt x="1960112" y="1201396"/>
                </a:lnTo>
                <a:lnTo>
                  <a:pt x="1959316" y="1202988"/>
                </a:lnTo>
                <a:lnTo>
                  <a:pt x="1958918" y="1205377"/>
                </a:lnTo>
                <a:lnTo>
                  <a:pt x="1958918" y="1207367"/>
                </a:lnTo>
                <a:lnTo>
                  <a:pt x="1952152" y="1218115"/>
                </a:lnTo>
                <a:lnTo>
                  <a:pt x="1946580" y="1229262"/>
                </a:lnTo>
                <a:lnTo>
                  <a:pt x="1941008" y="1240806"/>
                </a:lnTo>
                <a:lnTo>
                  <a:pt x="1936233" y="1252350"/>
                </a:lnTo>
                <a:lnTo>
                  <a:pt x="1932253" y="1263895"/>
                </a:lnTo>
                <a:lnTo>
                  <a:pt x="1928273" y="1274245"/>
                </a:lnTo>
                <a:lnTo>
                  <a:pt x="1925089" y="1284993"/>
                </a:lnTo>
                <a:lnTo>
                  <a:pt x="1921905" y="1294945"/>
                </a:lnTo>
                <a:lnTo>
                  <a:pt x="1919915" y="1304897"/>
                </a:lnTo>
                <a:lnTo>
                  <a:pt x="1917925" y="1314451"/>
                </a:lnTo>
                <a:lnTo>
                  <a:pt x="1784997" y="1314451"/>
                </a:lnTo>
                <a:lnTo>
                  <a:pt x="1783007" y="1303305"/>
                </a:lnTo>
                <a:lnTo>
                  <a:pt x="1780222" y="1293353"/>
                </a:lnTo>
                <a:lnTo>
                  <a:pt x="1778630" y="1288974"/>
                </a:lnTo>
                <a:lnTo>
                  <a:pt x="1777038" y="1284993"/>
                </a:lnTo>
                <a:lnTo>
                  <a:pt x="1775446" y="1281410"/>
                </a:lnTo>
                <a:lnTo>
                  <a:pt x="1773058" y="1278226"/>
                </a:lnTo>
                <a:lnTo>
                  <a:pt x="1782609" y="1200202"/>
                </a:lnTo>
                <a:lnTo>
                  <a:pt x="1783007" y="1196619"/>
                </a:lnTo>
                <a:lnTo>
                  <a:pt x="1783007" y="1192638"/>
                </a:lnTo>
                <a:lnTo>
                  <a:pt x="1782211" y="1189453"/>
                </a:lnTo>
                <a:lnTo>
                  <a:pt x="1781416" y="1185472"/>
                </a:lnTo>
                <a:lnTo>
                  <a:pt x="1779824" y="1182288"/>
                </a:lnTo>
                <a:lnTo>
                  <a:pt x="1778232" y="1178705"/>
                </a:lnTo>
                <a:lnTo>
                  <a:pt x="1776242" y="1175919"/>
                </a:lnTo>
                <a:lnTo>
                  <a:pt x="1774252" y="1172734"/>
                </a:lnTo>
                <a:lnTo>
                  <a:pt x="1767884" y="1166763"/>
                </a:lnTo>
                <a:lnTo>
                  <a:pt x="1761516" y="1161588"/>
                </a:lnTo>
                <a:lnTo>
                  <a:pt x="1752362" y="1154422"/>
                </a:lnTo>
                <a:lnTo>
                  <a:pt x="1741219" y="1146460"/>
                </a:lnTo>
                <a:lnTo>
                  <a:pt x="1734851" y="1142480"/>
                </a:lnTo>
                <a:lnTo>
                  <a:pt x="1728085" y="1138101"/>
                </a:lnTo>
                <a:lnTo>
                  <a:pt x="1720921" y="1134518"/>
                </a:lnTo>
                <a:lnTo>
                  <a:pt x="1712564" y="1130139"/>
                </a:lnTo>
                <a:lnTo>
                  <a:pt x="1704206" y="1126158"/>
                </a:lnTo>
                <a:lnTo>
                  <a:pt x="1695450" y="1122576"/>
                </a:lnTo>
                <a:lnTo>
                  <a:pt x="1698236" y="1118197"/>
                </a:lnTo>
                <a:lnTo>
                  <a:pt x="1701420" y="1114216"/>
                </a:lnTo>
                <a:lnTo>
                  <a:pt x="1697440" y="1114614"/>
                </a:lnTo>
                <a:lnTo>
                  <a:pt x="1701420" y="1111827"/>
                </a:lnTo>
                <a:lnTo>
                  <a:pt x="1705002" y="1109041"/>
                </a:lnTo>
                <a:lnTo>
                  <a:pt x="1710176" y="1103069"/>
                </a:lnTo>
                <a:lnTo>
                  <a:pt x="1715748" y="1097894"/>
                </a:lnTo>
                <a:lnTo>
                  <a:pt x="1721319" y="1093117"/>
                </a:lnTo>
                <a:lnTo>
                  <a:pt x="1726891" y="1088340"/>
                </a:lnTo>
                <a:lnTo>
                  <a:pt x="1732463" y="1083962"/>
                </a:lnTo>
                <a:lnTo>
                  <a:pt x="1738035" y="1080379"/>
                </a:lnTo>
                <a:lnTo>
                  <a:pt x="1744005" y="1076398"/>
                </a:lnTo>
                <a:lnTo>
                  <a:pt x="1749975" y="1073611"/>
                </a:lnTo>
                <a:lnTo>
                  <a:pt x="1755944" y="1070427"/>
                </a:lnTo>
                <a:lnTo>
                  <a:pt x="1761914" y="1067640"/>
                </a:lnTo>
                <a:lnTo>
                  <a:pt x="1773456" y="1063261"/>
                </a:lnTo>
                <a:lnTo>
                  <a:pt x="1784997" y="1059679"/>
                </a:lnTo>
                <a:lnTo>
                  <a:pt x="1796539" y="1056892"/>
                </a:lnTo>
                <a:lnTo>
                  <a:pt x="1806489" y="1054902"/>
                </a:lnTo>
                <a:lnTo>
                  <a:pt x="1816438" y="1053707"/>
                </a:lnTo>
                <a:lnTo>
                  <a:pt x="1824796" y="1052911"/>
                </a:lnTo>
                <a:lnTo>
                  <a:pt x="1832358" y="1052513"/>
                </a:lnTo>
                <a:close/>
                <a:moveTo>
                  <a:pt x="861259" y="1052513"/>
                </a:moveTo>
                <a:lnTo>
                  <a:pt x="871603" y="1052513"/>
                </a:lnTo>
                <a:lnTo>
                  <a:pt x="875581" y="1052911"/>
                </a:lnTo>
                <a:lnTo>
                  <a:pt x="868022" y="1055295"/>
                </a:lnTo>
                <a:lnTo>
                  <a:pt x="860861" y="1058873"/>
                </a:lnTo>
                <a:lnTo>
                  <a:pt x="854098" y="1062053"/>
                </a:lnTo>
                <a:lnTo>
                  <a:pt x="847335" y="1065630"/>
                </a:lnTo>
                <a:lnTo>
                  <a:pt x="849324" y="1066425"/>
                </a:lnTo>
                <a:lnTo>
                  <a:pt x="857281" y="1066027"/>
                </a:lnTo>
                <a:lnTo>
                  <a:pt x="866033" y="1065630"/>
                </a:lnTo>
                <a:lnTo>
                  <a:pt x="875183" y="1066027"/>
                </a:lnTo>
                <a:lnTo>
                  <a:pt x="884732" y="1066425"/>
                </a:lnTo>
                <a:lnTo>
                  <a:pt x="894678" y="1067617"/>
                </a:lnTo>
                <a:lnTo>
                  <a:pt x="904624" y="1069605"/>
                </a:lnTo>
                <a:lnTo>
                  <a:pt x="914172" y="1072387"/>
                </a:lnTo>
                <a:lnTo>
                  <a:pt x="924516" y="1075567"/>
                </a:lnTo>
                <a:lnTo>
                  <a:pt x="934064" y="1079939"/>
                </a:lnTo>
                <a:lnTo>
                  <a:pt x="939236" y="1082324"/>
                </a:lnTo>
                <a:lnTo>
                  <a:pt x="944010" y="1085106"/>
                </a:lnTo>
                <a:lnTo>
                  <a:pt x="948784" y="1088286"/>
                </a:lnTo>
                <a:lnTo>
                  <a:pt x="953160" y="1091466"/>
                </a:lnTo>
                <a:lnTo>
                  <a:pt x="957934" y="1095441"/>
                </a:lnTo>
                <a:lnTo>
                  <a:pt x="962708" y="1099415"/>
                </a:lnTo>
                <a:lnTo>
                  <a:pt x="966687" y="1103390"/>
                </a:lnTo>
                <a:lnTo>
                  <a:pt x="971063" y="1108160"/>
                </a:lnTo>
                <a:lnTo>
                  <a:pt x="974644" y="1112532"/>
                </a:lnTo>
                <a:lnTo>
                  <a:pt x="979020" y="1118097"/>
                </a:lnTo>
                <a:lnTo>
                  <a:pt x="982998" y="1123662"/>
                </a:lnTo>
                <a:lnTo>
                  <a:pt x="986181" y="1129624"/>
                </a:lnTo>
                <a:lnTo>
                  <a:pt x="989762" y="1135983"/>
                </a:lnTo>
                <a:lnTo>
                  <a:pt x="992944" y="1142741"/>
                </a:lnTo>
                <a:lnTo>
                  <a:pt x="997321" y="1152678"/>
                </a:lnTo>
                <a:lnTo>
                  <a:pt x="1001299" y="1163012"/>
                </a:lnTo>
                <a:lnTo>
                  <a:pt x="1008062" y="1182091"/>
                </a:lnTo>
                <a:lnTo>
                  <a:pt x="1004482" y="1185668"/>
                </a:lnTo>
                <a:lnTo>
                  <a:pt x="1000105" y="1190040"/>
                </a:lnTo>
                <a:lnTo>
                  <a:pt x="996525" y="1192425"/>
                </a:lnTo>
                <a:lnTo>
                  <a:pt x="994138" y="1193618"/>
                </a:lnTo>
                <a:lnTo>
                  <a:pt x="992546" y="1195605"/>
                </a:lnTo>
                <a:lnTo>
                  <a:pt x="990955" y="1197195"/>
                </a:lnTo>
                <a:lnTo>
                  <a:pt x="989762" y="1198785"/>
                </a:lnTo>
                <a:lnTo>
                  <a:pt x="988568" y="1201170"/>
                </a:lnTo>
                <a:lnTo>
                  <a:pt x="987772" y="1202760"/>
                </a:lnTo>
                <a:lnTo>
                  <a:pt x="987375" y="1205145"/>
                </a:lnTo>
                <a:lnTo>
                  <a:pt x="987375" y="1207132"/>
                </a:lnTo>
                <a:lnTo>
                  <a:pt x="980611" y="1217864"/>
                </a:lnTo>
                <a:lnTo>
                  <a:pt x="975041" y="1228993"/>
                </a:lnTo>
                <a:lnTo>
                  <a:pt x="969870" y="1240520"/>
                </a:lnTo>
                <a:lnTo>
                  <a:pt x="965095" y="1252047"/>
                </a:lnTo>
                <a:lnTo>
                  <a:pt x="960321" y="1263574"/>
                </a:lnTo>
                <a:lnTo>
                  <a:pt x="956741" y="1273908"/>
                </a:lnTo>
                <a:lnTo>
                  <a:pt x="953558" y="1284640"/>
                </a:lnTo>
                <a:lnTo>
                  <a:pt x="950773" y="1294577"/>
                </a:lnTo>
                <a:lnTo>
                  <a:pt x="948784" y="1304514"/>
                </a:lnTo>
                <a:lnTo>
                  <a:pt x="946397" y="1314054"/>
                </a:lnTo>
                <a:lnTo>
                  <a:pt x="746283" y="1314054"/>
                </a:lnTo>
                <a:lnTo>
                  <a:pt x="745487" y="1310874"/>
                </a:lnTo>
                <a:lnTo>
                  <a:pt x="745487" y="1314054"/>
                </a:lnTo>
                <a:lnTo>
                  <a:pt x="692972" y="1314054"/>
                </a:lnTo>
                <a:lnTo>
                  <a:pt x="688994" y="1314054"/>
                </a:lnTo>
                <a:lnTo>
                  <a:pt x="685811" y="1314451"/>
                </a:lnTo>
                <a:lnTo>
                  <a:pt x="683026" y="1296565"/>
                </a:lnTo>
                <a:lnTo>
                  <a:pt x="681833" y="1287423"/>
                </a:lnTo>
                <a:lnTo>
                  <a:pt x="681435" y="1278281"/>
                </a:lnTo>
                <a:lnTo>
                  <a:pt x="681037" y="1268344"/>
                </a:lnTo>
                <a:lnTo>
                  <a:pt x="681435" y="1258804"/>
                </a:lnTo>
                <a:lnTo>
                  <a:pt x="681833" y="1249265"/>
                </a:lnTo>
                <a:lnTo>
                  <a:pt x="682628" y="1238930"/>
                </a:lnTo>
                <a:lnTo>
                  <a:pt x="684617" y="1228596"/>
                </a:lnTo>
                <a:lnTo>
                  <a:pt x="686607" y="1217466"/>
                </a:lnTo>
                <a:lnTo>
                  <a:pt x="688994" y="1205940"/>
                </a:lnTo>
                <a:lnTo>
                  <a:pt x="692176" y="1194810"/>
                </a:lnTo>
                <a:lnTo>
                  <a:pt x="696155" y="1182488"/>
                </a:lnTo>
                <a:lnTo>
                  <a:pt x="700929" y="1169769"/>
                </a:lnTo>
                <a:lnTo>
                  <a:pt x="706499" y="1156255"/>
                </a:lnTo>
                <a:lnTo>
                  <a:pt x="712466" y="1142741"/>
                </a:lnTo>
                <a:lnTo>
                  <a:pt x="716445" y="1134791"/>
                </a:lnTo>
                <a:lnTo>
                  <a:pt x="720821" y="1127636"/>
                </a:lnTo>
                <a:lnTo>
                  <a:pt x="725595" y="1120482"/>
                </a:lnTo>
                <a:lnTo>
                  <a:pt x="729971" y="1114122"/>
                </a:lnTo>
                <a:lnTo>
                  <a:pt x="726391" y="1114520"/>
                </a:lnTo>
                <a:lnTo>
                  <a:pt x="729971" y="1111737"/>
                </a:lnTo>
                <a:lnTo>
                  <a:pt x="733950" y="1108955"/>
                </a:lnTo>
                <a:lnTo>
                  <a:pt x="739122" y="1102993"/>
                </a:lnTo>
                <a:lnTo>
                  <a:pt x="744294" y="1097826"/>
                </a:lnTo>
                <a:lnTo>
                  <a:pt x="749863" y="1093056"/>
                </a:lnTo>
                <a:lnTo>
                  <a:pt x="755433" y="1088286"/>
                </a:lnTo>
                <a:lnTo>
                  <a:pt x="761401" y="1083914"/>
                </a:lnTo>
                <a:lnTo>
                  <a:pt x="766970" y="1080337"/>
                </a:lnTo>
                <a:lnTo>
                  <a:pt x="772938" y="1076362"/>
                </a:lnTo>
                <a:lnTo>
                  <a:pt x="778508" y="1073579"/>
                </a:lnTo>
                <a:lnTo>
                  <a:pt x="784475" y="1070400"/>
                </a:lnTo>
                <a:lnTo>
                  <a:pt x="790443" y="1067617"/>
                </a:lnTo>
                <a:lnTo>
                  <a:pt x="802378" y="1063245"/>
                </a:lnTo>
                <a:lnTo>
                  <a:pt x="813916" y="1059668"/>
                </a:lnTo>
                <a:lnTo>
                  <a:pt x="824658" y="1056885"/>
                </a:lnTo>
                <a:lnTo>
                  <a:pt x="835399" y="1054898"/>
                </a:lnTo>
                <a:lnTo>
                  <a:pt x="844947" y="1053705"/>
                </a:lnTo>
                <a:lnTo>
                  <a:pt x="853700" y="1052911"/>
                </a:lnTo>
                <a:lnTo>
                  <a:pt x="861259" y="1052513"/>
                </a:lnTo>
                <a:close/>
                <a:moveTo>
                  <a:pt x="1326357" y="1047750"/>
                </a:moveTo>
                <a:lnTo>
                  <a:pt x="1337469" y="1047750"/>
                </a:lnTo>
                <a:lnTo>
                  <a:pt x="1348582" y="1048148"/>
                </a:lnTo>
                <a:lnTo>
                  <a:pt x="1358901" y="1048942"/>
                </a:lnTo>
                <a:lnTo>
                  <a:pt x="1368822" y="1050532"/>
                </a:lnTo>
                <a:lnTo>
                  <a:pt x="1378347" y="1052520"/>
                </a:lnTo>
                <a:lnTo>
                  <a:pt x="1387476" y="1054904"/>
                </a:lnTo>
                <a:lnTo>
                  <a:pt x="1396604" y="1057289"/>
                </a:lnTo>
                <a:lnTo>
                  <a:pt x="1404541" y="1060469"/>
                </a:lnTo>
                <a:lnTo>
                  <a:pt x="1412479" y="1063251"/>
                </a:lnTo>
                <a:lnTo>
                  <a:pt x="1419623" y="1066828"/>
                </a:lnTo>
                <a:lnTo>
                  <a:pt x="1426766" y="1070008"/>
                </a:lnTo>
                <a:lnTo>
                  <a:pt x="1433116" y="1073983"/>
                </a:lnTo>
                <a:lnTo>
                  <a:pt x="1444626" y="1081137"/>
                </a:lnTo>
                <a:lnTo>
                  <a:pt x="1454151" y="1087894"/>
                </a:lnTo>
                <a:lnTo>
                  <a:pt x="1461691" y="1093856"/>
                </a:lnTo>
                <a:lnTo>
                  <a:pt x="1466851" y="1098228"/>
                </a:lnTo>
                <a:lnTo>
                  <a:pt x="1471613" y="1102600"/>
                </a:lnTo>
                <a:lnTo>
                  <a:pt x="1465660" y="1153079"/>
                </a:lnTo>
                <a:lnTo>
                  <a:pt x="1458913" y="1157848"/>
                </a:lnTo>
                <a:lnTo>
                  <a:pt x="1447404" y="1166195"/>
                </a:lnTo>
                <a:lnTo>
                  <a:pt x="1441848" y="1170170"/>
                </a:lnTo>
                <a:lnTo>
                  <a:pt x="1437482" y="1172555"/>
                </a:lnTo>
                <a:lnTo>
                  <a:pt x="1434704" y="1174542"/>
                </a:lnTo>
                <a:lnTo>
                  <a:pt x="1432323" y="1175734"/>
                </a:lnTo>
                <a:lnTo>
                  <a:pt x="1427560" y="1179311"/>
                </a:lnTo>
                <a:lnTo>
                  <a:pt x="1424385" y="1184081"/>
                </a:lnTo>
                <a:lnTo>
                  <a:pt x="1421210" y="1188851"/>
                </a:lnTo>
                <a:lnTo>
                  <a:pt x="1419226" y="1194018"/>
                </a:lnTo>
                <a:lnTo>
                  <a:pt x="1418035" y="1199582"/>
                </a:lnTo>
                <a:lnTo>
                  <a:pt x="1418035" y="1205544"/>
                </a:lnTo>
                <a:lnTo>
                  <a:pt x="1418432" y="1208724"/>
                </a:lnTo>
                <a:lnTo>
                  <a:pt x="1418829" y="1211506"/>
                </a:lnTo>
                <a:lnTo>
                  <a:pt x="1419623" y="1216673"/>
                </a:lnTo>
                <a:lnTo>
                  <a:pt x="1422401" y="1229392"/>
                </a:lnTo>
                <a:lnTo>
                  <a:pt x="1425576" y="1248073"/>
                </a:lnTo>
                <a:lnTo>
                  <a:pt x="1427163" y="1259202"/>
                </a:lnTo>
                <a:lnTo>
                  <a:pt x="1429148" y="1271524"/>
                </a:lnTo>
                <a:lnTo>
                  <a:pt x="1427560" y="1279076"/>
                </a:lnTo>
                <a:lnTo>
                  <a:pt x="1425973" y="1282255"/>
                </a:lnTo>
                <a:lnTo>
                  <a:pt x="1423988" y="1285832"/>
                </a:lnTo>
                <a:lnTo>
                  <a:pt x="1422401" y="1289807"/>
                </a:lnTo>
                <a:lnTo>
                  <a:pt x="1420416" y="1293782"/>
                </a:lnTo>
                <a:lnTo>
                  <a:pt x="1418035" y="1303718"/>
                </a:lnTo>
                <a:lnTo>
                  <a:pt x="1416051" y="1314450"/>
                </a:lnTo>
                <a:lnTo>
                  <a:pt x="1312863" y="1314450"/>
                </a:lnTo>
                <a:lnTo>
                  <a:pt x="1310879" y="1304911"/>
                </a:lnTo>
                <a:lnTo>
                  <a:pt x="1308894" y="1294974"/>
                </a:lnTo>
                <a:lnTo>
                  <a:pt x="1305719" y="1285038"/>
                </a:lnTo>
                <a:lnTo>
                  <a:pt x="1302544" y="1274306"/>
                </a:lnTo>
                <a:lnTo>
                  <a:pt x="1298972" y="1263972"/>
                </a:lnTo>
                <a:lnTo>
                  <a:pt x="1295004" y="1252843"/>
                </a:lnTo>
                <a:lnTo>
                  <a:pt x="1290241" y="1240919"/>
                </a:lnTo>
                <a:lnTo>
                  <a:pt x="1285082" y="1229392"/>
                </a:lnTo>
                <a:lnTo>
                  <a:pt x="1280319" y="1219456"/>
                </a:lnTo>
                <a:lnTo>
                  <a:pt x="1275160" y="1210711"/>
                </a:lnTo>
                <a:lnTo>
                  <a:pt x="1270000" y="1202365"/>
                </a:lnTo>
                <a:lnTo>
                  <a:pt x="1264047" y="1194813"/>
                </a:lnTo>
                <a:lnTo>
                  <a:pt x="1258094" y="1188056"/>
                </a:lnTo>
                <a:lnTo>
                  <a:pt x="1251744" y="1181696"/>
                </a:lnTo>
                <a:lnTo>
                  <a:pt x="1244997" y="1175734"/>
                </a:lnTo>
                <a:lnTo>
                  <a:pt x="1238250" y="1170567"/>
                </a:lnTo>
                <a:lnTo>
                  <a:pt x="1231503" y="1165400"/>
                </a:lnTo>
                <a:lnTo>
                  <a:pt x="1224757" y="1161823"/>
                </a:lnTo>
                <a:lnTo>
                  <a:pt x="1217613" y="1157848"/>
                </a:lnTo>
                <a:lnTo>
                  <a:pt x="1210469" y="1154669"/>
                </a:lnTo>
                <a:lnTo>
                  <a:pt x="1202928" y="1151886"/>
                </a:lnTo>
                <a:lnTo>
                  <a:pt x="1195785" y="1149501"/>
                </a:lnTo>
                <a:lnTo>
                  <a:pt x="1188641" y="1147912"/>
                </a:lnTo>
                <a:lnTo>
                  <a:pt x="1181497" y="1145924"/>
                </a:lnTo>
                <a:lnTo>
                  <a:pt x="1179116" y="1131218"/>
                </a:lnTo>
                <a:lnTo>
                  <a:pt x="1176735" y="1120486"/>
                </a:lnTo>
                <a:lnTo>
                  <a:pt x="1174750" y="1110152"/>
                </a:lnTo>
                <a:lnTo>
                  <a:pt x="1180703" y="1106973"/>
                </a:lnTo>
                <a:lnTo>
                  <a:pt x="1187053" y="1102998"/>
                </a:lnTo>
                <a:lnTo>
                  <a:pt x="1193800" y="1098228"/>
                </a:lnTo>
                <a:lnTo>
                  <a:pt x="1200150" y="1093856"/>
                </a:lnTo>
                <a:lnTo>
                  <a:pt x="1212453" y="1084317"/>
                </a:lnTo>
                <a:lnTo>
                  <a:pt x="1217613" y="1080342"/>
                </a:lnTo>
                <a:lnTo>
                  <a:pt x="1223169" y="1077163"/>
                </a:lnTo>
                <a:lnTo>
                  <a:pt x="1237060" y="1070406"/>
                </a:lnTo>
                <a:lnTo>
                  <a:pt x="1250950" y="1064444"/>
                </a:lnTo>
                <a:lnTo>
                  <a:pt x="1264444" y="1059674"/>
                </a:lnTo>
                <a:lnTo>
                  <a:pt x="1277541" y="1055699"/>
                </a:lnTo>
                <a:lnTo>
                  <a:pt x="1290241" y="1052520"/>
                </a:lnTo>
                <a:lnTo>
                  <a:pt x="1302941" y="1050135"/>
                </a:lnTo>
                <a:lnTo>
                  <a:pt x="1314847" y="1048545"/>
                </a:lnTo>
                <a:lnTo>
                  <a:pt x="1326357" y="1047750"/>
                </a:lnTo>
                <a:close/>
                <a:moveTo>
                  <a:pt x="525022" y="1035050"/>
                </a:moveTo>
                <a:lnTo>
                  <a:pt x="554037" y="1036676"/>
                </a:lnTo>
                <a:lnTo>
                  <a:pt x="512762" y="1068388"/>
                </a:lnTo>
                <a:lnTo>
                  <a:pt x="525022" y="1035050"/>
                </a:lnTo>
                <a:close/>
                <a:moveTo>
                  <a:pt x="174832" y="915044"/>
                </a:moveTo>
                <a:lnTo>
                  <a:pt x="50860" y="916631"/>
                </a:lnTo>
                <a:lnTo>
                  <a:pt x="57218" y="934484"/>
                </a:lnTo>
                <a:lnTo>
                  <a:pt x="174832" y="915044"/>
                </a:lnTo>
                <a:close/>
                <a:moveTo>
                  <a:pt x="403703" y="711119"/>
                </a:moveTo>
                <a:lnTo>
                  <a:pt x="403703" y="723418"/>
                </a:lnTo>
                <a:lnTo>
                  <a:pt x="512179" y="715086"/>
                </a:lnTo>
                <a:lnTo>
                  <a:pt x="403703" y="711119"/>
                </a:lnTo>
                <a:close/>
                <a:moveTo>
                  <a:pt x="773852" y="677863"/>
                </a:moveTo>
                <a:lnTo>
                  <a:pt x="777038" y="678259"/>
                </a:lnTo>
                <a:lnTo>
                  <a:pt x="778632" y="678259"/>
                </a:lnTo>
                <a:lnTo>
                  <a:pt x="779428" y="679050"/>
                </a:lnTo>
                <a:lnTo>
                  <a:pt x="780225" y="679446"/>
                </a:lnTo>
                <a:lnTo>
                  <a:pt x="780623" y="680632"/>
                </a:lnTo>
                <a:lnTo>
                  <a:pt x="780623" y="681423"/>
                </a:lnTo>
                <a:lnTo>
                  <a:pt x="780225" y="682215"/>
                </a:lnTo>
                <a:lnTo>
                  <a:pt x="779428" y="684588"/>
                </a:lnTo>
                <a:lnTo>
                  <a:pt x="777038" y="687357"/>
                </a:lnTo>
                <a:lnTo>
                  <a:pt x="774648" y="689731"/>
                </a:lnTo>
                <a:lnTo>
                  <a:pt x="771860" y="692500"/>
                </a:lnTo>
                <a:lnTo>
                  <a:pt x="767877" y="695665"/>
                </a:lnTo>
                <a:lnTo>
                  <a:pt x="763894" y="698038"/>
                </a:lnTo>
                <a:lnTo>
                  <a:pt x="760309" y="700808"/>
                </a:lnTo>
                <a:lnTo>
                  <a:pt x="755927" y="702785"/>
                </a:lnTo>
                <a:lnTo>
                  <a:pt x="752342" y="704368"/>
                </a:lnTo>
                <a:lnTo>
                  <a:pt x="748758" y="705555"/>
                </a:lnTo>
                <a:lnTo>
                  <a:pt x="745969" y="705950"/>
                </a:lnTo>
                <a:lnTo>
                  <a:pt x="742783" y="706346"/>
                </a:lnTo>
                <a:lnTo>
                  <a:pt x="740791" y="706741"/>
                </a:lnTo>
                <a:lnTo>
                  <a:pt x="738800" y="707928"/>
                </a:lnTo>
                <a:lnTo>
                  <a:pt x="737605" y="708719"/>
                </a:lnTo>
                <a:lnTo>
                  <a:pt x="736011" y="709906"/>
                </a:lnTo>
                <a:lnTo>
                  <a:pt x="735215" y="711093"/>
                </a:lnTo>
                <a:lnTo>
                  <a:pt x="734816" y="712280"/>
                </a:lnTo>
                <a:lnTo>
                  <a:pt x="734816" y="713467"/>
                </a:lnTo>
                <a:lnTo>
                  <a:pt x="735215" y="715049"/>
                </a:lnTo>
                <a:lnTo>
                  <a:pt x="736011" y="716236"/>
                </a:lnTo>
                <a:lnTo>
                  <a:pt x="738003" y="717027"/>
                </a:lnTo>
                <a:lnTo>
                  <a:pt x="739596" y="717818"/>
                </a:lnTo>
                <a:lnTo>
                  <a:pt x="741986" y="718609"/>
                </a:lnTo>
                <a:lnTo>
                  <a:pt x="745173" y="719005"/>
                </a:lnTo>
                <a:lnTo>
                  <a:pt x="748359" y="719400"/>
                </a:lnTo>
                <a:lnTo>
                  <a:pt x="752342" y="719005"/>
                </a:lnTo>
                <a:lnTo>
                  <a:pt x="760707" y="719005"/>
                </a:lnTo>
                <a:lnTo>
                  <a:pt x="763894" y="719400"/>
                </a:lnTo>
                <a:lnTo>
                  <a:pt x="767877" y="719796"/>
                </a:lnTo>
                <a:lnTo>
                  <a:pt x="770665" y="720983"/>
                </a:lnTo>
                <a:lnTo>
                  <a:pt x="773852" y="722169"/>
                </a:lnTo>
                <a:lnTo>
                  <a:pt x="776640" y="723356"/>
                </a:lnTo>
                <a:lnTo>
                  <a:pt x="779428" y="724939"/>
                </a:lnTo>
                <a:lnTo>
                  <a:pt x="781420" y="726917"/>
                </a:lnTo>
                <a:lnTo>
                  <a:pt x="783411" y="729686"/>
                </a:lnTo>
                <a:lnTo>
                  <a:pt x="785403" y="732455"/>
                </a:lnTo>
                <a:lnTo>
                  <a:pt x="786598" y="736015"/>
                </a:lnTo>
                <a:lnTo>
                  <a:pt x="787793" y="739180"/>
                </a:lnTo>
                <a:lnTo>
                  <a:pt x="788191" y="743531"/>
                </a:lnTo>
                <a:lnTo>
                  <a:pt x="788988" y="747883"/>
                </a:lnTo>
                <a:lnTo>
                  <a:pt x="788988" y="752630"/>
                </a:lnTo>
                <a:lnTo>
                  <a:pt x="788590" y="756982"/>
                </a:lnTo>
                <a:lnTo>
                  <a:pt x="787793" y="760542"/>
                </a:lnTo>
                <a:lnTo>
                  <a:pt x="786200" y="764102"/>
                </a:lnTo>
                <a:lnTo>
                  <a:pt x="783810" y="767267"/>
                </a:lnTo>
                <a:lnTo>
                  <a:pt x="781420" y="770827"/>
                </a:lnTo>
                <a:lnTo>
                  <a:pt x="778632" y="773596"/>
                </a:lnTo>
                <a:lnTo>
                  <a:pt x="775445" y="776761"/>
                </a:lnTo>
                <a:lnTo>
                  <a:pt x="771860" y="779135"/>
                </a:lnTo>
                <a:lnTo>
                  <a:pt x="767479" y="781113"/>
                </a:lnTo>
                <a:lnTo>
                  <a:pt x="763097" y="783486"/>
                </a:lnTo>
                <a:lnTo>
                  <a:pt x="753936" y="787442"/>
                </a:lnTo>
                <a:lnTo>
                  <a:pt x="744376" y="790607"/>
                </a:lnTo>
                <a:lnTo>
                  <a:pt x="734020" y="792980"/>
                </a:lnTo>
                <a:lnTo>
                  <a:pt x="724062" y="795354"/>
                </a:lnTo>
                <a:lnTo>
                  <a:pt x="714104" y="796936"/>
                </a:lnTo>
                <a:lnTo>
                  <a:pt x="704942" y="798123"/>
                </a:lnTo>
                <a:lnTo>
                  <a:pt x="696179" y="798914"/>
                </a:lnTo>
                <a:lnTo>
                  <a:pt x="684230" y="799705"/>
                </a:lnTo>
                <a:lnTo>
                  <a:pt x="679450" y="800101"/>
                </a:lnTo>
                <a:lnTo>
                  <a:pt x="682636" y="698830"/>
                </a:lnTo>
                <a:lnTo>
                  <a:pt x="683433" y="697247"/>
                </a:lnTo>
                <a:lnTo>
                  <a:pt x="683831" y="695665"/>
                </a:lnTo>
                <a:lnTo>
                  <a:pt x="684628" y="694478"/>
                </a:lnTo>
                <a:lnTo>
                  <a:pt x="685425" y="692896"/>
                </a:lnTo>
                <a:lnTo>
                  <a:pt x="688213" y="690522"/>
                </a:lnTo>
                <a:lnTo>
                  <a:pt x="692196" y="688940"/>
                </a:lnTo>
                <a:lnTo>
                  <a:pt x="696976" y="687357"/>
                </a:lnTo>
                <a:lnTo>
                  <a:pt x="701756" y="685775"/>
                </a:lnTo>
                <a:lnTo>
                  <a:pt x="707731" y="684588"/>
                </a:lnTo>
                <a:lnTo>
                  <a:pt x="714104" y="683797"/>
                </a:lnTo>
                <a:lnTo>
                  <a:pt x="727647" y="682610"/>
                </a:lnTo>
                <a:lnTo>
                  <a:pt x="741588" y="681819"/>
                </a:lnTo>
                <a:lnTo>
                  <a:pt x="755529" y="680632"/>
                </a:lnTo>
                <a:lnTo>
                  <a:pt x="762300" y="679446"/>
                </a:lnTo>
                <a:lnTo>
                  <a:pt x="768275" y="678654"/>
                </a:lnTo>
                <a:lnTo>
                  <a:pt x="773852" y="677863"/>
                </a:lnTo>
                <a:close/>
                <a:moveTo>
                  <a:pt x="425557" y="466725"/>
                </a:moveTo>
                <a:lnTo>
                  <a:pt x="429928" y="467122"/>
                </a:lnTo>
                <a:lnTo>
                  <a:pt x="434299" y="467519"/>
                </a:lnTo>
                <a:lnTo>
                  <a:pt x="438272" y="467915"/>
                </a:lnTo>
                <a:lnTo>
                  <a:pt x="442643" y="468709"/>
                </a:lnTo>
                <a:lnTo>
                  <a:pt x="446219" y="470296"/>
                </a:lnTo>
                <a:lnTo>
                  <a:pt x="453769" y="473073"/>
                </a:lnTo>
                <a:lnTo>
                  <a:pt x="461716" y="477040"/>
                </a:lnTo>
                <a:lnTo>
                  <a:pt x="468471" y="481801"/>
                </a:lnTo>
                <a:lnTo>
                  <a:pt x="475225" y="487356"/>
                </a:lnTo>
                <a:lnTo>
                  <a:pt x="481980" y="493307"/>
                </a:lnTo>
                <a:lnTo>
                  <a:pt x="487543" y="500052"/>
                </a:lnTo>
                <a:lnTo>
                  <a:pt x="493503" y="507590"/>
                </a:lnTo>
                <a:lnTo>
                  <a:pt x="499066" y="515524"/>
                </a:lnTo>
                <a:lnTo>
                  <a:pt x="504629" y="524253"/>
                </a:lnTo>
                <a:lnTo>
                  <a:pt x="509795" y="532981"/>
                </a:lnTo>
                <a:lnTo>
                  <a:pt x="514165" y="542106"/>
                </a:lnTo>
                <a:lnTo>
                  <a:pt x="518933" y="552025"/>
                </a:lnTo>
                <a:lnTo>
                  <a:pt x="523304" y="561943"/>
                </a:lnTo>
                <a:lnTo>
                  <a:pt x="526880" y="572259"/>
                </a:lnTo>
                <a:lnTo>
                  <a:pt x="530854" y="582177"/>
                </a:lnTo>
                <a:lnTo>
                  <a:pt x="534033" y="592889"/>
                </a:lnTo>
                <a:lnTo>
                  <a:pt x="540390" y="613520"/>
                </a:lnTo>
                <a:lnTo>
                  <a:pt x="545953" y="634150"/>
                </a:lnTo>
                <a:lnTo>
                  <a:pt x="550721" y="653988"/>
                </a:lnTo>
                <a:lnTo>
                  <a:pt x="554297" y="673031"/>
                </a:lnTo>
                <a:lnTo>
                  <a:pt x="557873" y="690091"/>
                </a:lnTo>
                <a:lnTo>
                  <a:pt x="559860" y="705167"/>
                </a:lnTo>
                <a:lnTo>
                  <a:pt x="592045" y="701597"/>
                </a:lnTo>
                <a:lnTo>
                  <a:pt x="621449" y="697629"/>
                </a:lnTo>
                <a:lnTo>
                  <a:pt x="647673" y="694455"/>
                </a:lnTo>
                <a:lnTo>
                  <a:pt x="669925" y="690488"/>
                </a:lnTo>
                <a:lnTo>
                  <a:pt x="669527" y="696042"/>
                </a:lnTo>
                <a:lnTo>
                  <a:pt x="669130" y="702390"/>
                </a:lnTo>
                <a:lnTo>
                  <a:pt x="668733" y="716276"/>
                </a:lnTo>
                <a:lnTo>
                  <a:pt x="668733" y="750396"/>
                </a:lnTo>
                <a:lnTo>
                  <a:pt x="669130" y="768646"/>
                </a:lnTo>
                <a:lnTo>
                  <a:pt x="668733" y="786103"/>
                </a:lnTo>
                <a:lnTo>
                  <a:pt x="667938" y="803559"/>
                </a:lnTo>
                <a:lnTo>
                  <a:pt x="667143" y="811494"/>
                </a:lnTo>
                <a:lnTo>
                  <a:pt x="666349" y="819032"/>
                </a:lnTo>
                <a:lnTo>
                  <a:pt x="645289" y="825380"/>
                </a:lnTo>
                <a:lnTo>
                  <a:pt x="620654" y="831331"/>
                </a:lnTo>
                <a:lnTo>
                  <a:pt x="593237" y="837679"/>
                </a:lnTo>
                <a:lnTo>
                  <a:pt x="563436" y="844027"/>
                </a:lnTo>
                <a:lnTo>
                  <a:pt x="561052" y="872593"/>
                </a:lnTo>
                <a:lnTo>
                  <a:pt x="558668" y="896000"/>
                </a:lnTo>
                <a:lnTo>
                  <a:pt x="557873" y="905125"/>
                </a:lnTo>
                <a:lnTo>
                  <a:pt x="557079" y="916631"/>
                </a:lnTo>
                <a:lnTo>
                  <a:pt x="556681" y="928930"/>
                </a:lnTo>
                <a:lnTo>
                  <a:pt x="556284" y="942022"/>
                </a:lnTo>
                <a:lnTo>
                  <a:pt x="556284" y="955908"/>
                </a:lnTo>
                <a:lnTo>
                  <a:pt x="556284" y="970588"/>
                </a:lnTo>
                <a:lnTo>
                  <a:pt x="557079" y="984474"/>
                </a:lnTo>
                <a:lnTo>
                  <a:pt x="558271" y="997566"/>
                </a:lnTo>
                <a:lnTo>
                  <a:pt x="558668" y="1004311"/>
                </a:lnTo>
                <a:lnTo>
                  <a:pt x="558668" y="1009469"/>
                </a:lnTo>
                <a:lnTo>
                  <a:pt x="558271" y="1014626"/>
                </a:lnTo>
                <a:lnTo>
                  <a:pt x="557079" y="1018991"/>
                </a:lnTo>
                <a:lnTo>
                  <a:pt x="555489" y="1022164"/>
                </a:lnTo>
                <a:lnTo>
                  <a:pt x="553900" y="1024942"/>
                </a:lnTo>
                <a:lnTo>
                  <a:pt x="552310" y="1026925"/>
                </a:lnTo>
                <a:lnTo>
                  <a:pt x="549926" y="1028512"/>
                </a:lnTo>
                <a:lnTo>
                  <a:pt x="547145" y="1029306"/>
                </a:lnTo>
                <a:lnTo>
                  <a:pt x="544761" y="1030099"/>
                </a:lnTo>
                <a:lnTo>
                  <a:pt x="541582" y="1030496"/>
                </a:lnTo>
                <a:lnTo>
                  <a:pt x="538801" y="1030496"/>
                </a:lnTo>
                <a:lnTo>
                  <a:pt x="532046" y="1030099"/>
                </a:lnTo>
                <a:lnTo>
                  <a:pt x="525688" y="1028909"/>
                </a:lnTo>
                <a:lnTo>
                  <a:pt x="524894" y="1028512"/>
                </a:lnTo>
                <a:lnTo>
                  <a:pt x="524099" y="1027719"/>
                </a:lnTo>
                <a:lnTo>
                  <a:pt x="522510" y="1023751"/>
                </a:lnTo>
                <a:lnTo>
                  <a:pt x="520920" y="1018594"/>
                </a:lnTo>
                <a:lnTo>
                  <a:pt x="520125" y="1011452"/>
                </a:lnTo>
                <a:lnTo>
                  <a:pt x="519331" y="1002327"/>
                </a:lnTo>
                <a:lnTo>
                  <a:pt x="518536" y="992409"/>
                </a:lnTo>
                <a:lnTo>
                  <a:pt x="517741" y="968207"/>
                </a:lnTo>
                <a:lnTo>
                  <a:pt x="517344" y="941229"/>
                </a:lnTo>
                <a:lnTo>
                  <a:pt x="516947" y="911870"/>
                </a:lnTo>
                <a:lnTo>
                  <a:pt x="516549" y="853152"/>
                </a:lnTo>
                <a:lnTo>
                  <a:pt x="513768" y="853549"/>
                </a:lnTo>
                <a:lnTo>
                  <a:pt x="513768" y="976142"/>
                </a:lnTo>
                <a:lnTo>
                  <a:pt x="508602" y="1036050"/>
                </a:lnTo>
                <a:lnTo>
                  <a:pt x="504232" y="1082469"/>
                </a:lnTo>
                <a:lnTo>
                  <a:pt x="500258" y="1124127"/>
                </a:lnTo>
                <a:lnTo>
                  <a:pt x="499861" y="1128095"/>
                </a:lnTo>
                <a:lnTo>
                  <a:pt x="497874" y="1134443"/>
                </a:lnTo>
                <a:lnTo>
                  <a:pt x="495490" y="1141187"/>
                </a:lnTo>
                <a:lnTo>
                  <a:pt x="492311" y="1147535"/>
                </a:lnTo>
                <a:lnTo>
                  <a:pt x="489530" y="1153883"/>
                </a:lnTo>
                <a:lnTo>
                  <a:pt x="485954" y="1160231"/>
                </a:lnTo>
                <a:lnTo>
                  <a:pt x="482378" y="1166579"/>
                </a:lnTo>
                <a:lnTo>
                  <a:pt x="474828" y="1178481"/>
                </a:lnTo>
                <a:lnTo>
                  <a:pt x="438670" y="1654175"/>
                </a:lnTo>
                <a:lnTo>
                  <a:pt x="342512" y="1654175"/>
                </a:lnTo>
                <a:lnTo>
                  <a:pt x="294433" y="1276080"/>
                </a:lnTo>
                <a:lnTo>
                  <a:pt x="288473" y="1276873"/>
                </a:lnTo>
                <a:lnTo>
                  <a:pt x="282115" y="1277270"/>
                </a:lnTo>
                <a:lnTo>
                  <a:pt x="281718" y="1276873"/>
                </a:lnTo>
                <a:lnTo>
                  <a:pt x="281321" y="1276873"/>
                </a:lnTo>
                <a:lnTo>
                  <a:pt x="282115" y="1275683"/>
                </a:lnTo>
                <a:lnTo>
                  <a:pt x="282115" y="1275286"/>
                </a:lnTo>
                <a:lnTo>
                  <a:pt x="281321" y="1275286"/>
                </a:lnTo>
                <a:lnTo>
                  <a:pt x="281321" y="1276873"/>
                </a:lnTo>
                <a:lnTo>
                  <a:pt x="282910" y="1650208"/>
                </a:lnTo>
                <a:lnTo>
                  <a:pt x="170859" y="1653778"/>
                </a:lnTo>
                <a:lnTo>
                  <a:pt x="119998" y="1254655"/>
                </a:lnTo>
                <a:lnTo>
                  <a:pt x="116422" y="1253069"/>
                </a:lnTo>
                <a:lnTo>
                  <a:pt x="112846" y="1251482"/>
                </a:lnTo>
                <a:lnTo>
                  <a:pt x="109667" y="1249498"/>
                </a:lnTo>
                <a:lnTo>
                  <a:pt x="106489" y="1246721"/>
                </a:lnTo>
                <a:lnTo>
                  <a:pt x="103707" y="1243943"/>
                </a:lnTo>
                <a:lnTo>
                  <a:pt x="100528" y="1240373"/>
                </a:lnTo>
                <a:lnTo>
                  <a:pt x="98144" y="1236802"/>
                </a:lnTo>
                <a:lnTo>
                  <a:pt x="96158" y="1232438"/>
                </a:lnTo>
                <a:lnTo>
                  <a:pt x="91389" y="1223710"/>
                </a:lnTo>
                <a:lnTo>
                  <a:pt x="87416" y="1214188"/>
                </a:lnTo>
                <a:lnTo>
                  <a:pt x="84237" y="1203872"/>
                </a:lnTo>
                <a:lnTo>
                  <a:pt x="81853" y="1193557"/>
                </a:lnTo>
                <a:lnTo>
                  <a:pt x="79072" y="1182845"/>
                </a:lnTo>
                <a:lnTo>
                  <a:pt x="77085" y="1172133"/>
                </a:lnTo>
                <a:lnTo>
                  <a:pt x="73906" y="1153486"/>
                </a:lnTo>
                <a:lnTo>
                  <a:pt x="71522" y="1137616"/>
                </a:lnTo>
                <a:lnTo>
                  <a:pt x="70330" y="1132062"/>
                </a:lnTo>
                <a:lnTo>
                  <a:pt x="69535" y="1128491"/>
                </a:lnTo>
                <a:lnTo>
                  <a:pt x="69138" y="1124127"/>
                </a:lnTo>
                <a:lnTo>
                  <a:pt x="63178" y="1061839"/>
                </a:lnTo>
                <a:lnTo>
                  <a:pt x="56820" y="994392"/>
                </a:lnTo>
                <a:lnTo>
                  <a:pt x="50065" y="909490"/>
                </a:lnTo>
                <a:lnTo>
                  <a:pt x="42119" y="909490"/>
                </a:lnTo>
                <a:lnTo>
                  <a:pt x="35364" y="908299"/>
                </a:lnTo>
                <a:lnTo>
                  <a:pt x="29403" y="907506"/>
                </a:lnTo>
                <a:lnTo>
                  <a:pt x="24238" y="906316"/>
                </a:lnTo>
                <a:lnTo>
                  <a:pt x="20662" y="905125"/>
                </a:lnTo>
                <a:lnTo>
                  <a:pt x="17880" y="903935"/>
                </a:lnTo>
                <a:lnTo>
                  <a:pt x="17086" y="902745"/>
                </a:lnTo>
                <a:lnTo>
                  <a:pt x="16688" y="901555"/>
                </a:lnTo>
                <a:lnTo>
                  <a:pt x="16291" y="900761"/>
                </a:lnTo>
                <a:lnTo>
                  <a:pt x="16291" y="899571"/>
                </a:lnTo>
                <a:lnTo>
                  <a:pt x="14702" y="894413"/>
                </a:lnTo>
                <a:lnTo>
                  <a:pt x="12318" y="887669"/>
                </a:lnTo>
                <a:lnTo>
                  <a:pt x="10331" y="879734"/>
                </a:lnTo>
                <a:lnTo>
                  <a:pt x="8344" y="870212"/>
                </a:lnTo>
                <a:lnTo>
                  <a:pt x="6755" y="859103"/>
                </a:lnTo>
                <a:lnTo>
                  <a:pt x="4768" y="847201"/>
                </a:lnTo>
                <a:lnTo>
                  <a:pt x="3179" y="834109"/>
                </a:lnTo>
                <a:lnTo>
                  <a:pt x="1987" y="819826"/>
                </a:lnTo>
                <a:lnTo>
                  <a:pt x="795" y="805146"/>
                </a:lnTo>
                <a:lnTo>
                  <a:pt x="397" y="789277"/>
                </a:lnTo>
                <a:lnTo>
                  <a:pt x="0" y="773010"/>
                </a:lnTo>
                <a:lnTo>
                  <a:pt x="0" y="756347"/>
                </a:lnTo>
                <a:lnTo>
                  <a:pt x="795" y="738494"/>
                </a:lnTo>
                <a:lnTo>
                  <a:pt x="1987" y="721434"/>
                </a:lnTo>
                <a:lnTo>
                  <a:pt x="3576" y="703184"/>
                </a:lnTo>
                <a:lnTo>
                  <a:pt x="5563" y="684934"/>
                </a:lnTo>
                <a:lnTo>
                  <a:pt x="9139" y="667477"/>
                </a:lnTo>
                <a:lnTo>
                  <a:pt x="12715" y="649227"/>
                </a:lnTo>
                <a:lnTo>
                  <a:pt x="17483" y="631770"/>
                </a:lnTo>
                <a:lnTo>
                  <a:pt x="22649" y="614313"/>
                </a:lnTo>
                <a:lnTo>
                  <a:pt x="25430" y="605982"/>
                </a:lnTo>
                <a:lnTo>
                  <a:pt x="29006" y="597253"/>
                </a:lnTo>
                <a:lnTo>
                  <a:pt x="32185" y="588922"/>
                </a:lnTo>
                <a:lnTo>
                  <a:pt x="36158" y="580987"/>
                </a:lnTo>
                <a:lnTo>
                  <a:pt x="40132" y="573052"/>
                </a:lnTo>
                <a:lnTo>
                  <a:pt x="44503" y="565117"/>
                </a:lnTo>
                <a:lnTo>
                  <a:pt x="48873" y="557579"/>
                </a:lnTo>
                <a:lnTo>
                  <a:pt x="53244" y="549644"/>
                </a:lnTo>
                <a:lnTo>
                  <a:pt x="58410" y="542503"/>
                </a:lnTo>
                <a:lnTo>
                  <a:pt x="63973" y="535362"/>
                </a:lnTo>
                <a:lnTo>
                  <a:pt x="69535" y="528617"/>
                </a:lnTo>
                <a:lnTo>
                  <a:pt x="75496" y="522269"/>
                </a:lnTo>
                <a:lnTo>
                  <a:pt x="81456" y="515921"/>
                </a:lnTo>
                <a:lnTo>
                  <a:pt x="87416" y="509970"/>
                </a:lnTo>
                <a:lnTo>
                  <a:pt x="94171" y="504416"/>
                </a:lnTo>
                <a:lnTo>
                  <a:pt x="101720" y="498861"/>
                </a:lnTo>
                <a:lnTo>
                  <a:pt x="108873" y="493704"/>
                </a:lnTo>
                <a:lnTo>
                  <a:pt x="116422" y="488943"/>
                </a:lnTo>
                <a:lnTo>
                  <a:pt x="124369" y="484579"/>
                </a:lnTo>
                <a:lnTo>
                  <a:pt x="132713" y="480611"/>
                </a:lnTo>
                <a:lnTo>
                  <a:pt x="141455" y="477040"/>
                </a:lnTo>
                <a:lnTo>
                  <a:pt x="150594" y="473470"/>
                </a:lnTo>
                <a:lnTo>
                  <a:pt x="159733" y="470693"/>
                </a:lnTo>
                <a:lnTo>
                  <a:pt x="169667" y="467915"/>
                </a:lnTo>
                <a:lnTo>
                  <a:pt x="172845" y="467915"/>
                </a:lnTo>
                <a:lnTo>
                  <a:pt x="179998" y="468312"/>
                </a:lnTo>
                <a:lnTo>
                  <a:pt x="200262" y="469502"/>
                </a:lnTo>
                <a:lnTo>
                  <a:pt x="231652" y="471883"/>
                </a:lnTo>
                <a:lnTo>
                  <a:pt x="312711" y="730162"/>
                </a:lnTo>
                <a:lnTo>
                  <a:pt x="329400" y="728575"/>
                </a:lnTo>
                <a:lnTo>
                  <a:pt x="327413" y="709135"/>
                </a:lnTo>
                <a:lnTo>
                  <a:pt x="322247" y="527427"/>
                </a:lnTo>
                <a:lnTo>
                  <a:pt x="315492" y="509970"/>
                </a:lnTo>
                <a:lnTo>
                  <a:pt x="329002" y="486959"/>
                </a:lnTo>
                <a:lnTo>
                  <a:pt x="359598" y="486562"/>
                </a:lnTo>
                <a:lnTo>
                  <a:pt x="371916" y="509970"/>
                </a:lnTo>
                <a:lnTo>
                  <a:pt x="366353" y="530601"/>
                </a:lnTo>
                <a:lnTo>
                  <a:pt x="393372" y="722624"/>
                </a:lnTo>
                <a:lnTo>
                  <a:pt x="402114" y="721831"/>
                </a:lnTo>
                <a:lnTo>
                  <a:pt x="397346" y="476247"/>
                </a:lnTo>
                <a:lnTo>
                  <a:pt x="403703" y="473073"/>
                </a:lnTo>
                <a:lnTo>
                  <a:pt x="408869" y="470693"/>
                </a:lnTo>
                <a:lnTo>
                  <a:pt x="411253" y="468709"/>
                </a:lnTo>
                <a:lnTo>
                  <a:pt x="412047" y="467915"/>
                </a:lnTo>
                <a:lnTo>
                  <a:pt x="416816" y="467122"/>
                </a:lnTo>
                <a:lnTo>
                  <a:pt x="421584" y="467122"/>
                </a:lnTo>
                <a:lnTo>
                  <a:pt x="425557" y="466725"/>
                </a:lnTo>
                <a:close/>
                <a:moveTo>
                  <a:pt x="2003425" y="196850"/>
                </a:moveTo>
                <a:lnTo>
                  <a:pt x="2003425" y="720725"/>
                </a:lnTo>
                <a:lnTo>
                  <a:pt x="1071562" y="720328"/>
                </a:lnTo>
                <a:lnTo>
                  <a:pt x="1251744" y="585391"/>
                </a:lnTo>
                <a:lnTo>
                  <a:pt x="1404144" y="665163"/>
                </a:lnTo>
                <a:lnTo>
                  <a:pt x="1657350" y="399256"/>
                </a:lnTo>
                <a:lnTo>
                  <a:pt x="1796653" y="458788"/>
                </a:lnTo>
                <a:lnTo>
                  <a:pt x="2003425" y="196850"/>
                </a:lnTo>
                <a:close/>
                <a:moveTo>
                  <a:pt x="140097" y="182563"/>
                </a:moveTo>
                <a:lnTo>
                  <a:pt x="138509" y="201216"/>
                </a:lnTo>
                <a:lnTo>
                  <a:pt x="137319" y="215107"/>
                </a:lnTo>
                <a:lnTo>
                  <a:pt x="137716" y="215504"/>
                </a:lnTo>
                <a:lnTo>
                  <a:pt x="138509" y="201216"/>
                </a:lnTo>
                <a:lnTo>
                  <a:pt x="139303" y="194469"/>
                </a:lnTo>
                <a:lnTo>
                  <a:pt x="140097" y="188516"/>
                </a:lnTo>
                <a:lnTo>
                  <a:pt x="140097" y="182563"/>
                </a:lnTo>
                <a:close/>
                <a:moveTo>
                  <a:pt x="164306" y="111125"/>
                </a:moveTo>
                <a:lnTo>
                  <a:pt x="162719" y="111522"/>
                </a:lnTo>
                <a:lnTo>
                  <a:pt x="161131" y="111919"/>
                </a:lnTo>
                <a:lnTo>
                  <a:pt x="159544" y="112713"/>
                </a:lnTo>
                <a:lnTo>
                  <a:pt x="158353" y="113507"/>
                </a:lnTo>
                <a:lnTo>
                  <a:pt x="155972" y="117078"/>
                </a:lnTo>
                <a:lnTo>
                  <a:pt x="153591" y="120650"/>
                </a:lnTo>
                <a:lnTo>
                  <a:pt x="158353" y="115491"/>
                </a:lnTo>
                <a:lnTo>
                  <a:pt x="161131" y="113110"/>
                </a:lnTo>
                <a:lnTo>
                  <a:pt x="164306" y="111125"/>
                </a:lnTo>
                <a:close/>
                <a:moveTo>
                  <a:pt x="988111" y="91679"/>
                </a:moveTo>
                <a:lnTo>
                  <a:pt x="984541" y="92075"/>
                </a:lnTo>
                <a:lnTo>
                  <a:pt x="980971" y="93266"/>
                </a:lnTo>
                <a:lnTo>
                  <a:pt x="977798" y="94853"/>
                </a:lnTo>
                <a:lnTo>
                  <a:pt x="975022" y="97632"/>
                </a:lnTo>
                <a:lnTo>
                  <a:pt x="972642" y="100013"/>
                </a:lnTo>
                <a:lnTo>
                  <a:pt x="971055" y="103188"/>
                </a:lnTo>
                <a:lnTo>
                  <a:pt x="970262" y="106760"/>
                </a:lnTo>
                <a:lnTo>
                  <a:pt x="969865" y="110332"/>
                </a:lnTo>
                <a:lnTo>
                  <a:pt x="969865" y="578644"/>
                </a:lnTo>
                <a:lnTo>
                  <a:pt x="1457734" y="287338"/>
                </a:lnTo>
                <a:lnTo>
                  <a:pt x="1494622" y="333375"/>
                </a:lnTo>
                <a:lnTo>
                  <a:pt x="969865" y="642938"/>
                </a:lnTo>
                <a:lnTo>
                  <a:pt x="969865" y="758032"/>
                </a:lnTo>
                <a:lnTo>
                  <a:pt x="970262" y="762001"/>
                </a:lnTo>
                <a:lnTo>
                  <a:pt x="971055" y="765176"/>
                </a:lnTo>
                <a:lnTo>
                  <a:pt x="972642" y="768747"/>
                </a:lnTo>
                <a:lnTo>
                  <a:pt x="975022" y="771129"/>
                </a:lnTo>
                <a:lnTo>
                  <a:pt x="977798" y="773510"/>
                </a:lnTo>
                <a:lnTo>
                  <a:pt x="980971" y="775494"/>
                </a:lnTo>
                <a:lnTo>
                  <a:pt x="984541" y="776685"/>
                </a:lnTo>
                <a:lnTo>
                  <a:pt x="988111" y="776685"/>
                </a:lnTo>
                <a:lnTo>
                  <a:pt x="2043178" y="776685"/>
                </a:lnTo>
                <a:lnTo>
                  <a:pt x="2047144" y="776685"/>
                </a:lnTo>
                <a:lnTo>
                  <a:pt x="2050714" y="775494"/>
                </a:lnTo>
                <a:lnTo>
                  <a:pt x="2053887" y="773510"/>
                </a:lnTo>
                <a:lnTo>
                  <a:pt x="2056663" y="771129"/>
                </a:lnTo>
                <a:lnTo>
                  <a:pt x="2059043" y="768747"/>
                </a:lnTo>
                <a:lnTo>
                  <a:pt x="2060630" y="765176"/>
                </a:lnTo>
                <a:lnTo>
                  <a:pt x="2061820" y="762001"/>
                </a:lnTo>
                <a:lnTo>
                  <a:pt x="2062216" y="758032"/>
                </a:lnTo>
                <a:lnTo>
                  <a:pt x="2062216" y="110332"/>
                </a:lnTo>
                <a:lnTo>
                  <a:pt x="2061820" y="106760"/>
                </a:lnTo>
                <a:lnTo>
                  <a:pt x="2060630" y="103188"/>
                </a:lnTo>
                <a:lnTo>
                  <a:pt x="2059043" y="100013"/>
                </a:lnTo>
                <a:lnTo>
                  <a:pt x="2056663" y="97632"/>
                </a:lnTo>
                <a:lnTo>
                  <a:pt x="2053887" y="94853"/>
                </a:lnTo>
                <a:lnTo>
                  <a:pt x="2050714" y="93266"/>
                </a:lnTo>
                <a:lnTo>
                  <a:pt x="2047144" y="92075"/>
                </a:lnTo>
                <a:lnTo>
                  <a:pt x="2043178" y="91679"/>
                </a:lnTo>
                <a:lnTo>
                  <a:pt x="988111" y="91679"/>
                </a:lnTo>
                <a:close/>
                <a:moveTo>
                  <a:pt x="273050" y="38100"/>
                </a:moveTo>
                <a:lnTo>
                  <a:pt x="286544" y="38497"/>
                </a:lnTo>
                <a:lnTo>
                  <a:pt x="299641" y="38894"/>
                </a:lnTo>
                <a:lnTo>
                  <a:pt x="312341" y="40085"/>
                </a:lnTo>
                <a:lnTo>
                  <a:pt x="323850" y="42466"/>
                </a:lnTo>
                <a:lnTo>
                  <a:pt x="335756" y="44847"/>
                </a:lnTo>
                <a:lnTo>
                  <a:pt x="347266" y="47229"/>
                </a:lnTo>
                <a:lnTo>
                  <a:pt x="357981" y="50800"/>
                </a:lnTo>
                <a:lnTo>
                  <a:pt x="368697" y="53975"/>
                </a:lnTo>
                <a:lnTo>
                  <a:pt x="378222" y="57944"/>
                </a:lnTo>
                <a:lnTo>
                  <a:pt x="387747" y="61516"/>
                </a:lnTo>
                <a:lnTo>
                  <a:pt x="396478" y="65881"/>
                </a:lnTo>
                <a:lnTo>
                  <a:pt x="404813" y="70247"/>
                </a:lnTo>
                <a:lnTo>
                  <a:pt x="412750" y="74216"/>
                </a:lnTo>
                <a:lnTo>
                  <a:pt x="419894" y="78582"/>
                </a:lnTo>
                <a:lnTo>
                  <a:pt x="432197" y="86519"/>
                </a:lnTo>
                <a:lnTo>
                  <a:pt x="442516" y="93266"/>
                </a:lnTo>
                <a:lnTo>
                  <a:pt x="449660" y="99219"/>
                </a:lnTo>
                <a:lnTo>
                  <a:pt x="455613" y="104378"/>
                </a:lnTo>
                <a:lnTo>
                  <a:pt x="454025" y="107553"/>
                </a:lnTo>
                <a:lnTo>
                  <a:pt x="451644" y="111522"/>
                </a:lnTo>
                <a:lnTo>
                  <a:pt x="448866" y="116285"/>
                </a:lnTo>
                <a:lnTo>
                  <a:pt x="444897" y="122238"/>
                </a:lnTo>
                <a:lnTo>
                  <a:pt x="440532" y="128588"/>
                </a:lnTo>
                <a:lnTo>
                  <a:pt x="434578" y="134938"/>
                </a:lnTo>
                <a:lnTo>
                  <a:pt x="427832" y="141288"/>
                </a:lnTo>
                <a:lnTo>
                  <a:pt x="423863" y="144066"/>
                </a:lnTo>
                <a:lnTo>
                  <a:pt x="420291" y="146844"/>
                </a:lnTo>
                <a:lnTo>
                  <a:pt x="415925" y="149225"/>
                </a:lnTo>
                <a:lnTo>
                  <a:pt x="411163" y="151607"/>
                </a:lnTo>
                <a:lnTo>
                  <a:pt x="406797" y="153591"/>
                </a:lnTo>
                <a:lnTo>
                  <a:pt x="401638" y="155179"/>
                </a:lnTo>
                <a:lnTo>
                  <a:pt x="396082" y="156369"/>
                </a:lnTo>
                <a:lnTo>
                  <a:pt x="390525" y="157560"/>
                </a:lnTo>
                <a:lnTo>
                  <a:pt x="384572" y="157957"/>
                </a:lnTo>
                <a:lnTo>
                  <a:pt x="379016" y="157957"/>
                </a:lnTo>
                <a:lnTo>
                  <a:pt x="372666" y="157560"/>
                </a:lnTo>
                <a:lnTo>
                  <a:pt x="365919" y="155973"/>
                </a:lnTo>
                <a:lnTo>
                  <a:pt x="358775" y="154385"/>
                </a:lnTo>
                <a:lnTo>
                  <a:pt x="351235" y="152003"/>
                </a:lnTo>
                <a:lnTo>
                  <a:pt x="343694" y="148828"/>
                </a:lnTo>
                <a:lnTo>
                  <a:pt x="335756" y="145257"/>
                </a:lnTo>
                <a:lnTo>
                  <a:pt x="327025" y="140891"/>
                </a:lnTo>
                <a:lnTo>
                  <a:pt x="317103" y="136525"/>
                </a:lnTo>
                <a:lnTo>
                  <a:pt x="355203" y="155179"/>
                </a:lnTo>
                <a:lnTo>
                  <a:pt x="373063" y="163116"/>
                </a:lnTo>
                <a:lnTo>
                  <a:pt x="381397" y="166688"/>
                </a:lnTo>
                <a:lnTo>
                  <a:pt x="389335" y="169466"/>
                </a:lnTo>
                <a:lnTo>
                  <a:pt x="397272" y="172244"/>
                </a:lnTo>
                <a:lnTo>
                  <a:pt x="404813" y="173832"/>
                </a:lnTo>
                <a:lnTo>
                  <a:pt x="411957" y="175023"/>
                </a:lnTo>
                <a:lnTo>
                  <a:pt x="418703" y="175419"/>
                </a:lnTo>
                <a:lnTo>
                  <a:pt x="425053" y="175023"/>
                </a:lnTo>
                <a:lnTo>
                  <a:pt x="428228" y="174625"/>
                </a:lnTo>
                <a:lnTo>
                  <a:pt x="431007" y="173832"/>
                </a:lnTo>
                <a:lnTo>
                  <a:pt x="434182" y="173038"/>
                </a:lnTo>
                <a:lnTo>
                  <a:pt x="436563" y="171847"/>
                </a:lnTo>
                <a:lnTo>
                  <a:pt x="438944" y="169863"/>
                </a:lnTo>
                <a:lnTo>
                  <a:pt x="441722" y="168276"/>
                </a:lnTo>
                <a:lnTo>
                  <a:pt x="442913" y="180976"/>
                </a:lnTo>
                <a:lnTo>
                  <a:pt x="443310" y="192882"/>
                </a:lnTo>
                <a:lnTo>
                  <a:pt x="443310" y="203994"/>
                </a:lnTo>
                <a:lnTo>
                  <a:pt x="442913" y="215107"/>
                </a:lnTo>
                <a:lnTo>
                  <a:pt x="444500" y="213122"/>
                </a:lnTo>
                <a:lnTo>
                  <a:pt x="445691" y="212328"/>
                </a:lnTo>
                <a:lnTo>
                  <a:pt x="446882" y="212328"/>
                </a:lnTo>
                <a:lnTo>
                  <a:pt x="447675" y="212726"/>
                </a:lnTo>
                <a:lnTo>
                  <a:pt x="448072" y="213519"/>
                </a:lnTo>
                <a:lnTo>
                  <a:pt x="448866" y="216297"/>
                </a:lnTo>
                <a:lnTo>
                  <a:pt x="448866" y="221457"/>
                </a:lnTo>
                <a:lnTo>
                  <a:pt x="448866" y="228204"/>
                </a:lnTo>
                <a:lnTo>
                  <a:pt x="447675" y="244079"/>
                </a:lnTo>
                <a:lnTo>
                  <a:pt x="445294" y="262335"/>
                </a:lnTo>
                <a:lnTo>
                  <a:pt x="443310" y="279797"/>
                </a:lnTo>
                <a:lnTo>
                  <a:pt x="440928" y="294482"/>
                </a:lnTo>
                <a:lnTo>
                  <a:pt x="439738" y="300038"/>
                </a:lnTo>
                <a:lnTo>
                  <a:pt x="438547" y="303213"/>
                </a:lnTo>
                <a:lnTo>
                  <a:pt x="437753" y="304800"/>
                </a:lnTo>
                <a:lnTo>
                  <a:pt x="437357" y="304800"/>
                </a:lnTo>
                <a:lnTo>
                  <a:pt x="436960" y="304007"/>
                </a:lnTo>
                <a:lnTo>
                  <a:pt x="435769" y="313929"/>
                </a:lnTo>
                <a:lnTo>
                  <a:pt x="434182" y="323057"/>
                </a:lnTo>
                <a:lnTo>
                  <a:pt x="432197" y="332185"/>
                </a:lnTo>
                <a:lnTo>
                  <a:pt x="429816" y="341313"/>
                </a:lnTo>
                <a:lnTo>
                  <a:pt x="427435" y="349647"/>
                </a:lnTo>
                <a:lnTo>
                  <a:pt x="424260" y="357982"/>
                </a:lnTo>
                <a:lnTo>
                  <a:pt x="421482" y="365919"/>
                </a:lnTo>
                <a:lnTo>
                  <a:pt x="417513" y="373460"/>
                </a:lnTo>
                <a:lnTo>
                  <a:pt x="413941" y="381397"/>
                </a:lnTo>
                <a:lnTo>
                  <a:pt x="409972" y="388938"/>
                </a:lnTo>
                <a:lnTo>
                  <a:pt x="406003" y="395685"/>
                </a:lnTo>
                <a:lnTo>
                  <a:pt x="401241" y="402432"/>
                </a:lnTo>
                <a:lnTo>
                  <a:pt x="396875" y="408782"/>
                </a:lnTo>
                <a:lnTo>
                  <a:pt x="391716" y="415132"/>
                </a:lnTo>
                <a:lnTo>
                  <a:pt x="386953" y="420688"/>
                </a:lnTo>
                <a:lnTo>
                  <a:pt x="381794" y="426244"/>
                </a:lnTo>
                <a:lnTo>
                  <a:pt x="376635" y="431801"/>
                </a:lnTo>
                <a:lnTo>
                  <a:pt x="371078" y="436563"/>
                </a:lnTo>
                <a:lnTo>
                  <a:pt x="365919" y="440929"/>
                </a:lnTo>
                <a:lnTo>
                  <a:pt x="360363" y="445691"/>
                </a:lnTo>
                <a:lnTo>
                  <a:pt x="354806" y="449660"/>
                </a:lnTo>
                <a:lnTo>
                  <a:pt x="349250" y="453232"/>
                </a:lnTo>
                <a:lnTo>
                  <a:pt x="343297" y="456804"/>
                </a:lnTo>
                <a:lnTo>
                  <a:pt x="337741" y="459582"/>
                </a:lnTo>
                <a:lnTo>
                  <a:pt x="332185" y="462757"/>
                </a:lnTo>
                <a:lnTo>
                  <a:pt x="326628" y="464741"/>
                </a:lnTo>
                <a:lnTo>
                  <a:pt x="320675" y="466726"/>
                </a:lnTo>
                <a:lnTo>
                  <a:pt x="315119" y="468313"/>
                </a:lnTo>
                <a:lnTo>
                  <a:pt x="309563" y="469901"/>
                </a:lnTo>
                <a:lnTo>
                  <a:pt x="304403" y="470694"/>
                </a:lnTo>
                <a:lnTo>
                  <a:pt x="298847" y="471091"/>
                </a:lnTo>
                <a:lnTo>
                  <a:pt x="293688" y="471488"/>
                </a:lnTo>
                <a:lnTo>
                  <a:pt x="288925" y="471091"/>
                </a:lnTo>
                <a:lnTo>
                  <a:pt x="284956" y="470694"/>
                </a:lnTo>
                <a:lnTo>
                  <a:pt x="280194" y="469901"/>
                </a:lnTo>
                <a:lnTo>
                  <a:pt x="275034" y="467916"/>
                </a:lnTo>
                <a:lnTo>
                  <a:pt x="270669" y="466329"/>
                </a:lnTo>
                <a:lnTo>
                  <a:pt x="265509" y="464344"/>
                </a:lnTo>
                <a:lnTo>
                  <a:pt x="259953" y="462360"/>
                </a:lnTo>
                <a:lnTo>
                  <a:pt x="254794" y="459185"/>
                </a:lnTo>
                <a:lnTo>
                  <a:pt x="244078" y="452438"/>
                </a:lnTo>
                <a:lnTo>
                  <a:pt x="232966" y="444898"/>
                </a:lnTo>
                <a:lnTo>
                  <a:pt x="221853" y="435769"/>
                </a:lnTo>
                <a:lnTo>
                  <a:pt x="211534" y="425450"/>
                </a:lnTo>
                <a:lnTo>
                  <a:pt x="200819" y="413941"/>
                </a:lnTo>
                <a:lnTo>
                  <a:pt x="190500" y="402035"/>
                </a:lnTo>
                <a:lnTo>
                  <a:pt x="185737" y="395685"/>
                </a:lnTo>
                <a:lnTo>
                  <a:pt x="180578" y="388938"/>
                </a:lnTo>
                <a:lnTo>
                  <a:pt x="176609" y="381794"/>
                </a:lnTo>
                <a:lnTo>
                  <a:pt x="171847" y="374651"/>
                </a:lnTo>
                <a:lnTo>
                  <a:pt x="167481" y="367507"/>
                </a:lnTo>
                <a:lnTo>
                  <a:pt x="163512" y="359569"/>
                </a:lnTo>
                <a:lnTo>
                  <a:pt x="159544" y="351632"/>
                </a:lnTo>
                <a:lnTo>
                  <a:pt x="156369" y="343694"/>
                </a:lnTo>
                <a:lnTo>
                  <a:pt x="152797" y="335757"/>
                </a:lnTo>
                <a:lnTo>
                  <a:pt x="150019" y="327422"/>
                </a:lnTo>
                <a:lnTo>
                  <a:pt x="147241" y="318691"/>
                </a:lnTo>
                <a:lnTo>
                  <a:pt x="144859" y="310357"/>
                </a:lnTo>
                <a:lnTo>
                  <a:pt x="142875" y="316310"/>
                </a:lnTo>
                <a:lnTo>
                  <a:pt x="140494" y="320676"/>
                </a:lnTo>
                <a:lnTo>
                  <a:pt x="139700" y="322263"/>
                </a:lnTo>
                <a:lnTo>
                  <a:pt x="138509" y="323057"/>
                </a:lnTo>
                <a:lnTo>
                  <a:pt x="137319" y="323851"/>
                </a:lnTo>
                <a:lnTo>
                  <a:pt x="136128" y="324247"/>
                </a:lnTo>
                <a:lnTo>
                  <a:pt x="134541" y="323851"/>
                </a:lnTo>
                <a:lnTo>
                  <a:pt x="133350" y="323057"/>
                </a:lnTo>
                <a:lnTo>
                  <a:pt x="132159" y="321866"/>
                </a:lnTo>
                <a:lnTo>
                  <a:pt x="130969" y="319485"/>
                </a:lnTo>
                <a:lnTo>
                  <a:pt x="128587" y="314722"/>
                </a:lnTo>
                <a:lnTo>
                  <a:pt x="126603" y="308372"/>
                </a:lnTo>
                <a:lnTo>
                  <a:pt x="125016" y="300038"/>
                </a:lnTo>
                <a:lnTo>
                  <a:pt x="123825" y="290513"/>
                </a:lnTo>
                <a:lnTo>
                  <a:pt x="123031" y="280591"/>
                </a:lnTo>
                <a:lnTo>
                  <a:pt x="122634" y="269478"/>
                </a:lnTo>
                <a:lnTo>
                  <a:pt x="123031" y="259557"/>
                </a:lnTo>
                <a:lnTo>
                  <a:pt x="123428" y="250032"/>
                </a:lnTo>
                <a:lnTo>
                  <a:pt x="124619" y="241300"/>
                </a:lnTo>
                <a:lnTo>
                  <a:pt x="125809" y="233760"/>
                </a:lnTo>
                <a:lnTo>
                  <a:pt x="127397" y="227013"/>
                </a:lnTo>
                <a:lnTo>
                  <a:pt x="129778" y="221854"/>
                </a:lnTo>
                <a:lnTo>
                  <a:pt x="131762" y="217488"/>
                </a:lnTo>
                <a:lnTo>
                  <a:pt x="132953" y="216297"/>
                </a:lnTo>
                <a:lnTo>
                  <a:pt x="134144" y="215504"/>
                </a:lnTo>
                <a:lnTo>
                  <a:pt x="130572" y="211138"/>
                </a:lnTo>
                <a:lnTo>
                  <a:pt x="127000" y="207169"/>
                </a:lnTo>
                <a:lnTo>
                  <a:pt x="124619" y="202407"/>
                </a:lnTo>
                <a:lnTo>
                  <a:pt x="122634" y="197247"/>
                </a:lnTo>
                <a:lnTo>
                  <a:pt x="120253" y="192485"/>
                </a:lnTo>
                <a:lnTo>
                  <a:pt x="119062" y="186928"/>
                </a:lnTo>
                <a:lnTo>
                  <a:pt x="118269" y="181372"/>
                </a:lnTo>
                <a:lnTo>
                  <a:pt x="117475" y="175816"/>
                </a:lnTo>
                <a:lnTo>
                  <a:pt x="117475" y="170260"/>
                </a:lnTo>
                <a:lnTo>
                  <a:pt x="117475" y="164704"/>
                </a:lnTo>
                <a:lnTo>
                  <a:pt x="117872" y="158751"/>
                </a:lnTo>
                <a:lnTo>
                  <a:pt x="118269" y="152797"/>
                </a:lnTo>
                <a:lnTo>
                  <a:pt x="120253" y="140891"/>
                </a:lnTo>
                <a:lnTo>
                  <a:pt x="123428" y="129381"/>
                </a:lnTo>
                <a:lnTo>
                  <a:pt x="126603" y="118666"/>
                </a:lnTo>
                <a:lnTo>
                  <a:pt x="130969" y="107951"/>
                </a:lnTo>
                <a:lnTo>
                  <a:pt x="135334" y="98426"/>
                </a:lnTo>
                <a:lnTo>
                  <a:pt x="139700" y="90091"/>
                </a:lnTo>
                <a:lnTo>
                  <a:pt x="144066" y="82154"/>
                </a:lnTo>
                <a:lnTo>
                  <a:pt x="148034" y="76597"/>
                </a:lnTo>
                <a:lnTo>
                  <a:pt x="152003" y="72231"/>
                </a:lnTo>
                <a:lnTo>
                  <a:pt x="153194" y="70644"/>
                </a:lnTo>
                <a:lnTo>
                  <a:pt x="154781" y="69850"/>
                </a:lnTo>
                <a:lnTo>
                  <a:pt x="170656" y="61913"/>
                </a:lnTo>
                <a:lnTo>
                  <a:pt x="186134" y="55960"/>
                </a:lnTo>
                <a:lnTo>
                  <a:pt x="201216" y="50403"/>
                </a:lnTo>
                <a:lnTo>
                  <a:pt x="216297" y="46038"/>
                </a:lnTo>
                <a:lnTo>
                  <a:pt x="230981" y="42863"/>
                </a:lnTo>
                <a:lnTo>
                  <a:pt x="245269" y="40482"/>
                </a:lnTo>
                <a:lnTo>
                  <a:pt x="259556" y="38894"/>
                </a:lnTo>
                <a:lnTo>
                  <a:pt x="273050" y="38100"/>
                </a:lnTo>
                <a:close/>
                <a:moveTo>
                  <a:pt x="982954" y="0"/>
                </a:moveTo>
                <a:lnTo>
                  <a:pt x="988111" y="0"/>
                </a:lnTo>
                <a:lnTo>
                  <a:pt x="2043178" y="0"/>
                </a:lnTo>
                <a:lnTo>
                  <a:pt x="2049127" y="0"/>
                </a:lnTo>
                <a:lnTo>
                  <a:pt x="2054680" y="397"/>
                </a:lnTo>
                <a:lnTo>
                  <a:pt x="2060233" y="1191"/>
                </a:lnTo>
                <a:lnTo>
                  <a:pt x="2065786" y="1985"/>
                </a:lnTo>
                <a:lnTo>
                  <a:pt x="2070942" y="3572"/>
                </a:lnTo>
                <a:lnTo>
                  <a:pt x="2076099" y="5160"/>
                </a:lnTo>
                <a:lnTo>
                  <a:pt x="2081255" y="6747"/>
                </a:lnTo>
                <a:lnTo>
                  <a:pt x="2086411" y="8732"/>
                </a:lnTo>
                <a:lnTo>
                  <a:pt x="2091171" y="11113"/>
                </a:lnTo>
                <a:lnTo>
                  <a:pt x="2095931" y="13494"/>
                </a:lnTo>
                <a:lnTo>
                  <a:pt x="2100691" y="16272"/>
                </a:lnTo>
                <a:lnTo>
                  <a:pt x="2105054" y="19050"/>
                </a:lnTo>
                <a:lnTo>
                  <a:pt x="2109417" y="21828"/>
                </a:lnTo>
                <a:lnTo>
                  <a:pt x="2113780" y="25401"/>
                </a:lnTo>
                <a:lnTo>
                  <a:pt x="2121713" y="32544"/>
                </a:lnTo>
                <a:lnTo>
                  <a:pt x="2128852" y="40085"/>
                </a:lnTo>
                <a:lnTo>
                  <a:pt x="2131629" y="44451"/>
                </a:lnTo>
                <a:lnTo>
                  <a:pt x="2135198" y="48816"/>
                </a:lnTo>
                <a:lnTo>
                  <a:pt x="2137578" y="53182"/>
                </a:lnTo>
                <a:lnTo>
                  <a:pt x="2140751" y="57944"/>
                </a:lnTo>
                <a:lnTo>
                  <a:pt x="2143131" y="62707"/>
                </a:lnTo>
                <a:lnTo>
                  <a:pt x="2145114" y="67469"/>
                </a:lnTo>
                <a:lnTo>
                  <a:pt x="2147494" y="72628"/>
                </a:lnTo>
                <a:lnTo>
                  <a:pt x="2149081" y="77788"/>
                </a:lnTo>
                <a:lnTo>
                  <a:pt x="2150271" y="82947"/>
                </a:lnTo>
                <a:lnTo>
                  <a:pt x="2151461" y="88107"/>
                </a:lnTo>
                <a:lnTo>
                  <a:pt x="2152254" y="93663"/>
                </a:lnTo>
                <a:lnTo>
                  <a:pt x="2153444" y="99219"/>
                </a:lnTo>
                <a:lnTo>
                  <a:pt x="2153841" y="105172"/>
                </a:lnTo>
                <a:lnTo>
                  <a:pt x="2154237" y="110332"/>
                </a:lnTo>
                <a:lnTo>
                  <a:pt x="2154237" y="758032"/>
                </a:lnTo>
                <a:lnTo>
                  <a:pt x="2153841" y="763588"/>
                </a:lnTo>
                <a:lnTo>
                  <a:pt x="2153444" y="769144"/>
                </a:lnTo>
                <a:lnTo>
                  <a:pt x="2152254" y="775097"/>
                </a:lnTo>
                <a:lnTo>
                  <a:pt x="2151461" y="779860"/>
                </a:lnTo>
                <a:lnTo>
                  <a:pt x="2150271" y="785416"/>
                </a:lnTo>
                <a:lnTo>
                  <a:pt x="2149081" y="790972"/>
                </a:lnTo>
                <a:lnTo>
                  <a:pt x="2147494" y="796132"/>
                </a:lnTo>
                <a:lnTo>
                  <a:pt x="2145114" y="800894"/>
                </a:lnTo>
                <a:lnTo>
                  <a:pt x="2143131" y="805657"/>
                </a:lnTo>
                <a:lnTo>
                  <a:pt x="2140751" y="810816"/>
                </a:lnTo>
                <a:lnTo>
                  <a:pt x="2137578" y="815579"/>
                </a:lnTo>
                <a:lnTo>
                  <a:pt x="2135198" y="819547"/>
                </a:lnTo>
                <a:lnTo>
                  <a:pt x="2131629" y="824310"/>
                </a:lnTo>
                <a:lnTo>
                  <a:pt x="2128852" y="827882"/>
                </a:lnTo>
                <a:lnTo>
                  <a:pt x="2124886" y="832247"/>
                </a:lnTo>
                <a:lnTo>
                  <a:pt x="2121713" y="836216"/>
                </a:lnTo>
                <a:lnTo>
                  <a:pt x="2117350" y="839788"/>
                </a:lnTo>
                <a:lnTo>
                  <a:pt x="2113780" y="843360"/>
                </a:lnTo>
                <a:lnTo>
                  <a:pt x="2109417" y="846535"/>
                </a:lnTo>
                <a:lnTo>
                  <a:pt x="2105054" y="849710"/>
                </a:lnTo>
                <a:lnTo>
                  <a:pt x="2100691" y="852488"/>
                </a:lnTo>
                <a:lnTo>
                  <a:pt x="2095931" y="854869"/>
                </a:lnTo>
                <a:lnTo>
                  <a:pt x="2091171" y="857647"/>
                </a:lnTo>
                <a:lnTo>
                  <a:pt x="2086411" y="859632"/>
                </a:lnTo>
                <a:lnTo>
                  <a:pt x="2081255" y="861616"/>
                </a:lnTo>
                <a:lnTo>
                  <a:pt x="2076099" y="863601"/>
                </a:lnTo>
                <a:lnTo>
                  <a:pt x="2070942" y="865188"/>
                </a:lnTo>
                <a:lnTo>
                  <a:pt x="2065786" y="866379"/>
                </a:lnTo>
                <a:lnTo>
                  <a:pt x="2060233" y="867172"/>
                </a:lnTo>
                <a:lnTo>
                  <a:pt x="2054680" y="867966"/>
                </a:lnTo>
                <a:lnTo>
                  <a:pt x="2049127" y="868363"/>
                </a:lnTo>
                <a:lnTo>
                  <a:pt x="2043178" y="868363"/>
                </a:lnTo>
                <a:lnTo>
                  <a:pt x="988111" y="868363"/>
                </a:lnTo>
                <a:lnTo>
                  <a:pt x="982954" y="868363"/>
                </a:lnTo>
                <a:lnTo>
                  <a:pt x="977401" y="867966"/>
                </a:lnTo>
                <a:lnTo>
                  <a:pt x="971452" y="867172"/>
                </a:lnTo>
                <a:lnTo>
                  <a:pt x="966295" y="866379"/>
                </a:lnTo>
                <a:lnTo>
                  <a:pt x="960742" y="865188"/>
                </a:lnTo>
                <a:lnTo>
                  <a:pt x="955586" y="863601"/>
                </a:lnTo>
                <a:lnTo>
                  <a:pt x="950430" y="861616"/>
                </a:lnTo>
                <a:lnTo>
                  <a:pt x="945273" y="859632"/>
                </a:lnTo>
                <a:lnTo>
                  <a:pt x="940514" y="857647"/>
                </a:lnTo>
                <a:lnTo>
                  <a:pt x="935754" y="854869"/>
                </a:lnTo>
                <a:lnTo>
                  <a:pt x="930994" y="852488"/>
                </a:lnTo>
                <a:lnTo>
                  <a:pt x="926631" y="849710"/>
                </a:lnTo>
                <a:lnTo>
                  <a:pt x="922268" y="846535"/>
                </a:lnTo>
                <a:lnTo>
                  <a:pt x="918302" y="843360"/>
                </a:lnTo>
                <a:lnTo>
                  <a:pt x="913939" y="839788"/>
                </a:lnTo>
                <a:lnTo>
                  <a:pt x="910369" y="836216"/>
                </a:lnTo>
                <a:lnTo>
                  <a:pt x="906402" y="832247"/>
                </a:lnTo>
                <a:lnTo>
                  <a:pt x="903229" y="827882"/>
                </a:lnTo>
                <a:lnTo>
                  <a:pt x="899659" y="824310"/>
                </a:lnTo>
                <a:lnTo>
                  <a:pt x="896883" y="819547"/>
                </a:lnTo>
                <a:lnTo>
                  <a:pt x="893710" y="815579"/>
                </a:lnTo>
                <a:lnTo>
                  <a:pt x="891330" y="810816"/>
                </a:lnTo>
                <a:lnTo>
                  <a:pt x="888950" y="805657"/>
                </a:lnTo>
                <a:lnTo>
                  <a:pt x="886570" y="800894"/>
                </a:lnTo>
                <a:lnTo>
                  <a:pt x="884587" y="796132"/>
                </a:lnTo>
                <a:lnTo>
                  <a:pt x="883001" y="790972"/>
                </a:lnTo>
                <a:lnTo>
                  <a:pt x="881414" y="785416"/>
                </a:lnTo>
                <a:lnTo>
                  <a:pt x="879827" y="779860"/>
                </a:lnTo>
                <a:lnTo>
                  <a:pt x="879034" y="775097"/>
                </a:lnTo>
                <a:lnTo>
                  <a:pt x="878241" y="769144"/>
                </a:lnTo>
                <a:lnTo>
                  <a:pt x="877844" y="763588"/>
                </a:lnTo>
                <a:lnTo>
                  <a:pt x="877844" y="758032"/>
                </a:lnTo>
                <a:lnTo>
                  <a:pt x="877844" y="696913"/>
                </a:lnTo>
                <a:lnTo>
                  <a:pt x="833420" y="723504"/>
                </a:lnTo>
                <a:lnTo>
                  <a:pt x="804862" y="676672"/>
                </a:lnTo>
                <a:lnTo>
                  <a:pt x="877844" y="633413"/>
                </a:lnTo>
                <a:lnTo>
                  <a:pt x="877844" y="110332"/>
                </a:lnTo>
                <a:lnTo>
                  <a:pt x="877844" y="105172"/>
                </a:lnTo>
                <a:lnTo>
                  <a:pt x="878241" y="99219"/>
                </a:lnTo>
                <a:lnTo>
                  <a:pt x="879034" y="93663"/>
                </a:lnTo>
                <a:lnTo>
                  <a:pt x="879827" y="88107"/>
                </a:lnTo>
                <a:lnTo>
                  <a:pt x="881414" y="82947"/>
                </a:lnTo>
                <a:lnTo>
                  <a:pt x="883001" y="77788"/>
                </a:lnTo>
                <a:lnTo>
                  <a:pt x="884587" y="72628"/>
                </a:lnTo>
                <a:lnTo>
                  <a:pt x="886570" y="67469"/>
                </a:lnTo>
                <a:lnTo>
                  <a:pt x="888950" y="62707"/>
                </a:lnTo>
                <a:lnTo>
                  <a:pt x="891330" y="57944"/>
                </a:lnTo>
                <a:lnTo>
                  <a:pt x="893710" y="53182"/>
                </a:lnTo>
                <a:lnTo>
                  <a:pt x="896883" y="48816"/>
                </a:lnTo>
                <a:lnTo>
                  <a:pt x="899659" y="44451"/>
                </a:lnTo>
                <a:lnTo>
                  <a:pt x="903229" y="40085"/>
                </a:lnTo>
                <a:lnTo>
                  <a:pt x="910369" y="32544"/>
                </a:lnTo>
                <a:lnTo>
                  <a:pt x="918302" y="25401"/>
                </a:lnTo>
                <a:lnTo>
                  <a:pt x="922268" y="21828"/>
                </a:lnTo>
                <a:lnTo>
                  <a:pt x="926631" y="19050"/>
                </a:lnTo>
                <a:lnTo>
                  <a:pt x="930994" y="16272"/>
                </a:lnTo>
                <a:lnTo>
                  <a:pt x="935754" y="13494"/>
                </a:lnTo>
                <a:lnTo>
                  <a:pt x="940514" y="11113"/>
                </a:lnTo>
                <a:lnTo>
                  <a:pt x="945273" y="8732"/>
                </a:lnTo>
                <a:lnTo>
                  <a:pt x="950430" y="6747"/>
                </a:lnTo>
                <a:lnTo>
                  <a:pt x="955586" y="5160"/>
                </a:lnTo>
                <a:lnTo>
                  <a:pt x="960742" y="3572"/>
                </a:lnTo>
                <a:lnTo>
                  <a:pt x="966295" y="1985"/>
                </a:lnTo>
                <a:lnTo>
                  <a:pt x="971452" y="1191"/>
                </a:lnTo>
                <a:lnTo>
                  <a:pt x="977401" y="397"/>
                </a:lnTo>
                <a:lnTo>
                  <a:pt x="98295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sz="4400" b="1">
                <a:sym typeface="+mn-ea"/>
              </a:rPr>
              <a:t>子曰：知之者不如好知者，好之者不如乐之者。</a:t>
            </a:r>
            <a:endParaRPr lang="zh-CN" altLang="en-US" sz="4800" b="1">
              <a:sym typeface="+mn-ea"/>
            </a:endParaRPr>
          </a:p>
          <a:p>
            <a:endParaRPr lang="zh-CN" altLang="en-US" sz="4800" b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p>
            <a:r>
              <a:rPr sz="4400" b="1">
                <a:sym typeface="+mn-ea"/>
              </a:rPr>
              <a:t>子曰：饭疏食饮水，曲肱而枕之，乐亦在其中矣。不义而富且贵，于我如浮云。</a:t>
            </a:r>
            <a:endParaRPr lang="zh-CN" altLang="en-US" sz="4400" b="1">
              <a:sym typeface="+mn-ea"/>
            </a:endParaRPr>
          </a:p>
        </p:txBody>
      </p:sp>
      <p:sp>
        <p:nvSpPr>
          <p:cNvPr id="2050" name=" 2050"/>
          <p:cNvSpPr/>
          <p:nvPr/>
        </p:nvSpPr>
        <p:spPr bwMode="auto">
          <a:xfrm>
            <a:off x="66675" y="5448935"/>
            <a:ext cx="2500630" cy="1329690"/>
          </a:xfrm>
          <a:custGeom>
            <a:avLst/>
            <a:gdLst>
              <a:gd name="T0" fmla="*/ 885340 w 6524"/>
              <a:gd name="T1" fmla="*/ 839496 h 4376"/>
              <a:gd name="T2" fmla="*/ 828693 w 6524"/>
              <a:gd name="T3" fmla="*/ 733209 h 4376"/>
              <a:gd name="T4" fmla="*/ 858184 w 6524"/>
              <a:gd name="T5" fmla="*/ 652033 h 4376"/>
              <a:gd name="T6" fmla="*/ 887676 w 6524"/>
              <a:gd name="T7" fmla="*/ 591881 h 4376"/>
              <a:gd name="T8" fmla="*/ 927096 w 6524"/>
              <a:gd name="T9" fmla="*/ 529102 h 4376"/>
              <a:gd name="T10" fmla="*/ 924176 w 6524"/>
              <a:gd name="T11" fmla="*/ 420186 h 4376"/>
              <a:gd name="T12" fmla="*/ 909576 w 6524"/>
              <a:gd name="T13" fmla="*/ 333754 h 4376"/>
              <a:gd name="T14" fmla="*/ 906948 w 6524"/>
              <a:gd name="T15" fmla="*/ 127603 h 4376"/>
              <a:gd name="T16" fmla="*/ 800661 w 6524"/>
              <a:gd name="T17" fmla="*/ 33872 h 4376"/>
              <a:gd name="T18" fmla="*/ 661085 w 6524"/>
              <a:gd name="T19" fmla="*/ 584 h 4376"/>
              <a:gd name="T20" fmla="*/ 510122 w 6524"/>
              <a:gd name="T21" fmla="*/ 41756 h 4376"/>
              <a:gd name="T22" fmla="*/ 417850 w 6524"/>
              <a:gd name="T23" fmla="*/ 149503 h 4376"/>
              <a:gd name="T24" fmla="*/ 409674 w 6524"/>
              <a:gd name="T25" fmla="*/ 359742 h 4376"/>
              <a:gd name="T26" fmla="*/ 397118 w 6524"/>
              <a:gd name="T27" fmla="*/ 436830 h 4376"/>
              <a:gd name="T28" fmla="*/ 420186 w 6524"/>
              <a:gd name="T29" fmla="*/ 571441 h 4376"/>
              <a:gd name="T30" fmla="*/ 465446 w 6524"/>
              <a:gd name="T31" fmla="*/ 597137 h 4376"/>
              <a:gd name="T32" fmla="*/ 510998 w 6524"/>
              <a:gd name="T33" fmla="*/ 762408 h 4376"/>
              <a:gd name="T34" fmla="*/ 427486 w 6524"/>
              <a:gd name="T35" fmla="*/ 869280 h 4376"/>
              <a:gd name="T36" fmla="*/ 56648 w 6524"/>
              <a:gd name="T37" fmla="*/ 1014695 h 4376"/>
              <a:gd name="T38" fmla="*/ 3212 w 6524"/>
              <a:gd name="T39" fmla="*/ 1073679 h 4376"/>
              <a:gd name="T40" fmla="*/ 1334726 w 6524"/>
              <a:gd name="T41" fmla="*/ 1073679 h 4376"/>
              <a:gd name="T42" fmla="*/ 1270779 w 6524"/>
              <a:gd name="T43" fmla="*/ 1009439 h 4376"/>
              <a:gd name="T44" fmla="*/ 1406850 w 6524"/>
              <a:gd name="T45" fmla="*/ 904612 h 4376"/>
              <a:gd name="T46" fmla="*/ 1298227 w 6524"/>
              <a:gd name="T47" fmla="*/ 822560 h 4376"/>
              <a:gd name="T48" fmla="*/ 1324506 w 6524"/>
              <a:gd name="T49" fmla="*/ 770292 h 4376"/>
              <a:gd name="T50" fmla="*/ 1336186 w 6524"/>
              <a:gd name="T51" fmla="*/ 705761 h 4376"/>
              <a:gd name="T52" fmla="*/ 1371518 w 6524"/>
              <a:gd name="T53" fmla="*/ 671305 h 4376"/>
              <a:gd name="T54" fmla="*/ 1378526 w 6524"/>
              <a:gd name="T55" fmla="*/ 581661 h 4376"/>
              <a:gd name="T56" fmla="*/ 1365094 w 6524"/>
              <a:gd name="T57" fmla="*/ 511582 h 4376"/>
              <a:gd name="T58" fmla="*/ 1359838 w 6524"/>
              <a:gd name="T59" fmla="*/ 353902 h 4376"/>
              <a:gd name="T60" fmla="*/ 1265815 w 6524"/>
              <a:gd name="T61" fmla="*/ 286743 h 4376"/>
              <a:gd name="T62" fmla="*/ 1161571 w 6524"/>
              <a:gd name="T63" fmla="*/ 277399 h 4376"/>
              <a:gd name="T64" fmla="*/ 1043896 w 6524"/>
              <a:gd name="T65" fmla="*/ 329374 h 4376"/>
              <a:gd name="T66" fmla="*/ 1002724 w 6524"/>
              <a:gd name="T67" fmla="*/ 442086 h 4376"/>
              <a:gd name="T68" fmla="*/ 1010316 w 6524"/>
              <a:gd name="T69" fmla="*/ 560345 h 4376"/>
              <a:gd name="T70" fmla="*/ 1008564 w 6524"/>
              <a:gd name="T71" fmla="*/ 660793 h 4376"/>
              <a:gd name="T72" fmla="*/ 1045648 w 6524"/>
              <a:gd name="T73" fmla="*/ 699337 h 4376"/>
              <a:gd name="T74" fmla="*/ 1076599 w 6524"/>
              <a:gd name="T75" fmla="*/ 806792 h 4376"/>
              <a:gd name="T76" fmla="*/ 1107551 w 6524"/>
              <a:gd name="T77" fmla="*/ 909284 h 4376"/>
              <a:gd name="T78" fmla="*/ 1318082 w 6524"/>
              <a:gd name="T79" fmla="*/ 999803 h 4376"/>
              <a:gd name="T80" fmla="*/ 1366846 w 6524"/>
              <a:gd name="T81" fmla="*/ 1068131 h 4376"/>
              <a:gd name="T82" fmla="*/ 1666145 w 6524"/>
              <a:gd name="T83" fmla="*/ 1034843 h 4376"/>
              <a:gd name="T84" fmla="*/ 1606285 w 6524"/>
              <a:gd name="T85" fmla="*/ 986663 h 4376"/>
              <a:gd name="T86" fmla="*/ 1881932 w 6524"/>
              <a:gd name="T87" fmla="*/ 971187 h 4376"/>
              <a:gd name="T88" fmla="*/ 1692425 w 6524"/>
              <a:gd name="T89" fmla="*/ 895852 h 4376"/>
              <a:gd name="T90" fmla="*/ 1646873 w 6524"/>
              <a:gd name="T91" fmla="*/ 837160 h 4376"/>
              <a:gd name="T92" fmla="*/ 1666145 w 6524"/>
              <a:gd name="T93" fmla="*/ 787812 h 4376"/>
              <a:gd name="T94" fmla="*/ 1689213 w 6524"/>
              <a:gd name="T95" fmla="*/ 752772 h 4376"/>
              <a:gd name="T96" fmla="*/ 1703813 w 6524"/>
              <a:gd name="T97" fmla="*/ 691161 h 4376"/>
              <a:gd name="T98" fmla="*/ 1691549 w 6524"/>
              <a:gd name="T99" fmla="*/ 638893 h 4376"/>
              <a:gd name="T100" fmla="*/ 1686877 w 6524"/>
              <a:gd name="T101" fmla="*/ 515962 h 4376"/>
              <a:gd name="T102" fmla="*/ 1612709 w 6524"/>
              <a:gd name="T103" fmla="*/ 468950 h 4376"/>
              <a:gd name="T104" fmla="*/ 1509926 w 6524"/>
              <a:gd name="T105" fmla="*/ 478002 h 4376"/>
              <a:gd name="T106" fmla="*/ 1453862 w 6524"/>
              <a:gd name="T107" fmla="*/ 522678 h 4376"/>
              <a:gd name="T108" fmla="*/ 1439554 w 6524"/>
              <a:gd name="T109" fmla="*/ 618161 h 4376"/>
              <a:gd name="T110" fmla="*/ 1437218 w 6524"/>
              <a:gd name="T111" fmla="*/ 679481 h 4376"/>
              <a:gd name="T112" fmla="*/ 1455322 w 6524"/>
              <a:gd name="T113" fmla="*/ 756276 h 4376"/>
              <a:gd name="T114" fmla="*/ 1485398 w 6524"/>
              <a:gd name="T115" fmla="*/ 828692 h 4376"/>
              <a:gd name="T116" fmla="*/ 1457074 w 6524"/>
              <a:gd name="T117" fmla="*/ 891180 h 4376"/>
              <a:gd name="T118" fmla="*/ 1654757 w 6524"/>
              <a:gd name="T119" fmla="*/ 974691 h 4376"/>
              <a:gd name="T120" fmla="*/ 1699725 w 6524"/>
              <a:gd name="T121" fmla="*/ 1038931 h 437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6524" h="4376">
                <a:moveTo>
                  <a:pt x="4032" y="3336"/>
                </a:moveTo>
                <a:lnTo>
                  <a:pt x="4032" y="3336"/>
                </a:lnTo>
                <a:lnTo>
                  <a:pt x="3856" y="3260"/>
                </a:lnTo>
                <a:lnTo>
                  <a:pt x="3674" y="3182"/>
                </a:lnTo>
                <a:lnTo>
                  <a:pt x="3492" y="3105"/>
                </a:lnTo>
                <a:lnTo>
                  <a:pt x="3315" y="3031"/>
                </a:lnTo>
                <a:lnTo>
                  <a:pt x="3118" y="2977"/>
                </a:lnTo>
                <a:lnTo>
                  <a:pt x="3103" y="2966"/>
                </a:lnTo>
                <a:lnTo>
                  <a:pt x="3089" y="2952"/>
                </a:lnTo>
                <a:lnTo>
                  <a:pt x="3075" y="2934"/>
                </a:lnTo>
                <a:lnTo>
                  <a:pt x="3060" y="2916"/>
                </a:lnTo>
                <a:lnTo>
                  <a:pt x="3046" y="2896"/>
                </a:lnTo>
                <a:lnTo>
                  <a:pt x="3032" y="2875"/>
                </a:lnTo>
                <a:lnTo>
                  <a:pt x="3019" y="2852"/>
                </a:lnTo>
                <a:lnTo>
                  <a:pt x="3006" y="2829"/>
                </a:lnTo>
                <a:lnTo>
                  <a:pt x="2981" y="2781"/>
                </a:lnTo>
                <a:lnTo>
                  <a:pt x="2958" y="2735"/>
                </a:lnTo>
                <a:lnTo>
                  <a:pt x="2921" y="2655"/>
                </a:lnTo>
                <a:lnTo>
                  <a:pt x="2795" y="2636"/>
                </a:lnTo>
                <a:lnTo>
                  <a:pt x="2797" y="2612"/>
                </a:lnTo>
                <a:lnTo>
                  <a:pt x="2801" y="2591"/>
                </a:lnTo>
                <a:lnTo>
                  <a:pt x="2806" y="2571"/>
                </a:lnTo>
                <a:lnTo>
                  <a:pt x="2813" y="2554"/>
                </a:lnTo>
                <a:lnTo>
                  <a:pt x="2820" y="2538"/>
                </a:lnTo>
                <a:lnTo>
                  <a:pt x="2829" y="2525"/>
                </a:lnTo>
                <a:lnTo>
                  <a:pt x="2838" y="2511"/>
                </a:lnTo>
                <a:lnTo>
                  <a:pt x="2847" y="2498"/>
                </a:lnTo>
                <a:lnTo>
                  <a:pt x="2868" y="2475"/>
                </a:lnTo>
                <a:lnTo>
                  <a:pt x="2878" y="2463"/>
                </a:lnTo>
                <a:lnTo>
                  <a:pt x="2888" y="2450"/>
                </a:lnTo>
                <a:lnTo>
                  <a:pt x="2897" y="2436"/>
                </a:lnTo>
                <a:lnTo>
                  <a:pt x="2906" y="2421"/>
                </a:lnTo>
                <a:lnTo>
                  <a:pt x="2913" y="2404"/>
                </a:lnTo>
                <a:lnTo>
                  <a:pt x="2921" y="2386"/>
                </a:lnTo>
                <a:lnTo>
                  <a:pt x="2926" y="2367"/>
                </a:lnTo>
                <a:lnTo>
                  <a:pt x="2930" y="2349"/>
                </a:lnTo>
                <a:lnTo>
                  <a:pt x="2933" y="2331"/>
                </a:lnTo>
                <a:lnTo>
                  <a:pt x="2935" y="2312"/>
                </a:lnTo>
                <a:lnTo>
                  <a:pt x="2937" y="2272"/>
                </a:lnTo>
                <a:lnTo>
                  <a:pt x="2939" y="2233"/>
                </a:lnTo>
                <a:lnTo>
                  <a:pt x="2942" y="2194"/>
                </a:lnTo>
                <a:lnTo>
                  <a:pt x="2944" y="2175"/>
                </a:lnTo>
                <a:lnTo>
                  <a:pt x="2947" y="2155"/>
                </a:lnTo>
                <a:lnTo>
                  <a:pt x="2951" y="2137"/>
                </a:lnTo>
                <a:lnTo>
                  <a:pt x="2956" y="2119"/>
                </a:lnTo>
                <a:lnTo>
                  <a:pt x="2963" y="2102"/>
                </a:lnTo>
                <a:lnTo>
                  <a:pt x="2971" y="2085"/>
                </a:lnTo>
                <a:lnTo>
                  <a:pt x="2977" y="2074"/>
                </a:lnTo>
                <a:lnTo>
                  <a:pt x="2984" y="2065"/>
                </a:lnTo>
                <a:lnTo>
                  <a:pt x="2993" y="2057"/>
                </a:lnTo>
                <a:lnTo>
                  <a:pt x="3002" y="2050"/>
                </a:lnTo>
                <a:lnTo>
                  <a:pt x="3011" y="2043"/>
                </a:lnTo>
                <a:lnTo>
                  <a:pt x="3021" y="2038"/>
                </a:lnTo>
                <a:lnTo>
                  <a:pt x="3040" y="2027"/>
                </a:lnTo>
                <a:lnTo>
                  <a:pt x="3061" y="2015"/>
                </a:lnTo>
                <a:lnTo>
                  <a:pt x="3081" y="2004"/>
                </a:lnTo>
                <a:lnTo>
                  <a:pt x="3090" y="1998"/>
                </a:lnTo>
                <a:lnTo>
                  <a:pt x="3098" y="1991"/>
                </a:lnTo>
                <a:lnTo>
                  <a:pt x="3106" y="1983"/>
                </a:lnTo>
                <a:lnTo>
                  <a:pt x="3113" y="1974"/>
                </a:lnTo>
                <a:lnTo>
                  <a:pt x="3119" y="1965"/>
                </a:lnTo>
                <a:lnTo>
                  <a:pt x="3125" y="1955"/>
                </a:lnTo>
                <a:lnTo>
                  <a:pt x="3137" y="1933"/>
                </a:lnTo>
                <a:lnTo>
                  <a:pt x="3147" y="1910"/>
                </a:lnTo>
                <a:lnTo>
                  <a:pt x="3155" y="1886"/>
                </a:lnTo>
                <a:lnTo>
                  <a:pt x="3163" y="1860"/>
                </a:lnTo>
                <a:lnTo>
                  <a:pt x="3169" y="1836"/>
                </a:lnTo>
                <a:lnTo>
                  <a:pt x="3175" y="1812"/>
                </a:lnTo>
                <a:lnTo>
                  <a:pt x="3179" y="1789"/>
                </a:lnTo>
                <a:lnTo>
                  <a:pt x="3186" y="1749"/>
                </a:lnTo>
                <a:lnTo>
                  <a:pt x="3192" y="1705"/>
                </a:lnTo>
                <a:lnTo>
                  <a:pt x="3196" y="1659"/>
                </a:lnTo>
                <a:lnTo>
                  <a:pt x="3197" y="1637"/>
                </a:lnTo>
                <a:lnTo>
                  <a:pt x="3198" y="1614"/>
                </a:lnTo>
                <a:lnTo>
                  <a:pt x="3197" y="1590"/>
                </a:lnTo>
                <a:lnTo>
                  <a:pt x="3196" y="1568"/>
                </a:lnTo>
                <a:lnTo>
                  <a:pt x="3194" y="1545"/>
                </a:lnTo>
                <a:lnTo>
                  <a:pt x="3191" y="1522"/>
                </a:lnTo>
                <a:lnTo>
                  <a:pt x="3186" y="1501"/>
                </a:lnTo>
                <a:lnTo>
                  <a:pt x="3181" y="1480"/>
                </a:lnTo>
                <a:lnTo>
                  <a:pt x="3174" y="1459"/>
                </a:lnTo>
                <a:lnTo>
                  <a:pt x="3165" y="1439"/>
                </a:lnTo>
                <a:lnTo>
                  <a:pt x="3155" y="1419"/>
                </a:lnTo>
                <a:lnTo>
                  <a:pt x="3146" y="1403"/>
                </a:lnTo>
                <a:lnTo>
                  <a:pt x="3138" y="1389"/>
                </a:lnTo>
                <a:lnTo>
                  <a:pt x="3131" y="1375"/>
                </a:lnTo>
                <a:lnTo>
                  <a:pt x="3124" y="1361"/>
                </a:lnTo>
                <a:lnTo>
                  <a:pt x="3119" y="1345"/>
                </a:lnTo>
                <a:lnTo>
                  <a:pt x="3114" y="1326"/>
                </a:lnTo>
                <a:lnTo>
                  <a:pt x="3111" y="1302"/>
                </a:lnTo>
                <a:lnTo>
                  <a:pt x="3110" y="1283"/>
                </a:lnTo>
                <a:lnTo>
                  <a:pt x="3109" y="1261"/>
                </a:lnTo>
                <a:lnTo>
                  <a:pt x="3110" y="1234"/>
                </a:lnTo>
                <a:lnTo>
                  <a:pt x="3111" y="1206"/>
                </a:lnTo>
                <a:lnTo>
                  <a:pt x="3115" y="1143"/>
                </a:lnTo>
                <a:lnTo>
                  <a:pt x="3120" y="1075"/>
                </a:lnTo>
                <a:lnTo>
                  <a:pt x="3133" y="949"/>
                </a:lnTo>
                <a:lnTo>
                  <a:pt x="3137" y="901"/>
                </a:lnTo>
                <a:lnTo>
                  <a:pt x="3139" y="868"/>
                </a:lnTo>
                <a:lnTo>
                  <a:pt x="3140" y="809"/>
                </a:lnTo>
                <a:lnTo>
                  <a:pt x="3140" y="751"/>
                </a:lnTo>
                <a:lnTo>
                  <a:pt x="3138" y="694"/>
                </a:lnTo>
                <a:lnTo>
                  <a:pt x="3135" y="637"/>
                </a:lnTo>
                <a:lnTo>
                  <a:pt x="3130" y="580"/>
                </a:lnTo>
                <a:lnTo>
                  <a:pt x="3126" y="552"/>
                </a:lnTo>
                <a:lnTo>
                  <a:pt x="3122" y="523"/>
                </a:lnTo>
                <a:lnTo>
                  <a:pt x="3117" y="495"/>
                </a:lnTo>
                <a:lnTo>
                  <a:pt x="3112" y="465"/>
                </a:lnTo>
                <a:lnTo>
                  <a:pt x="3106" y="437"/>
                </a:lnTo>
                <a:lnTo>
                  <a:pt x="3099" y="408"/>
                </a:lnTo>
                <a:lnTo>
                  <a:pt x="3091" y="385"/>
                </a:lnTo>
                <a:lnTo>
                  <a:pt x="3081" y="361"/>
                </a:lnTo>
                <a:lnTo>
                  <a:pt x="3067" y="333"/>
                </a:lnTo>
                <a:lnTo>
                  <a:pt x="3058" y="317"/>
                </a:lnTo>
                <a:lnTo>
                  <a:pt x="3049" y="301"/>
                </a:lnTo>
                <a:lnTo>
                  <a:pt x="3039" y="286"/>
                </a:lnTo>
                <a:lnTo>
                  <a:pt x="3029" y="272"/>
                </a:lnTo>
                <a:lnTo>
                  <a:pt x="3017" y="258"/>
                </a:lnTo>
                <a:lnTo>
                  <a:pt x="3005" y="244"/>
                </a:lnTo>
                <a:lnTo>
                  <a:pt x="2993" y="234"/>
                </a:lnTo>
                <a:lnTo>
                  <a:pt x="2979" y="225"/>
                </a:lnTo>
                <a:lnTo>
                  <a:pt x="2832" y="200"/>
                </a:lnTo>
                <a:lnTo>
                  <a:pt x="2742" y="116"/>
                </a:lnTo>
                <a:lnTo>
                  <a:pt x="2707" y="95"/>
                </a:lnTo>
                <a:lnTo>
                  <a:pt x="2673" y="78"/>
                </a:lnTo>
                <a:lnTo>
                  <a:pt x="2638" y="62"/>
                </a:lnTo>
                <a:lnTo>
                  <a:pt x="2604" y="48"/>
                </a:lnTo>
                <a:lnTo>
                  <a:pt x="2568" y="36"/>
                </a:lnTo>
                <a:lnTo>
                  <a:pt x="2534" y="26"/>
                </a:lnTo>
                <a:lnTo>
                  <a:pt x="2500" y="18"/>
                </a:lnTo>
                <a:lnTo>
                  <a:pt x="2466" y="11"/>
                </a:lnTo>
                <a:lnTo>
                  <a:pt x="2432" y="6"/>
                </a:lnTo>
                <a:lnTo>
                  <a:pt x="2397" y="3"/>
                </a:lnTo>
                <a:lnTo>
                  <a:pt x="2364" y="1"/>
                </a:lnTo>
                <a:lnTo>
                  <a:pt x="2330" y="0"/>
                </a:lnTo>
                <a:lnTo>
                  <a:pt x="2297" y="0"/>
                </a:lnTo>
                <a:lnTo>
                  <a:pt x="2264" y="2"/>
                </a:lnTo>
                <a:lnTo>
                  <a:pt x="2232" y="4"/>
                </a:lnTo>
                <a:lnTo>
                  <a:pt x="2199" y="8"/>
                </a:lnTo>
                <a:lnTo>
                  <a:pt x="2168" y="13"/>
                </a:lnTo>
                <a:lnTo>
                  <a:pt x="2136" y="18"/>
                </a:lnTo>
                <a:lnTo>
                  <a:pt x="2106" y="24"/>
                </a:lnTo>
                <a:lnTo>
                  <a:pt x="2076" y="31"/>
                </a:lnTo>
                <a:lnTo>
                  <a:pt x="2047" y="38"/>
                </a:lnTo>
                <a:lnTo>
                  <a:pt x="2018" y="47"/>
                </a:lnTo>
                <a:lnTo>
                  <a:pt x="1963" y="63"/>
                </a:lnTo>
                <a:lnTo>
                  <a:pt x="1910" y="81"/>
                </a:lnTo>
                <a:lnTo>
                  <a:pt x="1861" y="98"/>
                </a:lnTo>
                <a:lnTo>
                  <a:pt x="1816" y="117"/>
                </a:lnTo>
                <a:lnTo>
                  <a:pt x="1774" y="133"/>
                </a:lnTo>
                <a:lnTo>
                  <a:pt x="1747" y="143"/>
                </a:lnTo>
                <a:lnTo>
                  <a:pt x="1719" y="155"/>
                </a:lnTo>
                <a:lnTo>
                  <a:pt x="1692" y="169"/>
                </a:lnTo>
                <a:lnTo>
                  <a:pt x="1667" y="186"/>
                </a:lnTo>
                <a:lnTo>
                  <a:pt x="1641" y="203"/>
                </a:lnTo>
                <a:lnTo>
                  <a:pt x="1618" y="222"/>
                </a:lnTo>
                <a:lnTo>
                  <a:pt x="1595" y="243"/>
                </a:lnTo>
                <a:lnTo>
                  <a:pt x="1572" y="267"/>
                </a:lnTo>
                <a:lnTo>
                  <a:pt x="1550" y="291"/>
                </a:lnTo>
                <a:lnTo>
                  <a:pt x="1530" y="318"/>
                </a:lnTo>
                <a:lnTo>
                  <a:pt x="1510" y="346"/>
                </a:lnTo>
                <a:lnTo>
                  <a:pt x="1492" y="376"/>
                </a:lnTo>
                <a:lnTo>
                  <a:pt x="1475" y="408"/>
                </a:lnTo>
                <a:lnTo>
                  <a:pt x="1460" y="441"/>
                </a:lnTo>
                <a:lnTo>
                  <a:pt x="1444" y="476"/>
                </a:lnTo>
                <a:lnTo>
                  <a:pt x="1431" y="512"/>
                </a:lnTo>
                <a:lnTo>
                  <a:pt x="1419" y="550"/>
                </a:lnTo>
                <a:lnTo>
                  <a:pt x="1408" y="589"/>
                </a:lnTo>
                <a:lnTo>
                  <a:pt x="1398" y="631"/>
                </a:lnTo>
                <a:lnTo>
                  <a:pt x="1390" y="673"/>
                </a:lnTo>
                <a:lnTo>
                  <a:pt x="1383" y="717"/>
                </a:lnTo>
                <a:lnTo>
                  <a:pt x="1377" y="763"/>
                </a:lnTo>
                <a:lnTo>
                  <a:pt x="1373" y="809"/>
                </a:lnTo>
                <a:lnTo>
                  <a:pt x="1371" y="857"/>
                </a:lnTo>
                <a:lnTo>
                  <a:pt x="1371" y="907"/>
                </a:lnTo>
                <a:lnTo>
                  <a:pt x="1372" y="958"/>
                </a:lnTo>
                <a:lnTo>
                  <a:pt x="1374" y="1010"/>
                </a:lnTo>
                <a:lnTo>
                  <a:pt x="1378" y="1064"/>
                </a:lnTo>
                <a:lnTo>
                  <a:pt x="1385" y="1119"/>
                </a:lnTo>
                <a:lnTo>
                  <a:pt x="1393" y="1176"/>
                </a:lnTo>
                <a:lnTo>
                  <a:pt x="1403" y="1232"/>
                </a:lnTo>
                <a:lnTo>
                  <a:pt x="1414" y="1291"/>
                </a:lnTo>
                <a:lnTo>
                  <a:pt x="1417" y="1311"/>
                </a:lnTo>
                <a:lnTo>
                  <a:pt x="1418" y="1330"/>
                </a:lnTo>
                <a:lnTo>
                  <a:pt x="1417" y="1346"/>
                </a:lnTo>
                <a:lnTo>
                  <a:pt x="1415" y="1362"/>
                </a:lnTo>
                <a:lnTo>
                  <a:pt x="1411" y="1377"/>
                </a:lnTo>
                <a:lnTo>
                  <a:pt x="1406" y="1392"/>
                </a:lnTo>
                <a:lnTo>
                  <a:pt x="1400" y="1405"/>
                </a:lnTo>
                <a:lnTo>
                  <a:pt x="1394" y="1418"/>
                </a:lnTo>
                <a:lnTo>
                  <a:pt x="1382" y="1441"/>
                </a:lnTo>
                <a:lnTo>
                  <a:pt x="1369" y="1464"/>
                </a:lnTo>
                <a:lnTo>
                  <a:pt x="1365" y="1474"/>
                </a:lnTo>
                <a:lnTo>
                  <a:pt x="1362" y="1485"/>
                </a:lnTo>
                <a:lnTo>
                  <a:pt x="1360" y="1496"/>
                </a:lnTo>
                <a:lnTo>
                  <a:pt x="1360" y="1507"/>
                </a:lnTo>
                <a:lnTo>
                  <a:pt x="1364" y="1563"/>
                </a:lnTo>
                <a:lnTo>
                  <a:pt x="1369" y="1631"/>
                </a:lnTo>
                <a:lnTo>
                  <a:pt x="1372" y="1668"/>
                </a:lnTo>
                <a:lnTo>
                  <a:pt x="1376" y="1706"/>
                </a:lnTo>
                <a:lnTo>
                  <a:pt x="1382" y="1746"/>
                </a:lnTo>
                <a:lnTo>
                  <a:pt x="1387" y="1784"/>
                </a:lnTo>
                <a:lnTo>
                  <a:pt x="1395" y="1823"/>
                </a:lnTo>
                <a:lnTo>
                  <a:pt x="1403" y="1859"/>
                </a:lnTo>
                <a:lnTo>
                  <a:pt x="1413" y="1895"/>
                </a:lnTo>
                <a:lnTo>
                  <a:pt x="1419" y="1911"/>
                </a:lnTo>
                <a:lnTo>
                  <a:pt x="1425" y="1927"/>
                </a:lnTo>
                <a:lnTo>
                  <a:pt x="1432" y="1942"/>
                </a:lnTo>
                <a:lnTo>
                  <a:pt x="1439" y="1957"/>
                </a:lnTo>
                <a:lnTo>
                  <a:pt x="1447" y="1971"/>
                </a:lnTo>
                <a:lnTo>
                  <a:pt x="1456" y="1983"/>
                </a:lnTo>
                <a:lnTo>
                  <a:pt x="1465" y="1994"/>
                </a:lnTo>
                <a:lnTo>
                  <a:pt x="1475" y="2005"/>
                </a:lnTo>
                <a:lnTo>
                  <a:pt x="1485" y="2014"/>
                </a:lnTo>
                <a:lnTo>
                  <a:pt x="1496" y="2022"/>
                </a:lnTo>
                <a:lnTo>
                  <a:pt x="1504" y="2026"/>
                </a:lnTo>
                <a:lnTo>
                  <a:pt x="1516" y="2030"/>
                </a:lnTo>
                <a:lnTo>
                  <a:pt x="1550" y="2038"/>
                </a:lnTo>
                <a:lnTo>
                  <a:pt x="1580" y="2045"/>
                </a:lnTo>
                <a:lnTo>
                  <a:pt x="1591" y="2046"/>
                </a:lnTo>
                <a:lnTo>
                  <a:pt x="1593" y="2046"/>
                </a:lnTo>
                <a:lnTo>
                  <a:pt x="1594" y="2045"/>
                </a:lnTo>
                <a:lnTo>
                  <a:pt x="1629" y="2421"/>
                </a:lnTo>
                <a:lnTo>
                  <a:pt x="1635" y="2436"/>
                </a:lnTo>
                <a:lnTo>
                  <a:pt x="1642" y="2450"/>
                </a:lnTo>
                <a:lnTo>
                  <a:pt x="1650" y="2462"/>
                </a:lnTo>
                <a:lnTo>
                  <a:pt x="1658" y="2473"/>
                </a:lnTo>
                <a:lnTo>
                  <a:pt x="1677" y="2493"/>
                </a:lnTo>
                <a:lnTo>
                  <a:pt x="1695" y="2514"/>
                </a:lnTo>
                <a:lnTo>
                  <a:pt x="1704" y="2524"/>
                </a:lnTo>
                <a:lnTo>
                  <a:pt x="1713" y="2536"/>
                </a:lnTo>
                <a:lnTo>
                  <a:pt x="1721" y="2548"/>
                </a:lnTo>
                <a:lnTo>
                  <a:pt x="1730" y="2561"/>
                </a:lnTo>
                <a:lnTo>
                  <a:pt x="1738" y="2575"/>
                </a:lnTo>
                <a:lnTo>
                  <a:pt x="1744" y="2593"/>
                </a:lnTo>
                <a:lnTo>
                  <a:pt x="1750" y="2611"/>
                </a:lnTo>
                <a:lnTo>
                  <a:pt x="1754" y="2631"/>
                </a:lnTo>
                <a:lnTo>
                  <a:pt x="1661" y="2655"/>
                </a:lnTo>
                <a:lnTo>
                  <a:pt x="1623" y="2735"/>
                </a:lnTo>
                <a:lnTo>
                  <a:pt x="1601" y="2781"/>
                </a:lnTo>
                <a:lnTo>
                  <a:pt x="1575" y="2829"/>
                </a:lnTo>
                <a:lnTo>
                  <a:pt x="1563" y="2852"/>
                </a:lnTo>
                <a:lnTo>
                  <a:pt x="1549" y="2875"/>
                </a:lnTo>
                <a:lnTo>
                  <a:pt x="1536" y="2896"/>
                </a:lnTo>
                <a:lnTo>
                  <a:pt x="1522" y="2916"/>
                </a:lnTo>
                <a:lnTo>
                  <a:pt x="1507" y="2934"/>
                </a:lnTo>
                <a:lnTo>
                  <a:pt x="1493" y="2952"/>
                </a:lnTo>
                <a:lnTo>
                  <a:pt x="1478" y="2966"/>
                </a:lnTo>
                <a:lnTo>
                  <a:pt x="1464" y="2977"/>
                </a:lnTo>
                <a:lnTo>
                  <a:pt x="1266" y="3031"/>
                </a:lnTo>
                <a:lnTo>
                  <a:pt x="1089" y="3105"/>
                </a:lnTo>
                <a:lnTo>
                  <a:pt x="908" y="3182"/>
                </a:lnTo>
                <a:lnTo>
                  <a:pt x="726" y="3260"/>
                </a:lnTo>
                <a:lnTo>
                  <a:pt x="549" y="3336"/>
                </a:lnTo>
                <a:lnTo>
                  <a:pt x="509" y="3352"/>
                </a:lnTo>
                <a:lnTo>
                  <a:pt x="469" y="3367"/>
                </a:lnTo>
                <a:lnTo>
                  <a:pt x="386" y="3396"/>
                </a:lnTo>
                <a:lnTo>
                  <a:pt x="346" y="3410"/>
                </a:lnTo>
                <a:lnTo>
                  <a:pt x="306" y="3424"/>
                </a:lnTo>
                <a:lnTo>
                  <a:pt x="267" y="3440"/>
                </a:lnTo>
                <a:lnTo>
                  <a:pt x="229" y="3457"/>
                </a:lnTo>
                <a:lnTo>
                  <a:pt x="194" y="3475"/>
                </a:lnTo>
                <a:lnTo>
                  <a:pt x="175" y="3485"/>
                </a:lnTo>
                <a:lnTo>
                  <a:pt x="159" y="3495"/>
                </a:lnTo>
                <a:lnTo>
                  <a:pt x="143" y="3507"/>
                </a:lnTo>
                <a:lnTo>
                  <a:pt x="127" y="3518"/>
                </a:lnTo>
                <a:lnTo>
                  <a:pt x="111" y="3530"/>
                </a:lnTo>
                <a:lnTo>
                  <a:pt x="97" y="3543"/>
                </a:lnTo>
                <a:lnTo>
                  <a:pt x="83" y="3556"/>
                </a:lnTo>
                <a:lnTo>
                  <a:pt x="71" y="3571"/>
                </a:lnTo>
                <a:lnTo>
                  <a:pt x="59" y="3586"/>
                </a:lnTo>
                <a:lnTo>
                  <a:pt x="46" y="3602"/>
                </a:lnTo>
                <a:lnTo>
                  <a:pt x="36" y="3619"/>
                </a:lnTo>
                <a:lnTo>
                  <a:pt x="27" y="3637"/>
                </a:lnTo>
                <a:lnTo>
                  <a:pt x="18" y="3657"/>
                </a:lnTo>
                <a:lnTo>
                  <a:pt x="11" y="3677"/>
                </a:lnTo>
                <a:lnTo>
                  <a:pt x="10" y="3742"/>
                </a:lnTo>
                <a:lnTo>
                  <a:pt x="9" y="3821"/>
                </a:lnTo>
                <a:lnTo>
                  <a:pt x="4" y="4009"/>
                </a:lnTo>
                <a:lnTo>
                  <a:pt x="1" y="4204"/>
                </a:lnTo>
                <a:lnTo>
                  <a:pt x="0" y="4296"/>
                </a:lnTo>
                <a:lnTo>
                  <a:pt x="1" y="4376"/>
                </a:lnTo>
                <a:lnTo>
                  <a:pt x="4581" y="4376"/>
                </a:lnTo>
                <a:lnTo>
                  <a:pt x="4581" y="4296"/>
                </a:lnTo>
                <a:lnTo>
                  <a:pt x="4581" y="4204"/>
                </a:lnTo>
                <a:lnTo>
                  <a:pt x="4577" y="4009"/>
                </a:lnTo>
                <a:lnTo>
                  <a:pt x="4573" y="3821"/>
                </a:lnTo>
                <a:lnTo>
                  <a:pt x="4571" y="3742"/>
                </a:lnTo>
                <a:lnTo>
                  <a:pt x="4571" y="3677"/>
                </a:lnTo>
                <a:lnTo>
                  <a:pt x="4563" y="3657"/>
                </a:lnTo>
                <a:lnTo>
                  <a:pt x="4555" y="3637"/>
                </a:lnTo>
                <a:lnTo>
                  <a:pt x="4545" y="3619"/>
                </a:lnTo>
                <a:lnTo>
                  <a:pt x="4535" y="3602"/>
                </a:lnTo>
                <a:lnTo>
                  <a:pt x="4523" y="3586"/>
                </a:lnTo>
                <a:lnTo>
                  <a:pt x="4511" y="3571"/>
                </a:lnTo>
                <a:lnTo>
                  <a:pt x="4498" y="3556"/>
                </a:lnTo>
                <a:lnTo>
                  <a:pt x="4484" y="3543"/>
                </a:lnTo>
                <a:lnTo>
                  <a:pt x="4470" y="3530"/>
                </a:lnTo>
                <a:lnTo>
                  <a:pt x="4454" y="3518"/>
                </a:lnTo>
                <a:lnTo>
                  <a:pt x="4439" y="3507"/>
                </a:lnTo>
                <a:lnTo>
                  <a:pt x="4423" y="3495"/>
                </a:lnTo>
                <a:lnTo>
                  <a:pt x="4406" y="3485"/>
                </a:lnTo>
                <a:lnTo>
                  <a:pt x="4388" y="3475"/>
                </a:lnTo>
                <a:lnTo>
                  <a:pt x="4352" y="3457"/>
                </a:lnTo>
                <a:lnTo>
                  <a:pt x="4314" y="3440"/>
                </a:lnTo>
                <a:lnTo>
                  <a:pt x="4275" y="3424"/>
                </a:lnTo>
                <a:lnTo>
                  <a:pt x="4235" y="3410"/>
                </a:lnTo>
                <a:lnTo>
                  <a:pt x="4195" y="3396"/>
                </a:lnTo>
                <a:lnTo>
                  <a:pt x="4113" y="3367"/>
                </a:lnTo>
                <a:lnTo>
                  <a:pt x="4073" y="3352"/>
                </a:lnTo>
                <a:lnTo>
                  <a:pt x="4032" y="3336"/>
                </a:lnTo>
                <a:close/>
                <a:moveTo>
                  <a:pt x="5329" y="3316"/>
                </a:moveTo>
                <a:lnTo>
                  <a:pt x="5329" y="3316"/>
                </a:lnTo>
                <a:lnTo>
                  <a:pt x="5202" y="3262"/>
                </a:lnTo>
                <a:lnTo>
                  <a:pt x="5073" y="3206"/>
                </a:lnTo>
                <a:lnTo>
                  <a:pt x="4943" y="3151"/>
                </a:lnTo>
                <a:lnTo>
                  <a:pt x="4818" y="3098"/>
                </a:lnTo>
                <a:lnTo>
                  <a:pt x="4677" y="3060"/>
                </a:lnTo>
                <a:lnTo>
                  <a:pt x="4666" y="3052"/>
                </a:lnTo>
                <a:lnTo>
                  <a:pt x="4656" y="3042"/>
                </a:lnTo>
                <a:lnTo>
                  <a:pt x="4645" y="3030"/>
                </a:lnTo>
                <a:lnTo>
                  <a:pt x="4635" y="3017"/>
                </a:lnTo>
                <a:lnTo>
                  <a:pt x="4625" y="3002"/>
                </a:lnTo>
                <a:lnTo>
                  <a:pt x="4616" y="2987"/>
                </a:lnTo>
                <a:lnTo>
                  <a:pt x="4596" y="2955"/>
                </a:lnTo>
                <a:lnTo>
                  <a:pt x="4579" y="2920"/>
                </a:lnTo>
                <a:lnTo>
                  <a:pt x="4563" y="2887"/>
                </a:lnTo>
                <a:lnTo>
                  <a:pt x="4536" y="2830"/>
                </a:lnTo>
                <a:lnTo>
                  <a:pt x="4446" y="2817"/>
                </a:lnTo>
                <a:lnTo>
                  <a:pt x="4448" y="2800"/>
                </a:lnTo>
                <a:lnTo>
                  <a:pt x="4450" y="2784"/>
                </a:lnTo>
                <a:lnTo>
                  <a:pt x="4454" y="2770"/>
                </a:lnTo>
                <a:lnTo>
                  <a:pt x="4459" y="2758"/>
                </a:lnTo>
                <a:lnTo>
                  <a:pt x="4465" y="2747"/>
                </a:lnTo>
                <a:lnTo>
                  <a:pt x="4471" y="2737"/>
                </a:lnTo>
                <a:lnTo>
                  <a:pt x="4477" y="2728"/>
                </a:lnTo>
                <a:lnTo>
                  <a:pt x="4484" y="2718"/>
                </a:lnTo>
                <a:lnTo>
                  <a:pt x="4498" y="2702"/>
                </a:lnTo>
                <a:lnTo>
                  <a:pt x="4512" y="2684"/>
                </a:lnTo>
                <a:lnTo>
                  <a:pt x="4519" y="2674"/>
                </a:lnTo>
                <a:lnTo>
                  <a:pt x="4525" y="2664"/>
                </a:lnTo>
                <a:lnTo>
                  <a:pt x="4532" y="2651"/>
                </a:lnTo>
                <a:lnTo>
                  <a:pt x="4536" y="2638"/>
                </a:lnTo>
                <a:lnTo>
                  <a:pt x="4540" y="2625"/>
                </a:lnTo>
                <a:lnTo>
                  <a:pt x="4543" y="2612"/>
                </a:lnTo>
                <a:lnTo>
                  <a:pt x="4545" y="2599"/>
                </a:lnTo>
                <a:lnTo>
                  <a:pt x="4546" y="2586"/>
                </a:lnTo>
                <a:lnTo>
                  <a:pt x="4548" y="2557"/>
                </a:lnTo>
                <a:lnTo>
                  <a:pt x="4549" y="2530"/>
                </a:lnTo>
                <a:lnTo>
                  <a:pt x="4551" y="2501"/>
                </a:lnTo>
                <a:lnTo>
                  <a:pt x="4553" y="2488"/>
                </a:lnTo>
                <a:lnTo>
                  <a:pt x="4555" y="2474"/>
                </a:lnTo>
                <a:lnTo>
                  <a:pt x="4558" y="2461"/>
                </a:lnTo>
                <a:lnTo>
                  <a:pt x="4562" y="2449"/>
                </a:lnTo>
                <a:lnTo>
                  <a:pt x="4566" y="2436"/>
                </a:lnTo>
                <a:lnTo>
                  <a:pt x="4572" y="2424"/>
                </a:lnTo>
                <a:lnTo>
                  <a:pt x="4576" y="2417"/>
                </a:lnTo>
                <a:lnTo>
                  <a:pt x="4581" y="2410"/>
                </a:lnTo>
                <a:lnTo>
                  <a:pt x="4587" y="2404"/>
                </a:lnTo>
                <a:lnTo>
                  <a:pt x="4593" y="2399"/>
                </a:lnTo>
                <a:lnTo>
                  <a:pt x="4608" y="2390"/>
                </a:lnTo>
                <a:lnTo>
                  <a:pt x="4622" y="2383"/>
                </a:lnTo>
                <a:lnTo>
                  <a:pt x="4636" y="2375"/>
                </a:lnTo>
                <a:lnTo>
                  <a:pt x="4650" y="2366"/>
                </a:lnTo>
                <a:lnTo>
                  <a:pt x="4656" y="2362"/>
                </a:lnTo>
                <a:lnTo>
                  <a:pt x="4662" y="2357"/>
                </a:lnTo>
                <a:lnTo>
                  <a:pt x="4668" y="2351"/>
                </a:lnTo>
                <a:lnTo>
                  <a:pt x="4674" y="2345"/>
                </a:lnTo>
                <a:lnTo>
                  <a:pt x="4682" y="2331"/>
                </a:lnTo>
                <a:lnTo>
                  <a:pt x="4690" y="2316"/>
                </a:lnTo>
                <a:lnTo>
                  <a:pt x="4697" y="2299"/>
                </a:lnTo>
                <a:lnTo>
                  <a:pt x="4703" y="2281"/>
                </a:lnTo>
                <a:lnTo>
                  <a:pt x="4709" y="2264"/>
                </a:lnTo>
                <a:lnTo>
                  <a:pt x="4713" y="2246"/>
                </a:lnTo>
                <a:lnTo>
                  <a:pt x="4720" y="2213"/>
                </a:lnTo>
                <a:lnTo>
                  <a:pt x="4725" y="2184"/>
                </a:lnTo>
                <a:lnTo>
                  <a:pt x="4729" y="2153"/>
                </a:lnTo>
                <a:lnTo>
                  <a:pt x="4732" y="2121"/>
                </a:lnTo>
                <a:lnTo>
                  <a:pt x="4733" y="2088"/>
                </a:lnTo>
                <a:lnTo>
                  <a:pt x="4733" y="2071"/>
                </a:lnTo>
                <a:lnTo>
                  <a:pt x="4732" y="2055"/>
                </a:lnTo>
                <a:lnTo>
                  <a:pt x="4731" y="2039"/>
                </a:lnTo>
                <a:lnTo>
                  <a:pt x="4728" y="2024"/>
                </a:lnTo>
                <a:lnTo>
                  <a:pt x="4725" y="2007"/>
                </a:lnTo>
                <a:lnTo>
                  <a:pt x="4721" y="1992"/>
                </a:lnTo>
                <a:lnTo>
                  <a:pt x="4716" y="1978"/>
                </a:lnTo>
                <a:lnTo>
                  <a:pt x="4710" y="1964"/>
                </a:lnTo>
                <a:lnTo>
                  <a:pt x="4703" y="1950"/>
                </a:lnTo>
                <a:lnTo>
                  <a:pt x="4697" y="1937"/>
                </a:lnTo>
                <a:lnTo>
                  <a:pt x="4686" y="1918"/>
                </a:lnTo>
                <a:lnTo>
                  <a:pt x="4682" y="1908"/>
                </a:lnTo>
                <a:lnTo>
                  <a:pt x="4678" y="1897"/>
                </a:lnTo>
                <a:lnTo>
                  <a:pt x="4675" y="1883"/>
                </a:lnTo>
                <a:lnTo>
                  <a:pt x="4672" y="1865"/>
                </a:lnTo>
                <a:lnTo>
                  <a:pt x="4671" y="1852"/>
                </a:lnTo>
                <a:lnTo>
                  <a:pt x="4671" y="1836"/>
                </a:lnTo>
                <a:lnTo>
                  <a:pt x="4672" y="1797"/>
                </a:lnTo>
                <a:lnTo>
                  <a:pt x="4675" y="1752"/>
                </a:lnTo>
                <a:lnTo>
                  <a:pt x="4679" y="1704"/>
                </a:lnTo>
                <a:lnTo>
                  <a:pt x="4687" y="1615"/>
                </a:lnTo>
                <a:lnTo>
                  <a:pt x="4690" y="1580"/>
                </a:lnTo>
                <a:lnTo>
                  <a:pt x="4691" y="1557"/>
                </a:lnTo>
                <a:lnTo>
                  <a:pt x="4692" y="1514"/>
                </a:lnTo>
                <a:lnTo>
                  <a:pt x="4692" y="1473"/>
                </a:lnTo>
                <a:lnTo>
                  <a:pt x="4691" y="1432"/>
                </a:lnTo>
                <a:lnTo>
                  <a:pt x="4689" y="1392"/>
                </a:lnTo>
                <a:lnTo>
                  <a:pt x="4685" y="1351"/>
                </a:lnTo>
                <a:lnTo>
                  <a:pt x="4680" y="1310"/>
                </a:lnTo>
                <a:lnTo>
                  <a:pt x="4673" y="1270"/>
                </a:lnTo>
                <a:lnTo>
                  <a:pt x="4663" y="1228"/>
                </a:lnTo>
                <a:lnTo>
                  <a:pt x="4657" y="1212"/>
                </a:lnTo>
                <a:lnTo>
                  <a:pt x="4650" y="1195"/>
                </a:lnTo>
                <a:lnTo>
                  <a:pt x="4640" y="1175"/>
                </a:lnTo>
                <a:lnTo>
                  <a:pt x="4628" y="1152"/>
                </a:lnTo>
                <a:lnTo>
                  <a:pt x="4621" y="1142"/>
                </a:lnTo>
                <a:lnTo>
                  <a:pt x="4613" y="1131"/>
                </a:lnTo>
                <a:lnTo>
                  <a:pt x="4605" y="1121"/>
                </a:lnTo>
                <a:lnTo>
                  <a:pt x="4596" y="1112"/>
                </a:lnTo>
                <a:lnTo>
                  <a:pt x="4587" y="1105"/>
                </a:lnTo>
                <a:lnTo>
                  <a:pt x="4577" y="1097"/>
                </a:lnTo>
                <a:lnTo>
                  <a:pt x="4473" y="1080"/>
                </a:lnTo>
                <a:lnTo>
                  <a:pt x="4408" y="1020"/>
                </a:lnTo>
                <a:lnTo>
                  <a:pt x="4383" y="1006"/>
                </a:lnTo>
                <a:lnTo>
                  <a:pt x="4359" y="993"/>
                </a:lnTo>
                <a:lnTo>
                  <a:pt x="4335" y="982"/>
                </a:lnTo>
                <a:lnTo>
                  <a:pt x="4310" y="972"/>
                </a:lnTo>
                <a:lnTo>
                  <a:pt x="4285" y="964"/>
                </a:lnTo>
                <a:lnTo>
                  <a:pt x="4261" y="956"/>
                </a:lnTo>
                <a:lnTo>
                  <a:pt x="4236" y="950"/>
                </a:lnTo>
                <a:lnTo>
                  <a:pt x="4212" y="946"/>
                </a:lnTo>
                <a:lnTo>
                  <a:pt x="4188" y="942"/>
                </a:lnTo>
                <a:lnTo>
                  <a:pt x="4163" y="940"/>
                </a:lnTo>
                <a:lnTo>
                  <a:pt x="4139" y="938"/>
                </a:lnTo>
                <a:lnTo>
                  <a:pt x="4115" y="937"/>
                </a:lnTo>
                <a:lnTo>
                  <a:pt x="4091" y="938"/>
                </a:lnTo>
                <a:lnTo>
                  <a:pt x="4068" y="939"/>
                </a:lnTo>
                <a:lnTo>
                  <a:pt x="4045" y="941"/>
                </a:lnTo>
                <a:lnTo>
                  <a:pt x="4022" y="943"/>
                </a:lnTo>
                <a:lnTo>
                  <a:pt x="3999" y="946"/>
                </a:lnTo>
                <a:lnTo>
                  <a:pt x="3978" y="950"/>
                </a:lnTo>
                <a:lnTo>
                  <a:pt x="3934" y="959"/>
                </a:lnTo>
                <a:lnTo>
                  <a:pt x="3892" y="971"/>
                </a:lnTo>
                <a:lnTo>
                  <a:pt x="3853" y="983"/>
                </a:lnTo>
                <a:lnTo>
                  <a:pt x="3815" y="995"/>
                </a:lnTo>
                <a:lnTo>
                  <a:pt x="3781" y="1008"/>
                </a:lnTo>
                <a:lnTo>
                  <a:pt x="3719" y="1033"/>
                </a:lnTo>
                <a:lnTo>
                  <a:pt x="3699" y="1040"/>
                </a:lnTo>
                <a:lnTo>
                  <a:pt x="3679" y="1049"/>
                </a:lnTo>
                <a:lnTo>
                  <a:pt x="3661" y="1059"/>
                </a:lnTo>
                <a:lnTo>
                  <a:pt x="3642" y="1070"/>
                </a:lnTo>
                <a:lnTo>
                  <a:pt x="3625" y="1082"/>
                </a:lnTo>
                <a:lnTo>
                  <a:pt x="3607" y="1096"/>
                </a:lnTo>
                <a:lnTo>
                  <a:pt x="3590" y="1112"/>
                </a:lnTo>
                <a:lnTo>
                  <a:pt x="3575" y="1128"/>
                </a:lnTo>
                <a:lnTo>
                  <a:pt x="3560" y="1145"/>
                </a:lnTo>
                <a:lnTo>
                  <a:pt x="3544" y="1164"/>
                </a:lnTo>
                <a:lnTo>
                  <a:pt x="3531" y="1185"/>
                </a:lnTo>
                <a:lnTo>
                  <a:pt x="3518" y="1206"/>
                </a:lnTo>
                <a:lnTo>
                  <a:pt x="3506" y="1228"/>
                </a:lnTo>
                <a:lnTo>
                  <a:pt x="3495" y="1252"/>
                </a:lnTo>
                <a:lnTo>
                  <a:pt x="3484" y="1277"/>
                </a:lnTo>
                <a:lnTo>
                  <a:pt x="3474" y="1302"/>
                </a:lnTo>
                <a:lnTo>
                  <a:pt x="3465" y="1330"/>
                </a:lnTo>
                <a:lnTo>
                  <a:pt x="3457" y="1358"/>
                </a:lnTo>
                <a:lnTo>
                  <a:pt x="3451" y="1388"/>
                </a:lnTo>
                <a:lnTo>
                  <a:pt x="3445" y="1417"/>
                </a:lnTo>
                <a:lnTo>
                  <a:pt x="3440" y="1448"/>
                </a:lnTo>
                <a:lnTo>
                  <a:pt x="3436" y="1481"/>
                </a:lnTo>
                <a:lnTo>
                  <a:pt x="3434" y="1514"/>
                </a:lnTo>
                <a:lnTo>
                  <a:pt x="3432" y="1549"/>
                </a:lnTo>
                <a:lnTo>
                  <a:pt x="3432" y="1584"/>
                </a:lnTo>
                <a:lnTo>
                  <a:pt x="3432" y="1621"/>
                </a:lnTo>
                <a:lnTo>
                  <a:pt x="3434" y="1658"/>
                </a:lnTo>
                <a:lnTo>
                  <a:pt x="3437" y="1696"/>
                </a:lnTo>
                <a:lnTo>
                  <a:pt x="3442" y="1735"/>
                </a:lnTo>
                <a:lnTo>
                  <a:pt x="3447" y="1775"/>
                </a:lnTo>
                <a:lnTo>
                  <a:pt x="3454" y="1817"/>
                </a:lnTo>
                <a:lnTo>
                  <a:pt x="3462" y="1858"/>
                </a:lnTo>
                <a:lnTo>
                  <a:pt x="3464" y="1872"/>
                </a:lnTo>
                <a:lnTo>
                  <a:pt x="3465" y="1886"/>
                </a:lnTo>
                <a:lnTo>
                  <a:pt x="3464" y="1898"/>
                </a:lnTo>
                <a:lnTo>
                  <a:pt x="3462" y="1909"/>
                </a:lnTo>
                <a:lnTo>
                  <a:pt x="3460" y="1919"/>
                </a:lnTo>
                <a:lnTo>
                  <a:pt x="3456" y="1929"/>
                </a:lnTo>
                <a:lnTo>
                  <a:pt x="3448" y="1949"/>
                </a:lnTo>
                <a:lnTo>
                  <a:pt x="3439" y="1965"/>
                </a:lnTo>
                <a:lnTo>
                  <a:pt x="3431" y="1981"/>
                </a:lnTo>
                <a:lnTo>
                  <a:pt x="3428" y="1988"/>
                </a:lnTo>
                <a:lnTo>
                  <a:pt x="3425" y="1996"/>
                </a:lnTo>
                <a:lnTo>
                  <a:pt x="3424" y="2004"/>
                </a:lnTo>
                <a:lnTo>
                  <a:pt x="3424" y="2011"/>
                </a:lnTo>
                <a:lnTo>
                  <a:pt x="3431" y="2101"/>
                </a:lnTo>
                <a:lnTo>
                  <a:pt x="3435" y="2153"/>
                </a:lnTo>
                <a:lnTo>
                  <a:pt x="3439" y="2182"/>
                </a:lnTo>
                <a:lnTo>
                  <a:pt x="3443" y="2209"/>
                </a:lnTo>
                <a:lnTo>
                  <a:pt x="3448" y="2237"/>
                </a:lnTo>
                <a:lnTo>
                  <a:pt x="3454" y="2263"/>
                </a:lnTo>
                <a:lnTo>
                  <a:pt x="3461" y="2288"/>
                </a:lnTo>
                <a:lnTo>
                  <a:pt x="3470" y="2312"/>
                </a:lnTo>
                <a:lnTo>
                  <a:pt x="3475" y="2323"/>
                </a:lnTo>
                <a:lnTo>
                  <a:pt x="3481" y="2333"/>
                </a:lnTo>
                <a:lnTo>
                  <a:pt x="3486" y="2342"/>
                </a:lnTo>
                <a:lnTo>
                  <a:pt x="3492" y="2351"/>
                </a:lnTo>
                <a:lnTo>
                  <a:pt x="3499" y="2359"/>
                </a:lnTo>
                <a:lnTo>
                  <a:pt x="3506" y="2366"/>
                </a:lnTo>
                <a:lnTo>
                  <a:pt x="3513" y="2374"/>
                </a:lnTo>
                <a:lnTo>
                  <a:pt x="3521" y="2379"/>
                </a:lnTo>
                <a:lnTo>
                  <a:pt x="3526" y="2382"/>
                </a:lnTo>
                <a:lnTo>
                  <a:pt x="3535" y="2384"/>
                </a:lnTo>
                <a:lnTo>
                  <a:pt x="3559" y="2391"/>
                </a:lnTo>
                <a:lnTo>
                  <a:pt x="3581" y="2395"/>
                </a:lnTo>
                <a:lnTo>
                  <a:pt x="3588" y="2396"/>
                </a:lnTo>
                <a:lnTo>
                  <a:pt x="3589" y="2396"/>
                </a:lnTo>
                <a:lnTo>
                  <a:pt x="3590" y="2395"/>
                </a:lnTo>
                <a:lnTo>
                  <a:pt x="3615" y="2664"/>
                </a:lnTo>
                <a:lnTo>
                  <a:pt x="3621" y="2674"/>
                </a:lnTo>
                <a:lnTo>
                  <a:pt x="3625" y="2684"/>
                </a:lnTo>
                <a:lnTo>
                  <a:pt x="3631" y="2692"/>
                </a:lnTo>
                <a:lnTo>
                  <a:pt x="3637" y="2700"/>
                </a:lnTo>
                <a:lnTo>
                  <a:pt x="3649" y="2715"/>
                </a:lnTo>
                <a:lnTo>
                  <a:pt x="3662" y="2730"/>
                </a:lnTo>
                <a:lnTo>
                  <a:pt x="3675" y="2745"/>
                </a:lnTo>
                <a:lnTo>
                  <a:pt x="3681" y="2754"/>
                </a:lnTo>
                <a:lnTo>
                  <a:pt x="3687" y="2763"/>
                </a:lnTo>
                <a:lnTo>
                  <a:pt x="3693" y="2773"/>
                </a:lnTo>
                <a:lnTo>
                  <a:pt x="3698" y="2785"/>
                </a:lnTo>
                <a:lnTo>
                  <a:pt x="3702" y="2799"/>
                </a:lnTo>
                <a:lnTo>
                  <a:pt x="3705" y="2814"/>
                </a:lnTo>
                <a:lnTo>
                  <a:pt x="3638" y="2830"/>
                </a:lnTo>
                <a:lnTo>
                  <a:pt x="3619" y="2869"/>
                </a:lnTo>
                <a:lnTo>
                  <a:pt x="3597" y="2915"/>
                </a:lnTo>
                <a:lnTo>
                  <a:pt x="3585" y="2940"/>
                </a:lnTo>
                <a:lnTo>
                  <a:pt x="3572" y="2963"/>
                </a:lnTo>
                <a:lnTo>
                  <a:pt x="3559" y="2986"/>
                </a:lnTo>
                <a:lnTo>
                  <a:pt x="3544" y="3008"/>
                </a:lnTo>
                <a:lnTo>
                  <a:pt x="3793" y="3114"/>
                </a:lnTo>
                <a:lnTo>
                  <a:pt x="3936" y="3176"/>
                </a:lnTo>
                <a:lnTo>
                  <a:pt x="4076" y="3235"/>
                </a:lnTo>
                <a:lnTo>
                  <a:pt x="4109" y="3248"/>
                </a:lnTo>
                <a:lnTo>
                  <a:pt x="4143" y="3261"/>
                </a:lnTo>
                <a:lnTo>
                  <a:pt x="4214" y="3285"/>
                </a:lnTo>
                <a:lnTo>
                  <a:pt x="4282" y="3310"/>
                </a:lnTo>
                <a:lnTo>
                  <a:pt x="4316" y="3323"/>
                </a:lnTo>
                <a:lnTo>
                  <a:pt x="4351" y="3336"/>
                </a:lnTo>
                <a:lnTo>
                  <a:pt x="4385" y="3351"/>
                </a:lnTo>
                <a:lnTo>
                  <a:pt x="4419" y="3368"/>
                </a:lnTo>
                <a:lnTo>
                  <a:pt x="4451" y="3385"/>
                </a:lnTo>
                <a:lnTo>
                  <a:pt x="4483" y="3404"/>
                </a:lnTo>
                <a:lnTo>
                  <a:pt x="4514" y="3424"/>
                </a:lnTo>
                <a:lnTo>
                  <a:pt x="4528" y="3436"/>
                </a:lnTo>
                <a:lnTo>
                  <a:pt x="4543" y="3448"/>
                </a:lnTo>
                <a:lnTo>
                  <a:pt x="4557" y="3460"/>
                </a:lnTo>
                <a:lnTo>
                  <a:pt x="4570" y="3473"/>
                </a:lnTo>
                <a:lnTo>
                  <a:pt x="4583" y="3486"/>
                </a:lnTo>
                <a:lnTo>
                  <a:pt x="4596" y="3501"/>
                </a:lnTo>
                <a:lnTo>
                  <a:pt x="4609" y="3516"/>
                </a:lnTo>
                <a:lnTo>
                  <a:pt x="4620" y="3531"/>
                </a:lnTo>
                <a:lnTo>
                  <a:pt x="4631" y="3547"/>
                </a:lnTo>
                <a:lnTo>
                  <a:pt x="4641" y="3564"/>
                </a:lnTo>
                <a:lnTo>
                  <a:pt x="4650" y="3583"/>
                </a:lnTo>
                <a:lnTo>
                  <a:pt x="4659" y="3601"/>
                </a:lnTo>
                <a:lnTo>
                  <a:pt x="4667" y="3620"/>
                </a:lnTo>
                <a:lnTo>
                  <a:pt x="4676" y="3640"/>
                </a:lnTo>
                <a:lnTo>
                  <a:pt x="4681" y="3658"/>
                </a:lnTo>
                <a:lnTo>
                  <a:pt x="4681" y="3677"/>
                </a:lnTo>
                <a:lnTo>
                  <a:pt x="4683" y="3786"/>
                </a:lnTo>
                <a:lnTo>
                  <a:pt x="4686" y="3924"/>
                </a:lnTo>
                <a:lnTo>
                  <a:pt x="4689" y="4056"/>
                </a:lnTo>
                <a:lnTo>
                  <a:pt x="5719" y="4056"/>
                </a:lnTo>
                <a:lnTo>
                  <a:pt x="5719" y="4000"/>
                </a:lnTo>
                <a:lnTo>
                  <a:pt x="5719" y="3935"/>
                </a:lnTo>
                <a:lnTo>
                  <a:pt x="5716" y="3796"/>
                </a:lnTo>
                <a:lnTo>
                  <a:pt x="5713" y="3662"/>
                </a:lnTo>
                <a:lnTo>
                  <a:pt x="5712" y="3558"/>
                </a:lnTo>
                <a:lnTo>
                  <a:pt x="5706" y="3544"/>
                </a:lnTo>
                <a:lnTo>
                  <a:pt x="5700" y="3531"/>
                </a:lnTo>
                <a:lnTo>
                  <a:pt x="5694" y="3518"/>
                </a:lnTo>
                <a:lnTo>
                  <a:pt x="5686" y="3506"/>
                </a:lnTo>
                <a:lnTo>
                  <a:pt x="5678" y="3494"/>
                </a:lnTo>
                <a:lnTo>
                  <a:pt x="5670" y="3483"/>
                </a:lnTo>
                <a:lnTo>
                  <a:pt x="5661" y="3473"/>
                </a:lnTo>
                <a:lnTo>
                  <a:pt x="5650" y="3463"/>
                </a:lnTo>
                <a:lnTo>
                  <a:pt x="5640" y="3454"/>
                </a:lnTo>
                <a:lnTo>
                  <a:pt x="5629" y="3445"/>
                </a:lnTo>
                <a:lnTo>
                  <a:pt x="5618" y="3437"/>
                </a:lnTo>
                <a:lnTo>
                  <a:pt x="5607" y="3430"/>
                </a:lnTo>
                <a:lnTo>
                  <a:pt x="5583" y="3414"/>
                </a:lnTo>
                <a:lnTo>
                  <a:pt x="5556" y="3402"/>
                </a:lnTo>
                <a:lnTo>
                  <a:pt x="5530" y="3390"/>
                </a:lnTo>
                <a:lnTo>
                  <a:pt x="5501" y="3379"/>
                </a:lnTo>
                <a:lnTo>
                  <a:pt x="5445" y="3358"/>
                </a:lnTo>
                <a:lnTo>
                  <a:pt x="5386" y="3337"/>
                </a:lnTo>
                <a:lnTo>
                  <a:pt x="5357" y="3327"/>
                </a:lnTo>
                <a:lnTo>
                  <a:pt x="5329" y="3316"/>
                </a:lnTo>
                <a:close/>
                <a:moveTo>
                  <a:pt x="6518" y="3416"/>
                </a:moveTo>
                <a:lnTo>
                  <a:pt x="6518" y="3416"/>
                </a:lnTo>
                <a:lnTo>
                  <a:pt x="6515" y="3406"/>
                </a:lnTo>
                <a:lnTo>
                  <a:pt x="6510" y="3397"/>
                </a:lnTo>
                <a:lnTo>
                  <a:pt x="6506" y="3388"/>
                </a:lnTo>
                <a:lnTo>
                  <a:pt x="6501" y="3380"/>
                </a:lnTo>
                <a:lnTo>
                  <a:pt x="6488" y="3364"/>
                </a:lnTo>
                <a:lnTo>
                  <a:pt x="6475" y="3350"/>
                </a:lnTo>
                <a:lnTo>
                  <a:pt x="6460" y="3337"/>
                </a:lnTo>
                <a:lnTo>
                  <a:pt x="6445" y="3326"/>
                </a:lnTo>
                <a:lnTo>
                  <a:pt x="6428" y="3316"/>
                </a:lnTo>
                <a:lnTo>
                  <a:pt x="6409" y="3307"/>
                </a:lnTo>
                <a:lnTo>
                  <a:pt x="6391" y="3299"/>
                </a:lnTo>
                <a:lnTo>
                  <a:pt x="6372" y="3292"/>
                </a:lnTo>
                <a:lnTo>
                  <a:pt x="6331" y="3276"/>
                </a:lnTo>
                <a:lnTo>
                  <a:pt x="6291" y="3262"/>
                </a:lnTo>
                <a:lnTo>
                  <a:pt x="6270" y="3255"/>
                </a:lnTo>
                <a:lnTo>
                  <a:pt x="6251" y="3247"/>
                </a:lnTo>
                <a:lnTo>
                  <a:pt x="6073" y="3171"/>
                </a:lnTo>
                <a:lnTo>
                  <a:pt x="5982" y="3132"/>
                </a:lnTo>
                <a:lnTo>
                  <a:pt x="5894" y="3096"/>
                </a:lnTo>
                <a:lnTo>
                  <a:pt x="5796" y="3068"/>
                </a:lnTo>
                <a:lnTo>
                  <a:pt x="5788" y="3063"/>
                </a:lnTo>
                <a:lnTo>
                  <a:pt x="5781" y="3056"/>
                </a:lnTo>
                <a:lnTo>
                  <a:pt x="5774" y="3048"/>
                </a:lnTo>
                <a:lnTo>
                  <a:pt x="5767" y="3039"/>
                </a:lnTo>
                <a:lnTo>
                  <a:pt x="5753" y="3018"/>
                </a:lnTo>
                <a:lnTo>
                  <a:pt x="5740" y="2995"/>
                </a:lnTo>
                <a:lnTo>
                  <a:pt x="5728" y="2971"/>
                </a:lnTo>
                <a:lnTo>
                  <a:pt x="5716" y="2948"/>
                </a:lnTo>
                <a:lnTo>
                  <a:pt x="5697" y="2908"/>
                </a:lnTo>
                <a:lnTo>
                  <a:pt x="5635" y="2899"/>
                </a:lnTo>
                <a:lnTo>
                  <a:pt x="5636" y="2887"/>
                </a:lnTo>
                <a:lnTo>
                  <a:pt x="5638" y="2877"/>
                </a:lnTo>
                <a:lnTo>
                  <a:pt x="5640" y="2867"/>
                </a:lnTo>
                <a:lnTo>
                  <a:pt x="5643" y="2858"/>
                </a:lnTo>
                <a:lnTo>
                  <a:pt x="5647" y="2850"/>
                </a:lnTo>
                <a:lnTo>
                  <a:pt x="5652" y="2843"/>
                </a:lnTo>
                <a:lnTo>
                  <a:pt x="5662" y="2831"/>
                </a:lnTo>
                <a:lnTo>
                  <a:pt x="5671" y="2819"/>
                </a:lnTo>
                <a:lnTo>
                  <a:pt x="5681" y="2807"/>
                </a:lnTo>
                <a:lnTo>
                  <a:pt x="5686" y="2800"/>
                </a:lnTo>
                <a:lnTo>
                  <a:pt x="5690" y="2792"/>
                </a:lnTo>
                <a:lnTo>
                  <a:pt x="5694" y="2783"/>
                </a:lnTo>
                <a:lnTo>
                  <a:pt x="5697" y="2774"/>
                </a:lnTo>
                <a:lnTo>
                  <a:pt x="5700" y="2765"/>
                </a:lnTo>
                <a:lnTo>
                  <a:pt x="5702" y="2756"/>
                </a:lnTo>
                <a:lnTo>
                  <a:pt x="5704" y="2738"/>
                </a:lnTo>
                <a:lnTo>
                  <a:pt x="5706" y="2698"/>
                </a:lnTo>
                <a:lnTo>
                  <a:pt x="5708" y="2679"/>
                </a:lnTo>
                <a:lnTo>
                  <a:pt x="5710" y="2660"/>
                </a:lnTo>
                <a:lnTo>
                  <a:pt x="5712" y="2650"/>
                </a:lnTo>
                <a:lnTo>
                  <a:pt x="5715" y="2642"/>
                </a:lnTo>
                <a:lnTo>
                  <a:pt x="5718" y="2633"/>
                </a:lnTo>
                <a:lnTo>
                  <a:pt x="5723" y="2625"/>
                </a:lnTo>
                <a:lnTo>
                  <a:pt x="5726" y="2620"/>
                </a:lnTo>
                <a:lnTo>
                  <a:pt x="5730" y="2615"/>
                </a:lnTo>
                <a:lnTo>
                  <a:pt x="5738" y="2608"/>
                </a:lnTo>
                <a:lnTo>
                  <a:pt x="5747" y="2601"/>
                </a:lnTo>
                <a:lnTo>
                  <a:pt x="5757" y="2596"/>
                </a:lnTo>
                <a:lnTo>
                  <a:pt x="5767" y="2591"/>
                </a:lnTo>
                <a:lnTo>
                  <a:pt x="5777" y="2585"/>
                </a:lnTo>
                <a:lnTo>
                  <a:pt x="5785" y="2578"/>
                </a:lnTo>
                <a:lnTo>
                  <a:pt x="5789" y="2574"/>
                </a:lnTo>
                <a:lnTo>
                  <a:pt x="5794" y="2569"/>
                </a:lnTo>
                <a:lnTo>
                  <a:pt x="5800" y="2560"/>
                </a:lnTo>
                <a:lnTo>
                  <a:pt x="5805" y="2549"/>
                </a:lnTo>
                <a:lnTo>
                  <a:pt x="5810" y="2538"/>
                </a:lnTo>
                <a:lnTo>
                  <a:pt x="5814" y="2526"/>
                </a:lnTo>
                <a:lnTo>
                  <a:pt x="5821" y="2500"/>
                </a:lnTo>
                <a:lnTo>
                  <a:pt x="5826" y="2478"/>
                </a:lnTo>
                <a:lnTo>
                  <a:pt x="5830" y="2458"/>
                </a:lnTo>
                <a:lnTo>
                  <a:pt x="5832" y="2435"/>
                </a:lnTo>
                <a:lnTo>
                  <a:pt x="5835" y="2413"/>
                </a:lnTo>
                <a:lnTo>
                  <a:pt x="5835" y="2391"/>
                </a:lnTo>
                <a:lnTo>
                  <a:pt x="5835" y="2367"/>
                </a:lnTo>
                <a:lnTo>
                  <a:pt x="5832" y="2345"/>
                </a:lnTo>
                <a:lnTo>
                  <a:pt x="5830" y="2334"/>
                </a:lnTo>
                <a:lnTo>
                  <a:pt x="5827" y="2324"/>
                </a:lnTo>
                <a:lnTo>
                  <a:pt x="5823" y="2314"/>
                </a:lnTo>
                <a:lnTo>
                  <a:pt x="5819" y="2304"/>
                </a:lnTo>
                <a:lnTo>
                  <a:pt x="5810" y="2285"/>
                </a:lnTo>
                <a:lnTo>
                  <a:pt x="5802" y="2272"/>
                </a:lnTo>
                <a:lnTo>
                  <a:pt x="5799" y="2265"/>
                </a:lnTo>
                <a:lnTo>
                  <a:pt x="5797" y="2257"/>
                </a:lnTo>
                <a:lnTo>
                  <a:pt x="5794" y="2248"/>
                </a:lnTo>
                <a:lnTo>
                  <a:pt x="5793" y="2236"/>
                </a:lnTo>
                <a:lnTo>
                  <a:pt x="5792" y="2215"/>
                </a:lnTo>
                <a:lnTo>
                  <a:pt x="5793" y="2188"/>
                </a:lnTo>
                <a:lnTo>
                  <a:pt x="5795" y="2156"/>
                </a:lnTo>
                <a:lnTo>
                  <a:pt x="5797" y="2123"/>
                </a:lnTo>
                <a:lnTo>
                  <a:pt x="5803" y="2060"/>
                </a:lnTo>
                <a:lnTo>
                  <a:pt x="5806" y="2020"/>
                </a:lnTo>
                <a:lnTo>
                  <a:pt x="5807" y="1961"/>
                </a:lnTo>
                <a:lnTo>
                  <a:pt x="5806" y="1932"/>
                </a:lnTo>
                <a:lnTo>
                  <a:pt x="5804" y="1904"/>
                </a:lnTo>
                <a:lnTo>
                  <a:pt x="5802" y="1876"/>
                </a:lnTo>
                <a:lnTo>
                  <a:pt x="5798" y="1848"/>
                </a:lnTo>
                <a:lnTo>
                  <a:pt x="5793" y="1820"/>
                </a:lnTo>
                <a:lnTo>
                  <a:pt x="5786" y="1790"/>
                </a:lnTo>
                <a:lnTo>
                  <a:pt x="5782" y="1779"/>
                </a:lnTo>
                <a:lnTo>
                  <a:pt x="5777" y="1767"/>
                </a:lnTo>
                <a:lnTo>
                  <a:pt x="5770" y="1753"/>
                </a:lnTo>
                <a:lnTo>
                  <a:pt x="5761" y="1738"/>
                </a:lnTo>
                <a:lnTo>
                  <a:pt x="5751" y="1722"/>
                </a:lnTo>
                <a:lnTo>
                  <a:pt x="5746" y="1716"/>
                </a:lnTo>
                <a:lnTo>
                  <a:pt x="5740" y="1709"/>
                </a:lnTo>
                <a:lnTo>
                  <a:pt x="5733" y="1704"/>
                </a:lnTo>
                <a:lnTo>
                  <a:pt x="5727" y="1700"/>
                </a:lnTo>
                <a:lnTo>
                  <a:pt x="5654" y="1687"/>
                </a:lnTo>
                <a:lnTo>
                  <a:pt x="5609" y="1645"/>
                </a:lnTo>
                <a:lnTo>
                  <a:pt x="5592" y="1635"/>
                </a:lnTo>
                <a:lnTo>
                  <a:pt x="5574" y="1626"/>
                </a:lnTo>
                <a:lnTo>
                  <a:pt x="5557" y="1619"/>
                </a:lnTo>
                <a:lnTo>
                  <a:pt x="5540" y="1612"/>
                </a:lnTo>
                <a:lnTo>
                  <a:pt x="5523" y="1606"/>
                </a:lnTo>
                <a:lnTo>
                  <a:pt x="5505" y="1601"/>
                </a:lnTo>
                <a:lnTo>
                  <a:pt x="5488" y="1597"/>
                </a:lnTo>
                <a:lnTo>
                  <a:pt x="5471" y="1593"/>
                </a:lnTo>
                <a:lnTo>
                  <a:pt x="5454" y="1590"/>
                </a:lnTo>
                <a:lnTo>
                  <a:pt x="5437" y="1589"/>
                </a:lnTo>
                <a:lnTo>
                  <a:pt x="5420" y="1588"/>
                </a:lnTo>
                <a:lnTo>
                  <a:pt x="5404" y="1587"/>
                </a:lnTo>
                <a:lnTo>
                  <a:pt x="5371" y="1588"/>
                </a:lnTo>
                <a:lnTo>
                  <a:pt x="5339" y="1591"/>
                </a:lnTo>
                <a:lnTo>
                  <a:pt x="5308" y="1597"/>
                </a:lnTo>
                <a:lnTo>
                  <a:pt x="5277" y="1603"/>
                </a:lnTo>
                <a:lnTo>
                  <a:pt x="5249" y="1611"/>
                </a:lnTo>
                <a:lnTo>
                  <a:pt x="5221" y="1619"/>
                </a:lnTo>
                <a:lnTo>
                  <a:pt x="5195" y="1628"/>
                </a:lnTo>
                <a:lnTo>
                  <a:pt x="5171" y="1637"/>
                </a:lnTo>
                <a:lnTo>
                  <a:pt x="5127" y="1654"/>
                </a:lnTo>
                <a:lnTo>
                  <a:pt x="5114" y="1659"/>
                </a:lnTo>
                <a:lnTo>
                  <a:pt x="5100" y="1665"/>
                </a:lnTo>
                <a:lnTo>
                  <a:pt x="5086" y="1672"/>
                </a:lnTo>
                <a:lnTo>
                  <a:pt x="5073" y="1680"/>
                </a:lnTo>
                <a:lnTo>
                  <a:pt x="5061" y="1689"/>
                </a:lnTo>
                <a:lnTo>
                  <a:pt x="5049" y="1698"/>
                </a:lnTo>
                <a:lnTo>
                  <a:pt x="5038" y="1709"/>
                </a:lnTo>
                <a:lnTo>
                  <a:pt x="5027" y="1720"/>
                </a:lnTo>
                <a:lnTo>
                  <a:pt x="5015" y="1732"/>
                </a:lnTo>
                <a:lnTo>
                  <a:pt x="5005" y="1746"/>
                </a:lnTo>
                <a:lnTo>
                  <a:pt x="4996" y="1760"/>
                </a:lnTo>
                <a:lnTo>
                  <a:pt x="4987" y="1775"/>
                </a:lnTo>
                <a:lnTo>
                  <a:pt x="4979" y="1790"/>
                </a:lnTo>
                <a:lnTo>
                  <a:pt x="4971" y="1806"/>
                </a:lnTo>
                <a:lnTo>
                  <a:pt x="4963" y="1825"/>
                </a:lnTo>
                <a:lnTo>
                  <a:pt x="4957" y="1842"/>
                </a:lnTo>
                <a:lnTo>
                  <a:pt x="4951" y="1861"/>
                </a:lnTo>
                <a:lnTo>
                  <a:pt x="4944" y="1881"/>
                </a:lnTo>
                <a:lnTo>
                  <a:pt x="4940" y="1901"/>
                </a:lnTo>
                <a:lnTo>
                  <a:pt x="4936" y="1922"/>
                </a:lnTo>
                <a:lnTo>
                  <a:pt x="4932" y="1944"/>
                </a:lnTo>
                <a:lnTo>
                  <a:pt x="4930" y="1967"/>
                </a:lnTo>
                <a:lnTo>
                  <a:pt x="4928" y="1990"/>
                </a:lnTo>
                <a:lnTo>
                  <a:pt x="4927" y="2014"/>
                </a:lnTo>
                <a:lnTo>
                  <a:pt x="4927" y="2039"/>
                </a:lnTo>
                <a:lnTo>
                  <a:pt x="4927" y="2064"/>
                </a:lnTo>
                <a:lnTo>
                  <a:pt x="4928" y="2091"/>
                </a:lnTo>
                <a:lnTo>
                  <a:pt x="4930" y="2117"/>
                </a:lnTo>
                <a:lnTo>
                  <a:pt x="4933" y="2144"/>
                </a:lnTo>
                <a:lnTo>
                  <a:pt x="4937" y="2173"/>
                </a:lnTo>
                <a:lnTo>
                  <a:pt x="4942" y="2201"/>
                </a:lnTo>
                <a:lnTo>
                  <a:pt x="4948" y="2231"/>
                </a:lnTo>
                <a:lnTo>
                  <a:pt x="4949" y="2240"/>
                </a:lnTo>
                <a:lnTo>
                  <a:pt x="4951" y="2249"/>
                </a:lnTo>
                <a:lnTo>
                  <a:pt x="4949" y="2258"/>
                </a:lnTo>
                <a:lnTo>
                  <a:pt x="4948" y="2265"/>
                </a:lnTo>
                <a:lnTo>
                  <a:pt x="4946" y="2273"/>
                </a:lnTo>
                <a:lnTo>
                  <a:pt x="4944" y="2280"/>
                </a:lnTo>
                <a:lnTo>
                  <a:pt x="4938" y="2292"/>
                </a:lnTo>
                <a:lnTo>
                  <a:pt x="4931" y="2305"/>
                </a:lnTo>
                <a:lnTo>
                  <a:pt x="4926" y="2316"/>
                </a:lnTo>
                <a:lnTo>
                  <a:pt x="4922" y="2327"/>
                </a:lnTo>
                <a:lnTo>
                  <a:pt x="4921" y="2332"/>
                </a:lnTo>
                <a:lnTo>
                  <a:pt x="4921" y="2337"/>
                </a:lnTo>
                <a:lnTo>
                  <a:pt x="4926" y="2399"/>
                </a:lnTo>
                <a:lnTo>
                  <a:pt x="4929" y="2436"/>
                </a:lnTo>
                <a:lnTo>
                  <a:pt x="4934" y="2475"/>
                </a:lnTo>
                <a:lnTo>
                  <a:pt x="4938" y="2494"/>
                </a:lnTo>
                <a:lnTo>
                  <a:pt x="4942" y="2513"/>
                </a:lnTo>
                <a:lnTo>
                  <a:pt x="4947" y="2530"/>
                </a:lnTo>
                <a:lnTo>
                  <a:pt x="4954" y="2546"/>
                </a:lnTo>
                <a:lnTo>
                  <a:pt x="4961" y="2561"/>
                </a:lnTo>
                <a:lnTo>
                  <a:pt x="4969" y="2574"/>
                </a:lnTo>
                <a:lnTo>
                  <a:pt x="4974" y="2579"/>
                </a:lnTo>
                <a:lnTo>
                  <a:pt x="4978" y="2585"/>
                </a:lnTo>
                <a:lnTo>
                  <a:pt x="4984" y="2590"/>
                </a:lnTo>
                <a:lnTo>
                  <a:pt x="4989" y="2594"/>
                </a:lnTo>
                <a:lnTo>
                  <a:pt x="4999" y="2597"/>
                </a:lnTo>
                <a:lnTo>
                  <a:pt x="5015" y="2602"/>
                </a:lnTo>
                <a:lnTo>
                  <a:pt x="5031" y="2605"/>
                </a:lnTo>
                <a:lnTo>
                  <a:pt x="5036" y="2606"/>
                </a:lnTo>
                <a:lnTo>
                  <a:pt x="5038" y="2605"/>
                </a:lnTo>
                <a:lnTo>
                  <a:pt x="5055" y="2792"/>
                </a:lnTo>
                <a:lnTo>
                  <a:pt x="5058" y="2800"/>
                </a:lnTo>
                <a:lnTo>
                  <a:pt x="5062" y="2806"/>
                </a:lnTo>
                <a:lnTo>
                  <a:pt x="5070" y="2818"/>
                </a:lnTo>
                <a:lnTo>
                  <a:pt x="5078" y="2828"/>
                </a:lnTo>
                <a:lnTo>
                  <a:pt x="5087" y="2838"/>
                </a:lnTo>
                <a:lnTo>
                  <a:pt x="5097" y="2849"/>
                </a:lnTo>
                <a:lnTo>
                  <a:pt x="5105" y="2861"/>
                </a:lnTo>
                <a:lnTo>
                  <a:pt x="5109" y="2869"/>
                </a:lnTo>
                <a:lnTo>
                  <a:pt x="5112" y="2877"/>
                </a:lnTo>
                <a:lnTo>
                  <a:pt x="5115" y="2887"/>
                </a:lnTo>
                <a:lnTo>
                  <a:pt x="5117" y="2897"/>
                </a:lnTo>
                <a:lnTo>
                  <a:pt x="5071" y="2908"/>
                </a:lnTo>
                <a:lnTo>
                  <a:pt x="5055" y="2942"/>
                </a:lnTo>
                <a:lnTo>
                  <a:pt x="5036" y="2980"/>
                </a:lnTo>
                <a:lnTo>
                  <a:pt x="5026" y="3000"/>
                </a:lnTo>
                <a:lnTo>
                  <a:pt x="5014" y="3020"/>
                </a:lnTo>
                <a:lnTo>
                  <a:pt x="5002" y="3037"/>
                </a:lnTo>
                <a:lnTo>
                  <a:pt x="4990" y="3052"/>
                </a:lnTo>
                <a:lnTo>
                  <a:pt x="5169" y="3128"/>
                </a:lnTo>
                <a:lnTo>
                  <a:pt x="5371" y="3214"/>
                </a:lnTo>
                <a:lnTo>
                  <a:pt x="5394" y="3224"/>
                </a:lnTo>
                <a:lnTo>
                  <a:pt x="5417" y="3233"/>
                </a:lnTo>
                <a:lnTo>
                  <a:pt x="5467" y="3250"/>
                </a:lnTo>
                <a:lnTo>
                  <a:pt x="5517" y="3267"/>
                </a:lnTo>
                <a:lnTo>
                  <a:pt x="5542" y="3277"/>
                </a:lnTo>
                <a:lnTo>
                  <a:pt x="5567" y="3287"/>
                </a:lnTo>
                <a:lnTo>
                  <a:pt x="5593" y="3299"/>
                </a:lnTo>
                <a:lnTo>
                  <a:pt x="5618" y="3311"/>
                </a:lnTo>
                <a:lnTo>
                  <a:pt x="5642" y="3324"/>
                </a:lnTo>
                <a:lnTo>
                  <a:pt x="5667" y="3338"/>
                </a:lnTo>
                <a:lnTo>
                  <a:pt x="5690" y="3354"/>
                </a:lnTo>
                <a:lnTo>
                  <a:pt x="5712" y="3373"/>
                </a:lnTo>
                <a:lnTo>
                  <a:pt x="5734" y="3392"/>
                </a:lnTo>
                <a:lnTo>
                  <a:pt x="5744" y="3402"/>
                </a:lnTo>
                <a:lnTo>
                  <a:pt x="5754" y="3413"/>
                </a:lnTo>
                <a:lnTo>
                  <a:pt x="5763" y="3425"/>
                </a:lnTo>
                <a:lnTo>
                  <a:pt x="5772" y="3438"/>
                </a:lnTo>
                <a:lnTo>
                  <a:pt x="5780" y="3450"/>
                </a:lnTo>
                <a:lnTo>
                  <a:pt x="5788" y="3463"/>
                </a:lnTo>
                <a:lnTo>
                  <a:pt x="5796" y="3477"/>
                </a:lnTo>
                <a:lnTo>
                  <a:pt x="5803" y="3491"/>
                </a:lnTo>
                <a:lnTo>
                  <a:pt x="5810" y="3507"/>
                </a:lnTo>
                <a:lnTo>
                  <a:pt x="5815" y="3523"/>
                </a:lnTo>
                <a:lnTo>
                  <a:pt x="5821" y="3540"/>
                </a:lnTo>
                <a:lnTo>
                  <a:pt x="5821" y="3558"/>
                </a:lnTo>
                <a:lnTo>
                  <a:pt x="5822" y="3635"/>
                </a:lnTo>
                <a:lnTo>
                  <a:pt x="5824" y="3733"/>
                </a:lnTo>
                <a:lnTo>
                  <a:pt x="5825" y="3764"/>
                </a:lnTo>
                <a:lnTo>
                  <a:pt x="6523" y="3764"/>
                </a:lnTo>
                <a:lnTo>
                  <a:pt x="6524" y="3725"/>
                </a:lnTo>
                <a:lnTo>
                  <a:pt x="6524" y="3679"/>
                </a:lnTo>
                <a:lnTo>
                  <a:pt x="6522" y="3582"/>
                </a:lnTo>
                <a:lnTo>
                  <a:pt x="6519" y="3488"/>
                </a:lnTo>
                <a:lnTo>
                  <a:pt x="6518" y="341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sz="4000" b="1">
                <a:solidFill>
                  <a:schemeClr val="tx1"/>
                </a:solidFill>
                <a:sym typeface="+mn-ea"/>
              </a:rPr>
              <a:t>子曰：</a:t>
            </a:r>
            <a:r>
              <a:rPr lang="en-US" altLang="zh-CN" sz="4000" b="1">
                <a:solidFill>
                  <a:schemeClr val="tx1"/>
                </a:solidFill>
                <a:sym typeface="+mn-ea"/>
              </a:rPr>
              <a:t>“</a:t>
            </a:r>
            <a:r>
              <a:rPr sz="4000" b="1">
                <a:solidFill>
                  <a:schemeClr val="tx1"/>
                </a:solidFill>
                <a:sym typeface="+mn-ea"/>
              </a:rPr>
              <a:t>三人行，必有我</a:t>
            </a:r>
            <a:r>
              <a:rPr sz="4000" b="1">
                <a:solidFill>
                  <a:schemeClr val="tx1"/>
                </a:solidFill>
                <a:sym typeface="+mn-ea"/>
                <a:hlinkClick r:id="rId1" action="ppaction://hlinksldjump"/>
              </a:rPr>
              <a:t>师</a:t>
            </a:r>
            <a:r>
              <a:rPr sz="4400" b="1">
                <a:solidFill>
                  <a:schemeClr val="tx1"/>
                </a:solidFill>
                <a:sym typeface="+mn-ea"/>
              </a:rPr>
              <a:t>焉。择其善者而从之，其不善者而改之。</a:t>
            </a:r>
            <a:endParaRPr sz="4400" b="1">
              <a:solidFill>
                <a:schemeClr val="tx1"/>
              </a:solidFill>
              <a:sym typeface="+mn-ea"/>
            </a:endParaRPr>
          </a:p>
          <a:p>
            <a:endParaRPr lang="zh-CN" altLang="en-US" sz="4400" b="1">
              <a:solidFill>
                <a:schemeClr val="tx1"/>
              </a:solidFill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p>
            <a:r>
              <a:rPr sz="4000" b="1">
                <a:sym typeface="+mn-ea"/>
              </a:rPr>
              <a:t>曾子曰：</a:t>
            </a:r>
            <a:r>
              <a:rPr lang="en-US" altLang="zh-CN" sz="4000" b="1">
                <a:sym typeface="+mn-ea"/>
              </a:rPr>
              <a:t>“</a:t>
            </a:r>
            <a:r>
              <a:rPr sz="4000" b="1">
                <a:sym typeface="+mn-ea"/>
              </a:rPr>
              <a:t>士不可以不弘毅，任重而道远。仁以为己任，不亦重乎？死而后已，不亦远乎？</a:t>
            </a:r>
            <a:endParaRPr lang="zh-CN" altLang="en-US" sz="4000" b="1">
              <a:sym typeface="+mn-ea"/>
            </a:endParaRPr>
          </a:p>
        </p:txBody>
      </p:sp>
      <p:sp>
        <p:nvSpPr>
          <p:cNvPr id="2050" name=" 2050"/>
          <p:cNvSpPr/>
          <p:nvPr/>
        </p:nvSpPr>
        <p:spPr bwMode="auto">
          <a:xfrm>
            <a:off x="53340" y="5027295"/>
            <a:ext cx="2131695" cy="1566545"/>
          </a:xfrm>
          <a:custGeom>
            <a:avLst/>
            <a:gdLst/>
            <a:ahLst/>
            <a:cxnLst/>
            <a:rect l="0" t="0" r="r" b="b"/>
            <a:pathLst>
              <a:path w="1903412" h="1563688">
                <a:moveTo>
                  <a:pt x="872180" y="1544638"/>
                </a:moveTo>
                <a:lnTo>
                  <a:pt x="875675" y="1544638"/>
                </a:lnTo>
                <a:lnTo>
                  <a:pt x="1859905" y="1544638"/>
                </a:lnTo>
                <a:lnTo>
                  <a:pt x="1863400" y="1544638"/>
                </a:lnTo>
                <a:lnTo>
                  <a:pt x="1866577" y="1545233"/>
                </a:lnTo>
                <a:lnTo>
                  <a:pt x="1869118" y="1545829"/>
                </a:lnTo>
                <a:lnTo>
                  <a:pt x="1871660" y="1546722"/>
                </a:lnTo>
                <a:lnTo>
                  <a:pt x="1873884" y="1547912"/>
                </a:lnTo>
                <a:lnTo>
                  <a:pt x="1875154" y="1549103"/>
                </a:lnTo>
                <a:lnTo>
                  <a:pt x="1876107" y="1550591"/>
                </a:lnTo>
                <a:lnTo>
                  <a:pt x="1876425" y="1552079"/>
                </a:lnTo>
                <a:lnTo>
                  <a:pt x="1876425" y="1555651"/>
                </a:lnTo>
                <a:lnTo>
                  <a:pt x="1876107" y="1557140"/>
                </a:lnTo>
                <a:lnTo>
                  <a:pt x="1875154" y="1558926"/>
                </a:lnTo>
                <a:lnTo>
                  <a:pt x="1873884" y="1560116"/>
                </a:lnTo>
                <a:lnTo>
                  <a:pt x="1871660" y="1561307"/>
                </a:lnTo>
                <a:lnTo>
                  <a:pt x="1869118" y="1562200"/>
                </a:lnTo>
                <a:lnTo>
                  <a:pt x="1866577" y="1563093"/>
                </a:lnTo>
                <a:lnTo>
                  <a:pt x="1863400" y="1563390"/>
                </a:lnTo>
                <a:lnTo>
                  <a:pt x="1859905" y="1563688"/>
                </a:lnTo>
                <a:lnTo>
                  <a:pt x="875675" y="1563688"/>
                </a:lnTo>
                <a:lnTo>
                  <a:pt x="872180" y="1563390"/>
                </a:lnTo>
                <a:lnTo>
                  <a:pt x="869003" y="1563093"/>
                </a:lnTo>
                <a:lnTo>
                  <a:pt x="866144" y="1562200"/>
                </a:lnTo>
                <a:lnTo>
                  <a:pt x="863603" y="1561307"/>
                </a:lnTo>
                <a:lnTo>
                  <a:pt x="861696" y="1560116"/>
                </a:lnTo>
                <a:lnTo>
                  <a:pt x="860108" y="1558926"/>
                </a:lnTo>
                <a:lnTo>
                  <a:pt x="859155" y="1557140"/>
                </a:lnTo>
                <a:lnTo>
                  <a:pt x="858837" y="1555651"/>
                </a:lnTo>
                <a:lnTo>
                  <a:pt x="858837" y="1552079"/>
                </a:lnTo>
                <a:lnTo>
                  <a:pt x="859155" y="1550591"/>
                </a:lnTo>
                <a:lnTo>
                  <a:pt x="860108" y="1549103"/>
                </a:lnTo>
                <a:lnTo>
                  <a:pt x="861696" y="1547912"/>
                </a:lnTo>
                <a:lnTo>
                  <a:pt x="863603" y="1546722"/>
                </a:lnTo>
                <a:lnTo>
                  <a:pt x="866144" y="1545829"/>
                </a:lnTo>
                <a:lnTo>
                  <a:pt x="869003" y="1545233"/>
                </a:lnTo>
                <a:lnTo>
                  <a:pt x="872180" y="1544638"/>
                </a:lnTo>
                <a:close/>
                <a:moveTo>
                  <a:pt x="1255848" y="1415770"/>
                </a:moveTo>
                <a:lnTo>
                  <a:pt x="1252677" y="1416407"/>
                </a:lnTo>
                <a:lnTo>
                  <a:pt x="1249823" y="1417361"/>
                </a:lnTo>
                <a:lnTo>
                  <a:pt x="1247286" y="1419271"/>
                </a:lnTo>
                <a:lnTo>
                  <a:pt x="1245383" y="1420862"/>
                </a:lnTo>
                <a:lnTo>
                  <a:pt x="1243797" y="1422771"/>
                </a:lnTo>
                <a:lnTo>
                  <a:pt x="1242529" y="1424680"/>
                </a:lnTo>
                <a:lnTo>
                  <a:pt x="1242212" y="1426908"/>
                </a:lnTo>
                <a:lnTo>
                  <a:pt x="1235235" y="1522691"/>
                </a:lnTo>
                <a:lnTo>
                  <a:pt x="1235235" y="1525237"/>
                </a:lnTo>
                <a:lnTo>
                  <a:pt x="1236186" y="1527146"/>
                </a:lnTo>
                <a:lnTo>
                  <a:pt x="1237772" y="1529056"/>
                </a:lnTo>
                <a:lnTo>
                  <a:pt x="1239675" y="1530647"/>
                </a:lnTo>
                <a:lnTo>
                  <a:pt x="1242212" y="1532238"/>
                </a:lnTo>
                <a:lnTo>
                  <a:pt x="1245066" y="1533193"/>
                </a:lnTo>
                <a:lnTo>
                  <a:pt x="1247920" y="1533829"/>
                </a:lnTo>
                <a:lnTo>
                  <a:pt x="1251408" y="1534147"/>
                </a:lnTo>
                <a:lnTo>
                  <a:pt x="1488299" y="1535738"/>
                </a:lnTo>
                <a:lnTo>
                  <a:pt x="1491787" y="1535738"/>
                </a:lnTo>
                <a:lnTo>
                  <a:pt x="1494641" y="1535102"/>
                </a:lnTo>
                <a:lnTo>
                  <a:pt x="1497813" y="1533829"/>
                </a:lnTo>
                <a:lnTo>
                  <a:pt x="1500032" y="1532556"/>
                </a:lnTo>
                <a:lnTo>
                  <a:pt x="1502252" y="1530965"/>
                </a:lnTo>
                <a:lnTo>
                  <a:pt x="1503521" y="1529056"/>
                </a:lnTo>
                <a:lnTo>
                  <a:pt x="1504472" y="1526828"/>
                </a:lnTo>
                <a:lnTo>
                  <a:pt x="1504789" y="1524601"/>
                </a:lnTo>
                <a:lnTo>
                  <a:pt x="1499715" y="1428181"/>
                </a:lnTo>
                <a:lnTo>
                  <a:pt x="1499398" y="1425953"/>
                </a:lnTo>
                <a:lnTo>
                  <a:pt x="1498130" y="1424044"/>
                </a:lnTo>
                <a:lnTo>
                  <a:pt x="1496227" y="1422134"/>
                </a:lnTo>
                <a:lnTo>
                  <a:pt x="1494324" y="1420543"/>
                </a:lnTo>
                <a:lnTo>
                  <a:pt x="1491787" y="1418952"/>
                </a:lnTo>
                <a:lnTo>
                  <a:pt x="1489250" y="1417679"/>
                </a:lnTo>
                <a:lnTo>
                  <a:pt x="1486396" y="1417043"/>
                </a:lnTo>
                <a:lnTo>
                  <a:pt x="1483225" y="1416725"/>
                </a:lnTo>
                <a:lnTo>
                  <a:pt x="1259019" y="1415770"/>
                </a:lnTo>
                <a:lnTo>
                  <a:pt x="1255848" y="1415770"/>
                </a:lnTo>
                <a:close/>
                <a:moveTo>
                  <a:pt x="1699820" y="1377902"/>
                </a:moveTo>
                <a:lnTo>
                  <a:pt x="1703942" y="1405269"/>
                </a:lnTo>
                <a:lnTo>
                  <a:pt x="1750876" y="1405587"/>
                </a:lnTo>
                <a:lnTo>
                  <a:pt x="1746437" y="1378220"/>
                </a:lnTo>
                <a:lnTo>
                  <a:pt x="1699820" y="1377902"/>
                </a:lnTo>
                <a:close/>
                <a:moveTo>
                  <a:pt x="1636078" y="1377902"/>
                </a:moveTo>
                <a:lnTo>
                  <a:pt x="1639249" y="1404951"/>
                </a:lnTo>
                <a:lnTo>
                  <a:pt x="1686183" y="1405269"/>
                </a:lnTo>
                <a:lnTo>
                  <a:pt x="1682378" y="1377902"/>
                </a:lnTo>
                <a:lnTo>
                  <a:pt x="1636078" y="1377902"/>
                </a:lnTo>
                <a:close/>
                <a:moveTo>
                  <a:pt x="1572019" y="1377584"/>
                </a:moveTo>
                <a:lnTo>
                  <a:pt x="1574239" y="1404633"/>
                </a:lnTo>
                <a:lnTo>
                  <a:pt x="1621490" y="1404951"/>
                </a:lnTo>
                <a:lnTo>
                  <a:pt x="1618636" y="1377584"/>
                </a:lnTo>
                <a:lnTo>
                  <a:pt x="1572019" y="1377584"/>
                </a:lnTo>
                <a:close/>
                <a:moveTo>
                  <a:pt x="1507960" y="1377266"/>
                </a:moveTo>
                <a:lnTo>
                  <a:pt x="1509546" y="1404314"/>
                </a:lnTo>
                <a:lnTo>
                  <a:pt x="1556797" y="1404633"/>
                </a:lnTo>
                <a:lnTo>
                  <a:pt x="1554577" y="1377266"/>
                </a:lnTo>
                <a:lnTo>
                  <a:pt x="1507960" y="1377266"/>
                </a:lnTo>
                <a:close/>
                <a:moveTo>
                  <a:pt x="1443902" y="1376948"/>
                </a:moveTo>
                <a:lnTo>
                  <a:pt x="1444853" y="1403996"/>
                </a:lnTo>
                <a:lnTo>
                  <a:pt x="1491787" y="1403996"/>
                </a:lnTo>
                <a:lnTo>
                  <a:pt x="1490519" y="1377266"/>
                </a:lnTo>
                <a:lnTo>
                  <a:pt x="1443902" y="1376948"/>
                </a:lnTo>
                <a:close/>
                <a:moveTo>
                  <a:pt x="1380160" y="1376629"/>
                </a:moveTo>
                <a:lnTo>
                  <a:pt x="1379843" y="1403678"/>
                </a:lnTo>
                <a:lnTo>
                  <a:pt x="1426777" y="1403996"/>
                </a:lnTo>
                <a:lnTo>
                  <a:pt x="1426460" y="1376948"/>
                </a:lnTo>
                <a:lnTo>
                  <a:pt x="1380160" y="1376629"/>
                </a:lnTo>
                <a:close/>
                <a:moveTo>
                  <a:pt x="1316101" y="1376311"/>
                </a:moveTo>
                <a:lnTo>
                  <a:pt x="1315150" y="1403360"/>
                </a:lnTo>
                <a:lnTo>
                  <a:pt x="1362401" y="1403360"/>
                </a:lnTo>
                <a:lnTo>
                  <a:pt x="1362718" y="1376629"/>
                </a:lnTo>
                <a:lnTo>
                  <a:pt x="1316101" y="1376311"/>
                </a:lnTo>
                <a:close/>
                <a:moveTo>
                  <a:pt x="1252043" y="1375993"/>
                </a:moveTo>
                <a:lnTo>
                  <a:pt x="1250140" y="1403041"/>
                </a:lnTo>
                <a:lnTo>
                  <a:pt x="1297391" y="1403041"/>
                </a:lnTo>
                <a:lnTo>
                  <a:pt x="1298660" y="1376311"/>
                </a:lnTo>
                <a:lnTo>
                  <a:pt x="1252043" y="1375993"/>
                </a:lnTo>
                <a:close/>
                <a:moveTo>
                  <a:pt x="1188301" y="1375675"/>
                </a:moveTo>
                <a:lnTo>
                  <a:pt x="1185764" y="1402723"/>
                </a:lnTo>
                <a:lnTo>
                  <a:pt x="1232698" y="1402723"/>
                </a:lnTo>
                <a:lnTo>
                  <a:pt x="1234601" y="1375993"/>
                </a:lnTo>
                <a:lnTo>
                  <a:pt x="1188301" y="1375675"/>
                </a:lnTo>
                <a:close/>
                <a:moveTo>
                  <a:pt x="1124242" y="1375356"/>
                </a:moveTo>
                <a:lnTo>
                  <a:pt x="1120754" y="1402405"/>
                </a:lnTo>
                <a:lnTo>
                  <a:pt x="1167688" y="1402405"/>
                </a:lnTo>
                <a:lnTo>
                  <a:pt x="1170859" y="1375675"/>
                </a:lnTo>
                <a:lnTo>
                  <a:pt x="1124242" y="1375356"/>
                </a:lnTo>
                <a:close/>
                <a:moveTo>
                  <a:pt x="1060183" y="1375038"/>
                </a:moveTo>
                <a:lnTo>
                  <a:pt x="1056061" y="1402087"/>
                </a:lnTo>
                <a:lnTo>
                  <a:pt x="1102995" y="1402087"/>
                </a:lnTo>
                <a:lnTo>
                  <a:pt x="1106800" y="1375356"/>
                </a:lnTo>
                <a:lnTo>
                  <a:pt x="1060183" y="1375038"/>
                </a:lnTo>
                <a:close/>
                <a:moveTo>
                  <a:pt x="996442" y="1374720"/>
                </a:moveTo>
                <a:lnTo>
                  <a:pt x="991051" y="1401769"/>
                </a:lnTo>
                <a:lnTo>
                  <a:pt x="1038302" y="1401769"/>
                </a:lnTo>
                <a:lnTo>
                  <a:pt x="1042742" y="1375038"/>
                </a:lnTo>
                <a:lnTo>
                  <a:pt x="996442" y="1374720"/>
                </a:lnTo>
                <a:close/>
                <a:moveTo>
                  <a:pt x="394079" y="1340803"/>
                </a:moveTo>
                <a:lnTo>
                  <a:pt x="364253" y="1348105"/>
                </a:lnTo>
                <a:lnTo>
                  <a:pt x="354734" y="1351280"/>
                </a:lnTo>
                <a:lnTo>
                  <a:pt x="367743" y="1359853"/>
                </a:lnTo>
                <a:lnTo>
                  <a:pt x="380752" y="1368743"/>
                </a:lnTo>
                <a:lnTo>
                  <a:pt x="393761" y="1376998"/>
                </a:lnTo>
                <a:lnTo>
                  <a:pt x="407088" y="1385571"/>
                </a:lnTo>
                <a:lnTo>
                  <a:pt x="420414" y="1393191"/>
                </a:lnTo>
                <a:lnTo>
                  <a:pt x="434375" y="1400493"/>
                </a:lnTo>
                <a:lnTo>
                  <a:pt x="448336" y="1408113"/>
                </a:lnTo>
                <a:lnTo>
                  <a:pt x="462297" y="1415098"/>
                </a:lnTo>
                <a:lnTo>
                  <a:pt x="453095" y="1406526"/>
                </a:lnTo>
                <a:lnTo>
                  <a:pt x="444528" y="1397636"/>
                </a:lnTo>
                <a:lnTo>
                  <a:pt x="435644" y="1389063"/>
                </a:lnTo>
                <a:lnTo>
                  <a:pt x="427077" y="1379538"/>
                </a:lnTo>
                <a:lnTo>
                  <a:pt x="418510" y="1370331"/>
                </a:lnTo>
                <a:lnTo>
                  <a:pt x="410261" y="1360488"/>
                </a:lnTo>
                <a:lnTo>
                  <a:pt x="402011" y="1350963"/>
                </a:lnTo>
                <a:lnTo>
                  <a:pt x="394079" y="1340803"/>
                </a:lnTo>
                <a:close/>
                <a:moveTo>
                  <a:pt x="1694111" y="1340353"/>
                </a:moveTo>
                <a:lnTo>
                  <a:pt x="1698234" y="1367401"/>
                </a:lnTo>
                <a:lnTo>
                  <a:pt x="1744534" y="1367719"/>
                </a:lnTo>
                <a:lnTo>
                  <a:pt x="1739777" y="1340671"/>
                </a:lnTo>
                <a:lnTo>
                  <a:pt x="1694111" y="1340353"/>
                </a:lnTo>
                <a:close/>
                <a:moveTo>
                  <a:pt x="1631321" y="1340034"/>
                </a:moveTo>
                <a:lnTo>
                  <a:pt x="1634809" y="1367083"/>
                </a:lnTo>
                <a:lnTo>
                  <a:pt x="1680792" y="1367401"/>
                </a:lnTo>
                <a:lnTo>
                  <a:pt x="1676987" y="1340353"/>
                </a:lnTo>
                <a:lnTo>
                  <a:pt x="1631321" y="1340034"/>
                </a:lnTo>
                <a:close/>
                <a:moveTo>
                  <a:pt x="1568531" y="1339716"/>
                </a:moveTo>
                <a:lnTo>
                  <a:pt x="1571068" y="1366765"/>
                </a:lnTo>
                <a:lnTo>
                  <a:pt x="1617051" y="1367083"/>
                </a:lnTo>
                <a:lnTo>
                  <a:pt x="1614196" y="1340034"/>
                </a:lnTo>
                <a:lnTo>
                  <a:pt x="1568531" y="1339716"/>
                </a:lnTo>
                <a:close/>
                <a:moveTo>
                  <a:pt x="1505741" y="1339716"/>
                </a:moveTo>
                <a:lnTo>
                  <a:pt x="1507326" y="1366765"/>
                </a:lnTo>
                <a:lnTo>
                  <a:pt x="1553626" y="1366765"/>
                </a:lnTo>
                <a:lnTo>
                  <a:pt x="1551406" y="1339716"/>
                </a:lnTo>
                <a:lnTo>
                  <a:pt x="1505741" y="1339716"/>
                </a:lnTo>
                <a:close/>
                <a:moveTo>
                  <a:pt x="1442950" y="1339398"/>
                </a:moveTo>
                <a:lnTo>
                  <a:pt x="1443585" y="1366128"/>
                </a:lnTo>
                <a:lnTo>
                  <a:pt x="1489884" y="1366128"/>
                </a:lnTo>
                <a:lnTo>
                  <a:pt x="1488616" y="1339398"/>
                </a:lnTo>
                <a:lnTo>
                  <a:pt x="1442950" y="1339398"/>
                </a:lnTo>
                <a:close/>
                <a:moveTo>
                  <a:pt x="1380160" y="1339080"/>
                </a:moveTo>
                <a:lnTo>
                  <a:pt x="1380160" y="1365810"/>
                </a:lnTo>
                <a:lnTo>
                  <a:pt x="1426143" y="1365810"/>
                </a:lnTo>
                <a:lnTo>
                  <a:pt x="1425826" y="1339398"/>
                </a:lnTo>
                <a:lnTo>
                  <a:pt x="1380160" y="1339080"/>
                </a:lnTo>
                <a:close/>
                <a:moveTo>
                  <a:pt x="1317370" y="1338761"/>
                </a:moveTo>
                <a:lnTo>
                  <a:pt x="1316418" y="1365492"/>
                </a:lnTo>
                <a:lnTo>
                  <a:pt x="1362718" y="1365492"/>
                </a:lnTo>
                <a:lnTo>
                  <a:pt x="1363035" y="1339080"/>
                </a:lnTo>
                <a:lnTo>
                  <a:pt x="1317370" y="1338761"/>
                </a:lnTo>
                <a:close/>
                <a:moveTo>
                  <a:pt x="1254897" y="1338443"/>
                </a:moveTo>
                <a:lnTo>
                  <a:pt x="1252677" y="1365174"/>
                </a:lnTo>
                <a:lnTo>
                  <a:pt x="1298977" y="1365492"/>
                </a:lnTo>
                <a:lnTo>
                  <a:pt x="1300245" y="1338761"/>
                </a:lnTo>
                <a:lnTo>
                  <a:pt x="1254897" y="1338443"/>
                </a:lnTo>
                <a:close/>
                <a:moveTo>
                  <a:pt x="1192106" y="1338443"/>
                </a:moveTo>
                <a:lnTo>
                  <a:pt x="1189252" y="1364855"/>
                </a:lnTo>
                <a:lnTo>
                  <a:pt x="1235235" y="1365174"/>
                </a:lnTo>
                <a:lnTo>
                  <a:pt x="1237772" y="1338443"/>
                </a:lnTo>
                <a:lnTo>
                  <a:pt x="1192106" y="1338443"/>
                </a:lnTo>
                <a:close/>
                <a:moveTo>
                  <a:pt x="1128999" y="1338125"/>
                </a:moveTo>
                <a:lnTo>
                  <a:pt x="1125511" y="1364537"/>
                </a:lnTo>
                <a:lnTo>
                  <a:pt x="1172128" y="1364855"/>
                </a:lnTo>
                <a:lnTo>
                  <a:pt x="1174665" y="1338125"/>
                </a:lnTo>
                <a:lnTo>
                  <a:pt x="1128999" y="1338125"/>
                </a:lnTo>
                <a:close/>
                <a:moveTo>
                  <a:pt x="1066526" y="1337807"/>
                </a:moveTo>
                <a:lnTo>
                  <a:pt x="1061769" y="1364219"/>
                </a:lnTo>
                <a:lnTo>
                  <a:pt x="1108386" y="1364537"/>
                </a:lnTo>
                <a:lnTo>
                  <a:pt x="1111874" y="1338125"/>
                </a:lnTo>
                <a:lnTo>
                  <a:pt x="1066526" y="1337807"/>
                </a:lnTo>
                <a:close/>
                <a:moveTo>
                  <a:pt x="1003419" y="1337489"/>
                </a:moveTo>
                <a:lnTo>
                  <a:pt x="998345" y="1363901"/>
                </a:lnTo>
                <a:lnTo>
                  <a:pt x="1044644" y="1364219"/>
                </a:lnTo>
                <a:lnTo>
                  <a:pt x="1049401" y="1337807"/>
                </a:lnTo>
                <a:lnTo>
                  <a:pt x="1003419" y="1337489"/>
                </a:lnTo>
                <a:close/>
                <a:moveTo>
                  <a:pt x="538764" y="1314450"/>
                </a:moveTo>
                <a:lnTo>
                  <a:pt x="518458" y="1317308"/>
                </a:lnTo>
                <a:lnTo>
                  <a:pt x="498468" y="1320165"/>
                </a:lnTo>
                <a:lnTo>
                  <a:pt x="478479" y="1323340"/>
                </a:lnTo>
                <a:lnTo>
                  <a:pt x="458807" y="1326833"/>
                </a:lnTo>
                <a:lnTo>
                  <a:pt x="467691" y="1336675"/>
                </a:lnTo>
                <a:lnTo>
                  <a:pt x="476258" y="1346200"/>
                </a:lnTo>
                <a:lnTo>
                  <a:pt x="485142" y="1355408"/>
                </a:lnTo>
                <a:lnTo>
                  <a:pt x="494343" y="1364298"/>
                </a:lnTo>
                <a:lnTo>
                  <a:pt x="503228" y="1372871"/>
                </a:lnTo>
                <a:lnTo>
                  <a:pt x="512746" y="1381126"/>
                </a:lnTo>
                <a:lnTo>
                  <a:pt x="521948" y="1389381"/>
                </a:lnTo>
                <a:lnTo>
                  <a:pt x="531784" y="1397001"/>
                </a:lnTo>
                <a:lnTo>
                  <a:pt x="540986" y="1404621"/>
                </a:lnTo>
                <a:lnTo>
                  <a:pt x="551139" y="1411606"/>
                </a:lnTo>
                <a:lnTo>
                  <a:pt x="560658" y="1418273"/>
                </a:lnTo>
                <a:lnTo>
                  <a:pt x="570811" y="1424941"/>
                </a:lnTo>
                <a:lnTo>
                  <a:pt x="580965" y="1430973"/>
                </a:lnTo>
                <a:lnTo>
                  <a:pt x="591118" y="1437323"/>
                </a:lnTo>
                <a:lnTo>
                  <a:pt x="601589" y="1442721"/>
                </a:lnTo>
                <a:lnTo>
                  <a:pt x="611742" y="1447801"/>
                </a:lnTo>
                <a:lnTo>
                  <a:pt x="601589" y="1433831"/>
                </a:lnTo>
                <a:lnTo>
                  <a:pt x="591753" y="1419226"/>
                </a:lnTo>
                <a:lnTo>
                  <a:pt x="582234" y="1403351"/>
                </a:lnTo>
                <a:lnTo>
                  <a:pt x="573032" y="1387158"/>
                </a:lnTo>
                <a:lnTo>
                  <a:pt x="564148" y="1370013"/>
                </a:lnTo>
                <a:lnTo>
                  <a:pt x="555264" y="1352233"/>
                </a:lnTo>
                <a:lnTo>
                  <a:pt x="547014" y="1333500"/>
                </a:lnTo>
                <a:lnTo>
                  <a:pt x="538764" y="1314450"/>
                </a:lnTo>
                <a:close/>
                <a:moveTo>
                  <a:pt x="1688403" y="1302485"/>
                </a:moveTo>
                <a:lnTo>
                  <a:pt x="1692526" y="1329215"/>
                </a:lnTo>
                <a:lnTo>
                  <a:pt x="1737557" y="1329533"/>
                </a:lnTo>
                <a:lnTo>
                  <a:pt x="1733117" y="1302803"/>
                </a:lnTo>
                <a:lnTo>
                  <a:pt x="1688403" y="1302485"/>
                </a:lnTo>
                <a:close/>
                <a:moveTo>
                  <a:pt x="1626881" y="1302166"/>
                </a:moveTo>
                <a:lnTo>
                  <a:pt x="1630053" y="1329215"/>
                </a:lnTo>
                <a:lnTo>
                  <a:pt x="1675401" y="1329215"/>
                </a:lnTo>
                <a:lnTo>
                  <a:pt x="1671596" y="1302485"/>
                </a:lnTo>
                <a:lnTo>
                  <a:pt x="1626881" y="1302166"/>
                </a:lnTo>
                <a:close/>
                <a:moveTo>
                  <a:pt x="1565042" y="1302166"/>
                </a:moveTo>
                <a:lnTo>
                  <a:pt x="1567579" y="1328897"/>
                </a:lnTo>
                <a:lnTo>
                  <a:pt x="1612928" y="1329215"/>
                </a:lnTo>
                <a:lnTo>
                  <a:pt x="1610074" y="1302166"/>
                </a:lnTo>
                <a:lnTo>
                  <a:pt x="1565042" y="1302166"/>
                </a:lnTo>
                <a:close/>
                <a:moveTo>
                  <a:pt x="1503521" y="1301848"/>
                </a:moveTo>
                <a:lnTo>
                  <a:pt x="1505106" y="1328578"/>
                </a:lnTo>
                <a:lnTo>
                  <a:pt x="1550772" y="1328897"/>
                </a:lnTo>
                <a:lnTo>
                  <a:pt x="1548552" y="1302166"/>
                </a:lnTo>
                <a:lnTo>
                  <a:pt x="1503521" y="1301848"/>
                </a:lnTo>
                <a:close/>
                <a:moveTo>
                  <a:pt x="1441999" y="1301848"/>
                </a:moveTo>
                <a:lnTo>
                  <a:pt x="1442633" y="1328260"/>
                </a:lnTo>
                <a:lnTo>
                  <a:pt x="1487982" y="1328578"/>
                </a:lnTo>
                <a:lnTo>
                  <a:pt x="1486713" y="1301848"/>
                </a:lnTo>
                <a:lnTo>
                  <a:pt x="1441999" y="1301848"/>
                </a:lnTo>
                <a:close/>
                <a:moveTo>
                  <a:pt x="1380477" y="1301530"/>
                </a:moveTo>
                <a:lnTo>
                  <a:pt x="1380477" y="1328260"/>
                </a:lnTo>
                <a:lnTo>
                  <a:pt x="1425509" y="1328260"/>
                </a:lnTo>
                <a:lnTo>
                  <a:pt x="1425191" y="1301530"/>
                </a:lnTo>
                <a:lnTo>
                  <a:pt x="1380477" y="1301530"/>
                </a:lnTo>
                <a:close/>
                <a:moveTo>
                  <a:pt x="1318638" y="1301212"/>
                </a:moveTo>
                <a:lnTo>
                  <a:pt x="1317687" y="1327942"/>
                </a:lnTo>
                <a:lnTo>
                  <a:pt x="1363353" y="1328260"/>
                </a:lnTo>
                <a:lnTo>
                  <a:pt x="1363670" y="1301530"/>
                </a:lnTo>
                <a:lnTo>
                  <a:pt x="1318638" y="1301212"/>
                </a:lnTo>
                <a:close/>
                <a:moveTo>
                  <a:pt x="1257434" y="1301212"/>
                </a:moveTo>
                <a:lnTo>
                  <a:pt x="1255531" y="1327624"/>
                </a:lnTo>
                <a:lnTo>
                  <a:pt x="1300879" y="1327942"/>
                </a:lnTo>
                <a:lnTo>
                  <a:pt x="1301831" y="1301212"/>
                </a:lnTo>
                <a:lnTo>
                  <a:pt x="1257434" y="1301212"/>
                </a:lnTo>
                <a:close/>
                <a:moveTo>
                  <a:pt x="1195595" y="1300894"/>
                </a:moveTo>
                <a:lnTo>
                  <a:pt x="1193058" y="1327306"/>
                </a:lnTo>
                <a:lnTo>
                  <a:pt x="1238406" y="1327624"/>
                </a:lnTo>
                <a:lnTo>
                  <a:pt x="1240626" y="1300894"/>
                </a:lnTo>
                <a:lnTo>
                  <a:pt x="1195595" y="1300894"/>
                </a:lnTo>
                <a:close/>
                <a:moveTo>
                  <a:pt x="1134073" y="1300575"/>
                </a:moveTo>
                <a:lnTo>
                  <a:pt x="1130268" y="1327306"/>
                </a:lnTo>
                <a:lnTo>
                  <a:pt x="1175933" y="1327306"/>
                </a:lnTo>
                <a:lnTo>
                  <a:pt x="1178787" y="1300894"/>
                </a:lnTo>
                <a:lnTo>
                  <a:pt x="1134073" y="1300575"/>
                </a:lnTo>
                <a:close/>
                <a:moveTo>
                  <a:pt x="1072551" y="1300575"/>
                </a:moveTo>
                <a:lnTo>
                  <a:pt x="1068112" y="1326987"/>
                </a:lnTo>
                <a:lnTo>
                  <a:pt x="1113460" y="1326987"/>
                </a:lnTo>
                <a:lnTo>
                  <a:pt x="1117266" y="1300575"/>
                </a:lnTo>
                <a:lnTo>
                  <a:pt x="1072551" y="1300575"/>
                </a:lnTo>
                <a:close/>
                <a:moveTo>
                  <a:pt x="1010712" y="1300257"/>
                </a:moveTo>
                <a:lnTo>
                  <a:pt x="1005638" y="1326669"/>
                </a:lnTo>
                <a:lnTo>
                  <a:pt x="1050987" y="1326987"/>
                </a:lnTo>
                <a:lnTo>
                  <a:pt x="1055744" y="1300575"/>
                </a:lnTo>
                <a:lnTo>
                  <a:pt x="1010712" y="1300257"/>
                </a:lnTo>
                <a:close/>
                <a:moveTo>
                  <a:pt x="742467" y="1299528"/>
                </a:moveTo>
                <a:lnTo>
                  <a:pt x="705978" y="1300480"/>
                </a:lnTo>
                <a:lnTo>
                  <a:pt x="670124" y="1302068"/>
                </a:lnTo>
                <a:lnTo>
                  <a:pt x="634587" y="1304290"/>
                </a:lnTo>
                <a:lnTo>
                  <a:pt x="600002" y="1307148"/>
                </a:lnTo>
                <a:lnTo>
                  <a:pt x="608886" y="1327150"/>
                </a:lnTo>
                <a:lnTo>
                  <a:pt x="618088" y="1346518"/>
                </a:lnTo>
                <a:lnTo>
                  <a:pt x="627607" y="1364298"/>
                </a:lnTo>
                <a:lnTo>
                  <a:pt x="632683" y="1373188"/>
                </a:lnTo>
                <a:lnTo>
                  <a:pt x="637760" y="1381126"/>
                </a:lnTo>
                <a:lnTo>
                  <a:pt x="642519" y="1389381"/>
                </a:lnTo>
                <a:lnTo>
                  <a:pt x="647596" y="1397001"/>
                </a:lnTo>
                <a:lnTo>
                  <a:pt x="652673" y="1404621"/>
                </a:lnTo>
                <a:lnTo>
                  <a:pt x="657750" y="1411288"/>
                </a:lnTo>
                <a:lnTo>
                  <a:pt x="662826" y="1417956"/>
                </a:lnTo>
                <a:lnTo>
                  <a:pt x="668220" y="1424623"/>
                </a:lnTo>
                <a:lnTo>
                  <a:pt x="673614" y="1430656"/>
                </a:lnTo>
                <a:lnTo>
                  <a:pt x="678691" y="1436688"/>
                </a:lnTo>
                <a:lnTo>
                  <a:pt x="686941" y="1444626"/>
                </a:lnTo>
                <a:lnTo>
                  <a:pt x="694873" y="1451928"/>
                </a:lnTo>
                <a:lnTo>
                  <a:pt x="703123" y="1458913"/>
                </a:lnTo>
                <a:lnTo>
                  <a:pt x="711055" y="1464628"/>
                </a:lnTo>
                <a:lnTo>
                  <a:pt x="718987" y="1469708"/>
                </a:lnTo>
                <a:lnTo>
                  <a:pt x="726920" y="1474153"/>
                </a:lnTo>
                <a:lnTo>
                  <a:pt x="734535" y="1477963"/>
                </a:lnTo>
                <a:lnTo>
                  <a:pt x="742467" y="1480821"/>
                </a:lnTo>
                <a:lnTo>
                  <a:pt x="742467" y="1299528"/>
                </a:lnTo>
                <a:close/>
                <a:moveTo>
                  <a:pt x="1682695" y="1264935"/>
                </a:moveTo>
                <a:lnTo>
                  <a:pt x="1686818" y="1291665"/>
                </a:lnTo>
                <a:lnTo>
                  <a:pt x="1731215" y="1291665"/>
                </a:lnTo>
                <a:lnTo>
                  <a:pt x="1726775" y="1264935"/>
                </a:lnTo>
                <a:lnTo>
                  <a:pt x="1682695" y="1264935"/>
                </a:lnTo>
                <a:close/>
                <a:moveTo>
                  <a:pt x="1622442" y="1264617"/>
                </a:moveTo>
                <a:lnTo>
                  <a:pt x="1625613" y="1291347"/>
                </a:lnTo>
                <a:lnTo>
                  <a:pt x="1670327" y="1291665"/>
                </a:lnTo>
                <a:lnTo>
                  <a:pt x="1666205" y="1264617"/>
                </a:lnTo>
                <a:lnTo>
                  <a:pt x="1622442" y="1264617"/>
                </a:lnTo>
                <a:close/>
                <a:moveTo>
                  <a:pt x="1561871" y="1264617"/>
                </a:moveTo>
                <a:lnTo>
                  <a:pt x="1564091" y="1291347"/>
                </a:lnTo>
                <a:lnTo>
                  <a:pt x="1608805" y="1291347"/>
                </a:lnTo>
                <a:lnTo>
                  <a:pt x="1605951" y="1264617"/>
                </a:lnTo>
                <a:lnTo>
                  <a:pt x="1561871" y="1264617"/>
                </a:lnTo>
                <a:close/>
                <a:moveTo>
                  <a:pt x="1501618" y="1264298"/>
                </a:moveTo>
                <a:lnTo>
                  <a:pt x="1502886" y="1291029"/>
                </a:lnTo>
                <a:lnTo>
                  <a:pt x="1547284" y="1291029"/>
                </a:lnTo>
                <a:lnTo>
                  <a:pt x="1545381" y="1264298"/>
                </a:lnTo>
                <a:lnTo>
                  <a:pt x="1501618" y="1264298"/>
                </a:lnTo>
                <a:close/>
                <a:moveTo>
                  <a:pt x="1441048" y="1263980"/>
                </a:moveTo>
                <a:lnTo>
                  <a:pt x="1441682" y="1290711"/>
                </a:lnTo>
                <a:lnTo>
                  <a:pt x="1486396" y="1291029"/>
                </a:lnTo>
                <a:lnTo>
                  <a:pt x="1485128" y="1264298"/>
                </a:lnTo>
                <a:lnTo>
                  <a:pt x="1441048" y="1263980"/>
                </a:lnTo>
                <a:close/>
                <a:moveTo>
                  <a:pt x="1380794" y="1263980"/>
                </a:moveTo>
                <a:lnTo>
                  <a:pt x="1380477" y="1290711"/>
                </a:lnTo>
                <a:lnTo>
                  <a:pt x="1424874" y="1290711"/>
                </a:lnTo>
                <a:lnTo>
                  <a:pt x="1424557" y="1263980"/>
                </a:lnTo>
                <a:lnTo>
                  <a:pt x="1380794" y="1263980"/>
                </a:lnTo>
                <a:close/>
                <a:moveTo>
                  <a:pt x="1320224" y="1263662"/>
                </a:moveTo>
                <a:lnTo>
                  <a:pt x="1319273" y="1290392"/>
                </a:lnTo>
                <a:lnTo>
                  <a:pt x="1363670" y="1290711"/>
                </a:lnTo>
                <a:lnTo>
                  <a:pt x="1363987" y="1263980"/>
                </a:lnTo>
                <a:lnTo>
                  <a:pt x="1320224" y="1263662"/>
                </a:lnTo>
                <a:close/>
                <a:moveTo>
                  <a:pt x="1259654" y="1263662"/>
                </a:moveTo>
                <a:lnTo>
                  <a:pt x="1258068" y="1290392"/>
                </a:lnTo>
                <a:lnTo>
                  <a:pt x="1302465" y="1290392"/>
                </a:lnTo>
                <a:lnTo>
                  <a:pt x="1303416" y="1263662"/>
                </a:lnTo>
                <a:lnTo>
                  <a:pt x="1259654" y="1263662"/>
                </a:lnTo>
                <a:close/>
                <a:moveTo>
                  <a:pt x="1199083" y="1263344"/>
                </a:moveTo>
                <a:lnTo>
                  <a:pt x="1196546" y="1290074"/>
                </a:lnTo>
                <a:lnTo>
                  <a:pt x="1241260" y="1290392"/>
                </a:lnTo>
                <a:lnTo>
                  <a:pt x="1243163" y="1263662"/>
                </a:lnTo>
                <a:lnTo>
                  <a:pt x="1199083" y="1263344"/>
                </a:lnTo>
                <a:close/>
                <a:moveTo>
                  <a:pt x="1138830" y="1263344"/>
                </a:moveTo>
                <a:lnTo>
                  <a:pt x="1135659" y="1289756"/>
                </a:lnTo>
                <a:lnTo>
                  <a:pt x="1180056" y="1290074"/>
                </a:lnTo>
                <a:lnTo>
                  <a:pt x="1182593" y="1263344"/>
                </a:lnTo>
                <a:lnTo>
                  <a:pt x="1138830" y="1263344"/>
                </a:lnTo>
                <a:close/>
                <a:moveTo>
                  <a:pt x="1078259" y="1263026"/>
                </a:moveTo>
                <a:lnTo>
                  <a:pt x="1074137" y="1289756"/>
                </a:lnTo>
                <a:lnTo>
                  <a:pt x="1118851" y="1289756"/>
                </a:lnTo>
                <a:lnTo>
                  <a:pt x="1122339" y="1263344"/>
                </a:lnTo>
                <a:lnTo>
                  <a:pt x="1078259" y="1263026"/>
                </a:lnTo>
                <a:close/>
                <a:moveTo>
                  <a:pt x="1018006" y="1263026"/>
                </a:moveTo>
                <a:lnTo>
                  <a:pt x="1012615" y="1289438"/>
                </a:lnTo>
                <a:lnTo>
                  <a:pt x="1057329" y="1289756"/>
                </a:lnTo>
                <a:lnTo>
                  <a:pt x="1061769" y="1263026"/>
                </a:lnTo>
                <a:lnTo>
                  <a:pt x="1018006" y="1263026"/>
                </a:lnTo>
                <a:close/>
                <a:moveTo>
                  <a:pt x="1676987" y="1227067"/>
                </a:moveTo>
                <a:lnTo>
                  <a:pt x="1681109" y="1253797"/>
                </a:lnTo>
                <a:lnTo>
                  <a:pt x="1724872" y="1254115"/>
                </a:lnTo>
                <a:lnTo>
                  <a:pt x="1719798" y="1227067"/>
                </a:lnTo>
                <a:lnTo>
                  <a:pt x="1676987" y="1227067"/>
                </a:lnTo>
                <a:close/>
                <a:moveTo>
                  <a:pt x="1618002" y="1227067"/>
                </a:moveTo>
                <a:lnTo>
                  <a:pt x="1621173" y="1253797"/>
                </a:lnTo>
                <a:lnTo>
                  <a:pt x="1664619" y="1253797"/>
                </a:lnTo>
                <a:lnTo>
                  <a:pt x="1660813" y="1227067"/>
                </a:lnTo>
                <a:lnTo>
                  <a:pt x="1618002" y="1227067"/>
                </a:lnTo>
                <a:close/>
                <a:moveTo>
                  <a:pt x="1558383" y="1226431"/>
                </a:moveTo>
                <a:lnTo>
                  <a:pt x="1560920" y="1253479"/>
                </a:lnTo>
                <a:lnTo>
                  <a:pt x="1604683" y="1253797"/>
                </a:lnTo>
                <a:lnTo>
                  <a:pt x="1601512" y="1226431"/>
                </a:lnTo>
                <a:lnTo>
                  <a:pt x="1558383" y="1226431"/>
                </a:lnTo>
                <a:close/>
                <a:moveTo>
                  <a:pt x="1499398" y="1226431"/>
                </a:moveTo>
                <a:lnTo>
                  <a:pt x="1500984" y="1253479"/>
                </a:lnTo>
                <a:lnTo>
                  <a:pt x="1544430" y="1253479"/>
                </a:lnTo>
                <a:lnTo>
                  <a:pt x="1542210" y="1226431"/>
                </a:lnTo>
                <a:lnTo>
                  <a:pt x="1499398" y="1226431"/>
                </a:lnTo>
                <a:close/>
                <a:moveTo>
                  <a:pt x="1439779" y="1226112"/>
                </a:moveTo>
                <a:lnTo>
                  <a:pt x="1440730" y="1253161"/>
                </a:lnTo>
                <a:lnTo>
                  <a:pt x="1484493" y="1253479"/>
                </a:lnTo>
                <a:lnTo>
                  <a:pt x="1483225" y="1226431"/>
                </a:lnTo>
                <a:lnTo>
                  <a:pt x="1439779" y="1226112"/>
                </a:lnTo>
                <a:close/>
                <a:moveTo>
                  <a:pt x="1380794" y="1226112"/>
                </a:moveTo>
                <a:lnTo>
                  <a:pt x="1380794" y="1253161"/>
                </a:lnTo>
                <a:lnTo>
                  <a:pt x="1424240" y="1253161"/>
                </a:lnTo>
                <a:lnTo>
                  <a:pt x="1423606" y="1226112"/>
                </a:lnTo>
                <a:lnTo>
                  <a:pt x="1380794" y="1226112"/>
                </a:lnTo>
                <a:close/>
                <a:moveTo>
                  <a:pt x="1321492" y="1226112"/>
                </a:moveTo>
                <a:lnTo>
                  <a:pt x="1320541" y="1252843"/>
                </a:lnTo>
                <a:lnTo>
                  <a:pt x="1364304" y="1253161"/>
                </a:lnTo>
                <a:lnTo>
                  <a:pt x="1364621" y="1226112"/>
                </a:lnTo>
                <a:lnTo>
                  <a:pt x="1321492" y="1226112"/>
                </a:lnTo>
                <a:close/>
                <a:moveTo>
                  <a:pt x="1262190" y="1225794"/>
                </a:moveTo>
                <a:lnTo>
                  <a:pt x="1260605" y="1252843"/>
                </a:lnTo>
                <a:lnTo>
                  <a:pt x="1304051" y="1252843"/>
                </a:lnTo>
                <a:lnTo>
                  <a:pt x="1305319" y="1225794"/>
                </a:lnTo>
                <a:lnTo>
                  <a:pt x="1262190" y="1225794"/>
                </a:lnTo>
                <a:close/>
                <a:moveTo>
                  <a:pt x="1203206" y="1225794"/>
                </a:moveTo>
                <a:lnTo>
                  <a:pt x="1200352" y="1252524"/>
                </a:lnTo>
                <a:lnTo>
                  <a:pt x="1244115" y="1252843"/>
                </a:lnTo>
                <a:lnTo>
                  <a:pt x="1246017" y="1225794"/>
                </a:lnTo>
                <a:lnTo>
                  <a:pt x="1203206" y="1225794"/>
                </a:lnTo>
                <a:close/>
                <a:moveTo>
                  <a:pt x="1143904" y="1225476"/>
                </a:moveTo>
                <a:lnTo>
                  <a:pt x="1140415" y="1252524"/>
                </a:lnTo>
                <a:lnTo>
                  <a:pt x="1183861" y="1252524"/>
                </a:lnTo>
                <a:lnTo>
                  <a:pt x="1187032" y="1225794"/>
                </a:lnTo>
                <a:lnTo>
                  <a:pt x="1143904" y="1225476"/>
                </a:lnTo>
                <a:close/>
                <a:moveTo>
                  <a:pt x="1084602" y="1225476"/>
                </a:moveTo>
                <a:lnTo>
                  <a:pt x="1080162" y="1252206"/>
                </a:lnTo>
                <a:lnTo>
                  <a:pt x="1123925" y="1252524"/>
                </a:lnTo>
                <a:lnTo>
                  <a:pt x="1127731" y="1225476"/>
                </a:lnTo>
                <a:lnTo>
                  <a:pt x="1084602" y="1225476"/>
                </a:lnTo>
                <a:close/>
                <a:moveTo>
                  <a:pt x="1025300" y="1225476"/>
                </a:moveTo>
                <a:lnTo>
                  <a:pt x="1020226" y="1252206"/>
                </a:lnTo>
                <a:lnTo>
                  <a:pt x="1063672" y="1252206"/>
                </a:lnTo>
                <a:lnTo>
                  <a:pt x="1068429" y="1225476"/>
                </a:lnTo>
                <a:lnTo>
                  <a:pt x="1025300" y="1225476"/>
                </a:lnTo>
                <a:close/>
                <a:moveTo>
                  <a:pt x="1671279" y="1188881"/>
                </a:moveTo>
                <a:lnTo>
                  <a:pt x="1675401" y="1216248"/>
                </a:lnTo>
                <a:lnTo>
                  <a:pt x="1718213" y="1216248"/>
                </a:lnTo>
                <a:lnTo>
                  <a:pt x="1713456" y="1188881"/>
                </a:lnTo>
                <a:lnTo>
                  <a:pt x="1671279" y="1188881"/>
                </a:lnTo>
                <a:close/>
                <a:moveTo>
                  <a:pt x="1613245" y="1188881"/>
                </a:moveTo>
                <a:lnTo>
                  <a:pt x="1616416" y="1215929"/>
                </a:lnTo>
                <a:lnTo>
                  <a:pt x="1659228" y="1216248"/>
                </a:lnTo>
                <a:lnTo>
                  <a:pt x="1655422" y="1188881"/>
                </a:lnTo>
                <a:lnTo>
                  <a:pt x="1613245" y="1188881"/>
                </a:lnTo>
                <a:close/>
                <a:moveTo>
                  <a:pt x="1555212" y="1188881"/>
                </a:moveTo>
                <a:lnTo>
                  <a:pt x="1557432" y="1215929"/>
                </a:lnTo>
                <a:lnTo>
                  <a:pt x="1600560" y="1215929"/>
                </a:lnTo>
                <a:lnTo>
                  <a:pt x="1597389" y="1188881"/>
                </a:lnTo>
                <a:lnTo>
                  <a:pt x="1555212" y="1188881"/>
                </a:lnTo>
                <a:close/>
                <a:moveTo>
                  <a:pt x="1497178" y="1188881"/>
                </a:moveTo>
                <a:lnTo>
                  <a:pt x="1498764" y="1215929"/>
                </a:lnTo>
                <a:lnTo>
                  <a:pt x="1541575" y="1215929"/>
                </a:lnTo>
                <a:lnTo>
                  <a:pt x="1539356" y="1188881"/>
                </a:lnTo>
                <a:lnTo>
                  <a:pt x="1497178" y="1188881"/>
                </a:lnTo>
                <a:close/>
                <a:moveTo>
                  <a:pt x="1438828" y="1188563"/>
                </a:moveTo>
                <a:lnTo>
                  <a:pt x="1439779" y="1215611"/>
                </a:lnTo>
                <a:lnTo>
                  <a:pt x="1482591" y="1215929"/>
                </a:lnTo>
                <a:lnTo>
                  <a:pt x="1481322" y="1188563"/>
                </a:lnTo>
                <a:lnTo>
                  <a:pt x="1438828" y="1188563"/>
                </a:lnTo>
                <a:close/>
                <a:moveTo>
                  <a:pt x="1381111" y="1188563"/>
                </a:moveTo>
                <a:lnTo>
                  <a:pt x="1380794" y="1215611"/>
                </a:lnTo>
                <a:lnTo>
                  <a:pt x="1423606" y="1215611"/>
                </a:lnTo>
                <a:lnTo>
                  <a:pt x="1422972" y="1188563"/>
                </a:lnTo>
                <a:lnTo>
                  <a:pt x="1381111" y="1188563"/>
                </a:lnTo>
                <a:close/>
                <a:moveTo>
                  <a:pt x="1322761" y="1188563"/>
                </a:moveTo>
                <a:lnTo>
                  <a:pt x="1321810" y="1215611"/>
                </a:lnTo>
                <a:lnTo>
                  <a:pt x="1364621" y="1215611"/>
                </a:lnTo>
                <a:lnTo>
                  <a:pt x="1365255" y="1188563"/>
                </a:lnTo>
                <a:lnTo>
                  <a:pt x="1322761" y="1188563"/>
                </a:lnTo>
                <a:close/>
                <a:moveTo>
                  <a:pt x="1264727" y="1188563"/>
                </a:moveTo>
                <a:lnTo>
                  <a:pt x="1263142" y="1215293"/>
                </a:lnTo>
                <a:lnTo>
                  <a:pt x="1305636" y="1215293"/>
                </a:lnTo>
                <a:lnTo>
                  <a:pt x="1307222" y="1188563"/>
                </a:lnTo>
                <a:lnTo>
                  <a:pt x="1264727" y="1188563"/>
                </a:lnTo>
                <a:close/>
                <a:moveTo>
                  <a:pt x="1206694" y="1188244"/>
                </a:moveTo>
                <a:lnTo>
                  <a:pt x="1204157" y="1215293"/>
                </a:lnTo>
                <a:lnTo>
                  <a:pt x="1246969" y="1215293"/>
                </a:lnTo>
                <a:lnTo>
                  <a:pt x="1248871" y="1188563"/>
                </a:lnTo>
                <a:lnTo>
                  <a:pt x="1206694" y="1188244"/>
                </a:lnTo>
                <a:close/>
                <a:moveTo>
                  <a:pt x="1148661" y="1188244"/>
                </a:moveTo>
                <a:lnTo>
                  <a:pt x="1145172" y="1215293"/>
                </a:lnTo>
                <a:lnTo>
                  <a:pt x="1188301" y="1215293"/>
                </a:lnTo>
                <a:lnTo>
                  <a:pt x="1190838" y="1188244"/>
                </a:lnTo>
                <a:lnTo>
                  <a:pt x="1148661" y="1188244"/>
                </a:lnTo>
                <a:close/>
                <a:moveTo>
                  <a:pt x="1090627" y="1188244"/>
                </a:moveTo>
                <a:lnTo>
                  <a:pt x="1086505" y="1214975"/>
                </a:lnTo>
                <a:lnTo>
                  <a:pt x="1128999" y="1214975"/>
                </a:lnTo>
                <a:lnTo>
                  <a:pt x="1132805" y="1188244"/>
                </a:lnTo>
                <a:lnTo>
                  <a:pt x="1090627" y="1188244"/>
                </a:lnTo>
                <a:close/>
                <a:moveTo>
                  <a:pt x="1032594" y="1187926"/>
                </a:moveTo>
                <a:lnTo>
                  <a:pt x="1027203" y="1214975"/>
                </a:lnTo>
                <a:lnTo>
                  <a:pt x="1070331" y="1214975"/>
                </a:lnTo>
                <a:lnTo>
                  <a:pt x="1074771" y="1188244"/>
                </a:lnTo>
                <a:lnTo>
                  <a:pt x="1032594" y="1187926"/>
                </a:lnTo>
                <a:close/>
                <a:moveTo>
                  <a:pt x="1740728" y="1132875"/>
                </a:moveTo>
                <a:lnTo>
                  <a:pt x="1737874" y="1133193"/>
                </a:lnTo>
                <a:lnTo>
                  <a:pt x="1735337" y="1133829"/>
                </a:lnTo>
                <a:lnTo>
                  <a:pt x="1733117" y="1134784"/>
                </a:lnTo>
                <a:lnTo>
                  <a:pt x="1731532" y="1136057"/>
                </a:lnTo>
                <a:lnTo>
                  <a:pt x="1730263" y="1137648"/>
                </a:lnTo>
                <a:lnTo>
                  <a:pt x="1729312" y="1139875"/>
                </a:lnTo>
                <a:lnTo>
                  <a:pt x="1728995" y="1142103"/>
                </a:lnTo>
                <a:lnTo>
                  <a:pt x="1728995" y="1144330"/>
                </a:lnTo>
                <a:lnTo>
                  <a:pt x="1730263" y="1151649"/>
                </a:lnTo>
                <a:lnTo>
                  <a:pt x="1731215" y="1153877"/>
                </a:lnTo>
                <a:lnTo>
                  <a:pt x="1732166" y="1156104"/>
                </a:lnTo>
                <a:lnTo>
                  <a:pt x="1734069" y="1158332"/>
                </a:lnTo>
                <a:lnTo>
                  <a:pt x="1735971" y="1159923"/>
                </a:lnTo>
                <a:lnTo>
                  <a:pt x="1738508" y="1161514"/>
                </a:lnTo>
                <a:lnTo>
                  <a:pt x="1741045" y="1162469"/>
                </a:lnTo>
                <a:lnTo>
                  <a:pt x="1743582" y="1163105"/>
                </a:lnTo>
                <a:lnTo>
                  <a:pt x="1746437" y="1163423"/>
                </a:lnTo>
                <a:lnTo>
                  <a:pt x="1772123" y="1163423"/>
                </a:lnTo>
                <a:lnTo>
                  <a:pt x="1775295" y="1163105"/>
                </a:lnTo>
                <a:lnTo>
                  <a:pt x="1777832" y="1162469"/>
                </a:lnTo>
                <a:lnTo>
                  <a:pt x="1779734" y="1161514"/>
                </a:lnTo>
                <a:lnTo>
                  <a:pt x="1781637" y="1159923"/>
                </a:lnTo>
                <a:lnTo>
                  <a:pt x="1782906" y="1158332"/>
                </a:lnTo>
                <a:lnTo>
                  <a:pt x="1783857" y="1156104"/>
                </a:lnTo>
                <a:lnTo>
                  <a:pt x="1784174" y="1154195"/>
                </a:lnTo>
                <a:lnTo>
                  <a:pt x="1783857" y="1151968"/>
                </a:lnTo>
                <a:lnTo>
                  <a:pt x="1782271" y="1144330"/>
                </a:lnTo>
                <a:lnTo>
                  <a:pt x="1781637" y="1142103"/>
                </a:lnTo>
                <a:lnTo>
                  <a:pt x="1780369" y="1139875"/>
                </a:lnTo>
                <a:lnTo>
                  <a:pt x="1778783" y="1137648"/>
                </a:lnTo>
                <a:lnTo>
                  <a:pt x="1776563" y="1136057"/>
                </a:lnTo>
                <a:lnTo>
                  <a:pt x="1774343" y="1134784"/>
                </a:lnTo>
                <a:lnTo>
                  <a:pt x="1771489" y="1133829"/>
                </a:lnTo>
                <a:lnTo>
                  <a:pt x="1768635" y="1133193"/>
                </a:lnTo>
                <a:lnTo>
                  <a:pt x="1766098" y="1132875"/>
                </a:lnTo>
                <a:lnTo>
                  <a:pt x="1740728" y="1132875"/>
                </a:lnTo>
                <a:close/>
                <a:moveTo>
                  <a:pt x="1664619" y="1132875"/>
                </a:moveTo>
                <a:lnTo>
                  <a:pt x="1661765" y="1133193"/>
                </a:lnTo>
                <a:lnTo>
                  <a:pt x="1659545" y="1133829"/>
                </a:lnTo>
                <a:lnTo>
                  <a:pt x="1657325" y="1134784"/>
                </a:lnTo>
                <a:lnTo>
                  <a:pt x="1655422" y="1136057"/>
                </a:lnTo>
                <a:lnTo>
                  <a:pt x="1654154" y="1137648"/>
                </a:lnTo>
                <a:lnTo>
                  <a:pt x="1653203" y="1139875"/>
                </a:lnTo>
                <a:lnTo>
                  <a:pt x="1652568" y="1142103"/>
                </a:lnTo>
                <a:lnTo>
                  <a:pt x="1652568" y="1144330"/>
                </a:lnTo>
                <a:lnTo>
                  <a:pt x="1653837" y="1151649"/>
                </a:lnTo>
                <a:lnTo>
                  <a:pt x="1654471" y="1153877"/>
                </a:lnTo>
                <a:lnTo>
                  <a:pt x="1655422" y="1156104"/>
                </a:lnTo>
                <a:lnTo>
                  <a:pt x="1657008" y="1158332"/>
                </a:lnTo>
                <a:lnTo>
                  <a:pt x="1658911" y="1159923"/>
                </a:lnTo>
                <a:lnTo>
                  <a:pt x="1661131" y="1161196"/>
                </a:lnTo>
                <a:lnTo>
                  <a:pt x="1663668" y="1162469"/>
                </a:lnTo>
                <a:lnTo>
                  <a:pt x="1666205" y="1163105"/>
                </a:lnTo>
                <a:lnTo>
                  <a:pt x="1669376" y="1163105"/>
                </a:lnTo>
                <a:lnTo>
                  <a:pt x="1695063" y="1163423"/>
                </a:lnTo>
                <a:lnTo>
                  <a:pt x="1697917" y="1163105"/>
                </a:lnTo>
                <a:lnTo>
                  <a:pt x="1700137" y="1162469"/>
                </a:lnTo>
                <a:lnTo>
                  <a:pt x="1702357" y="1161514"/>
                </a:lnTo>
                <a:lnTo>
                  <a:pt x="1704576" y="1159923"/>
                </a:lnTo>
                <a:lnTo>
                  <a:pt x="1705845" y="1158332"/>
                </a:lnTo>
                <a:lnTo>
                  <a:pt x="1706796" y="1156104"/>
                </a:lnTo>
                <a:lnTo>
                  <a:pt x="1707430" y="1153877"/>
                </a:lnTo>
                <a:lnTo>
                  <a:pt x="1707113" y="1151649"/>
                </a:lnTo>
                <a:lnTo>
                  <a:pt x="1705845" y="1144330"/>
                </a:lnTo>
                <a:lnTo>
                  <a:pt x="1705211" y="1142103"/>
                </a:lnTo>
                <a:lnTo>
                  <a:pt x="1704259" y="1139875"/>
                </a:lnTo>
                <a:lnTo>
                  <a:pt x="1702357" y="1137648"/>
                </a:lnTo>
                <a:lnTo>
                  <a:pt x="1700137" y="1136057"/>
                </a:lnTo>
                <a:lnTo>
                  <a:pt x="1697917" y="1134784"/>
                </a:lnTo>
                <a:lnTo>
                  <a:pt x="1695697" y="1133829"/>
                </a:lnTo>
                <a:lnTo>
                  <a:pt x="1692843" y="1133193"/>
                </a:lnTo>
                <a:lnTo>
                  <a:pt x="1689989" y="1132875"/>
                </a:lnTo>
                <a:lnTo>
                  <a:pt x="1664619" y="1132875"/>
                </a:lnTo>
                <a:close/>
                <a:moveTo>
                  <a:pt x="1586924" y="1132875"/>
                </a:moveTo>
                <a:lnTo>
                  <a:pt x="1584704" y="1133511"/>
                </a:lnTo>
                <a:lnTo>
                  <a:pt x="1582167" y="1134784"/>
                </a:lnTo>
                <a:lnTo>
                  <a:pt x="1580264" y="1136057"/>
                </a:lnTo>
                <a:lnTo>
                  <a:pt x="1578679" y="1137648"/>
                </a:lnTo>
                <a:lnTo>
                  <a:pt x="1577727" y="1139875"/>
                </a:lnTo>
                <a:lnTo>
                  <a:pt x="1577093" y="1142103"/>
                </a:lnTo>
                <a:lnTo>
                  <a:pt x="1577093" y="1144330"/>
                </a:lnTo>
                <a:lnTo>
                  <a:pt x="1578044" y="1151649"/>
                </a:lnTo>
                <a:lnTo>
                  <a:pt x="1578362" y="1153877"/>
                </a:lnTo>
                <a:lnTo>
                  <a:pt x="1579313" y="1156104"/>
                </a:lnTo>
                <a:lnTo>
                  <a:pt x="1580899" y="1158332"/>
                </a:lnTo>
                <a:lnTo>
                  <a:pt x="1583118" y="1159923"/>
                </a:lnTo>
                <a:lnTo>
                  <a:pt x="1585338" y="1161196"/>
                </a:lnTo>
                <a:lnTo>
                  <a:pt x="1587558" y="1162151"/>
                </a:lnTo>
                <a:lnTo>
                  <a:pt x="1590412" y="1162787"/>
                </a:lnTo>
                <a:lnTo>
                  <a:pt x="1593266" y="1163105"/>
                </a:lnTo>
                <a:lnTo>
                  <a:pt x="1618953" y="1163105"/>
                </a:lnTo>
                <a:lnTo>
                  <a:pt x="1621807" y="1163105"/>
                </a:lnTo>
                <a:lnTo>
                  <a:pt x="1624344" y="1162469"/>
                </a:lnTo>
                <a:lnTo>
                  <a:pt x="1626564" y="1161196"/>
                </a:lnTo>
                <a:lnTo>
                  <a:pt x="1628467" y="1159923"/>
                </a:lnTo>
                <a:lnTo>
                  <a:pt x="1629735" y="1158332"/>
                </a:lnTo>
                <a:lnTo>
                  <a:pt x="1631004" y="1156104"/>
                </a:lnTo>
                <a:lnTo>
                  <a:pt x="1631321" y="1153877"/>
                </a:lnTo>
                <a:lnTo>
                  <a:pt x="1631321" y="1151649"/>
                </a:lnTo>
                <a:lnTo>
                  <a:pt x="1630370" y="1144330"/>
                </a:lnTo>
                <a:lnTo>
                  <a:pt x="1629735" y="1142103"/>
                </a:lnTo>
                <a:lnTo>
                  <a:pt x="1628784" y="1139875"/>
                </a:lnTo>
                <a:lnTo>
                  <a:pt x="1627198" y="1137648"/>
                </a:lnTo>
                <a:lnTo>
                  <a:pt x="1625296" y="1136057"/>
                </a:lnTo>
                <a:lnTo>
                  <a:pt x="1623076" y="1134784"/>
                </a:lnTo>
                <a:lnTo>
                  <a:pt x="1620856" y="1133829"/>
                </a:lnTo>
                <a:lnTo>
                  <a:pt x="1618002" y="1132875"/>
                </a:lnTo>
                <a:lnTo>
                  <a:pt x="1615148" y="1132875"/>
                </a:lnTo>
                <a:lnTo>
                  <a:pt x="1589778" y="1132875"/>
                </a:lnTo>
                <a:lnTo>
                  <a:pt x="1586924" y="1132875"/>
                </a:lnTo>
                <a:close/>
                <a:moveTo>
                  <a:pt x="1510815" y="1132875"/>
                </a:moveTo>
                <a:lnTo>
                  <a:pt x="1508278" y="1133511"/>
                </a:lnTo>
                <a:lnTo>
                  <a:pt x="1506058" y="1134784"/>
                </a:lnTo>
                <a:lnTo>
                  <a:pt x="1504155" y="1136057"/>
                </a:lnTo>
                <a:lnTo>
                  <a:pt x="1502569" y="1137648"/>
                </a:lnTo>
                <a:lnTo>
                  <a:pt x="1501618" y="1139875"/>
                </a:lnTo>
                <a:lnTo>
                  <a:pt x="1500984" y="1142103"/>
                </a:lnTo>
                <a:lnTo>
                  <a:pt x="1500667" y="1144330"/>
                </a:lnTo>
                <a:lnTo>
                  <a:pt x="1501301" y="1151649"/>
                </a:lnTo>
                <a:lnTo>
                  <a:pt x="1501618" y="1153877"/>
                </a:lnTo>
                <a:lnTo>
                  <a:pt x="1502569" y="1156104"/>
                </a:lnTo>
                <a:lnTo>
                  <a:pt x="1503838" y="1158332"/>
                </a:lnTo>
                <a:lnTo>
                  <a:pt x="1505741" y="1159923"/>
                </a:lnTo>
                <a:lnTo>
                  <a:pt x="1507960" y="1161196"/>
                </a:lnTo>
                <a:lnTo>
                  <a:pt x="1510180" y="1162151"/>
                </a:lnTo>
                <a:lnTo>
                  <a:pt x="1512717" y="1162787"/>
                </a:lnTo>
                <a:lnTo>
                  <a:pt x="1515888" y="1163105"/>
                </a:lnTo>
                <a:lnTo>
                  <a:pt x="1541575" y="1163105"/>
                </a:lnTo>
                <a:lnTo>
                  <a:pt x="1544430" y="1162787"/>
                </a:lnTo>
                <a:lnTo>
                  <a:pt x="1546966" y="1162151"/>
                </a:lnTo>
                <a:lnTo>
                  <a:pt x="1549503" y="1161196"/>
                </a:lnTo>
                <a:lnTo>
                  <a:pt x="1551406" y="1159923"/>
                </a:lnTo>
                <a:lnTo>
                  <a:pt x="1552992" y="1158332"/>
                </a:lnTo>
                <a:lnTo>
                  <a:pt x="1553943" y="1156104"/>
                </a:lnTo>
                <a:lnTo>
                  <a:pt x="1554577" y="1153877"/>
                </a:lnTo>
                <a:lnTo>
                  <a:pt x="1554577" y="1151649"/>
                </a:lnTo>
                <a:lnTo>
                  <a:pt x="1553943" y="1144330"/>
                </a:lnTo>
                <a:lnTo>
                  <a:pt x="1553626" y="1142103"/>
                </a:lnTo>
                <a:lnTo>
                  <a:pt x="1552675" y="1139875"/>
                </a:lnTo>
                <a:lnTo>
                  <a:pt x="1551089" y="1137648"/>
                </a:lnTo>
                <a:lnTo>
                  <a:pt x="1549186" y="1136057"/>
                </a:lnTo>
                <a:lnTo>
                  <a:pt x="1546966" y="1134784"/>
                </a:lnTo>
                <a:lnTo>
                  <a:pt x="1544430" y="1133511"/>
                </a:lnTo>
                <a:lnTo>
                  <a:pt x="1541893" y="1132875"/>
                </a:lnTo>
                <a:lnTo>
                  <a:pt x="1539038" y="1132875"/>
                </a:lnTo>
                <a:lnTo>
                  <a:pt x="1513986" y="1132875"/>
                </a:lnTo>
                <a:lnTo>
                  <a:pt x="1510815" y="1132875"/>
                </a:lnTo>
                <a:close/>
                <a:moveTo>
                  <a:pt x="981854" y="1117600"/>
                </a:moveTo>
                <a:lnTo>
                  <a:pt x="1765464" y="1117600"/>
                </a:lnTo>
                <a:lnTo>
                  <a:pt x="1769904" y="1117918"/>
                </a:lnTo>
                <a:lnTo>
                  <a:pt x="1774978" y="1118236"/>
                </a:lnTo>
                <a:lnTo>
                  <a:pt x="1779417" y="1119191"/>
                </a:lnTo>
                <a:lnTo>
                  <a:pt x="1783857" y="1120464"/>
                </a:lnTo>
                <a:lnTo>
                  <a:pt x="1787980" y="1122373"/>
                </a:lnTo>
                <a:lnTo>
                  <a:pt x="1792736" y="1124283"/>
                </a:lnTo>
                <a:lnTo>
                  <a:pt x="1796542" y="1126510"/>
                </a:lnTo>
                <a:lnTo>
                  <a:pt x="1800347" y="1129056"/>
                </a:lnTo>
                <a:lnTo>
                  <a:pt x="1803836" y="1131602"/>
                </a:lnTo>
                <a:lnTo>
                  <a:pt x="1807007" y="1134466"/>
                </a:lnTo>
                <a:lnTo>
                  <a:pt x="1810495" y="1137648"/>
                </a:lnTo>
                <a:lnTo>
                  <a:pt x="1813032" y="1141148"/>
                </a:lnTo>
                <a:lnTo>
                  <a:pt x="1815252" y="1144649"/>
                </a:lnTo>
                <a:lnTo>
                  <a:pt x="1817155" y="1148149"/>
                </a:lnTo>
                <a:lnTo>
                  <a:pt x="1818740" y="1151649"/>
                </a:lnTo>
                <a:lnTo>
                  <a:pt x="1820009" y="1155468"/>
                </a:lnTo>
                <a:lnTo>
                  <a:pt x="1903095" y="1502007"/>
                </a:lnTo>
                <a:lnTo>
                  <a:pt x="1903412" y="1506144"/>
                </a:lnTo>
                <a:lnTo>
                  <a:pt x="1903412" y="1509963"/>
                </a:lnTo>
                <a:lnTo>
                  <a:pt x="1903095" y="1513463"/>
                </a:lnTo>
                <a:lnTo>
                  <a:pt x="1901827" y="1516963"/>
                </a:lnTo>
                <a:lnTo>
                  <a:pt x="1900241" y="1520146"/>
                </a:lnTo>
                <a:lnTo>
                  <a:pt x="1898338" y="1523646"/>
                </a:lnTo>
                <a:lnTo>
                  <a:pt x="1895801" y="1526510"/>
                </a:lnTo>
                <a:lnTo>
                  <a:pt x="1892313" y="1529056"/>
                </a:lnTo>
                <a:lnTo>
                  <a:pt x="1889142" y="1531283"/>
                </a:lnTo>
                <a:lnTo>
                  <a:pt x="1885336" y="1533511"/>
                </a:lnTo>
                <a:lnTo>
                  <a:pt x="1881214" y="1535420"/>
                </a:lnTo>
                <a:lnTo>
                  <a:pt x="1876774" y="1537011"/>
                </a:lnTo>
                <a:lnTo>
                  <a:pt x="1871700" y="1538284"/>
                </a:lnTo>
                <a:lnTo>
                  <a:pt x="1866626" y="1538920"/>
                </a:lnTo>
                <a:lnTo>
                  <a:pt x="1861235" y="1539557"/>
                </a:lnTo>
                <a:lnTo>
                  <a:pt x="1855210" y="1539875"/>
                </a:lnTo>
                <a:lnTo>
                  <a:pt x="884498" y="1539875"/>
                </a:lnTo>
                <a:lnTo>
                  <a:pt x="878789" y="1539557"/>
                </a:lnTo>
                <a:lnTo>
                  <a:pt x="873081" y="1538920"/>
                </a:lnTo>
                <a:lnTo>
                  <a:pt x="868007" y="1537966"/>
                </a:lnTo>
                <a:lnTo>
                  <a:pt x="863250" y="1536693"/>
                </a:lnTo>
                <a:lnTo>
                  <a:pt x="858811" y="1535102"/>
                </a:lnTo>
                <a:lnTo>
                  <a:pt x="854371" y="1533193"/>
                </a:lnTo>
                <a:lnTo>
                  <a:pt x="850566" y="1531283"/>
                </a:lnTo>
                <a:lnTo>
                  <a:pt x="847394" y="1528737"/>
                </a:lnTo>
                <a:lnTo>
                  <a:pt x="844223" y="1526192"/>
                </a:lnTo>
                <a:lnTo>
                  <a:pt x="842003" y="1523010"/>
                </a:lnTo>
                <a:lnTo>
                  <a:pt x="839466" y="1519827"/>
                </a:lnTo>
                <a:lnTo>
                  <a:pt x="837881" y="1516645"/>
                </a:lnTo>
                <a:lnTo>
                  <a:pt x="836929" y="1513463"/>
                </a:lnTo>
                <a:lnTo>
                  <a:pt x="836612" y="1509963"/>
                </a:lnTo>
                <a:lnTo>
                  <a:pt x="836612" y="1506144"/>
                </a:lnTo>
                <a:lnTo>
                  <a:pt x="837246" y="1502007"/>
                </a:lnTo>
                <a:lnTo>
                  <a:pt x="926675" y="1154832"/>
                </a:lnTo>
                <a:lnTo>
                  <a:pt x="927943" y="1151331"/>
                </a:lnTo>
                <a:lnTo>
                  <a:pt x="929529" y="1147513"/>
                </a:lnTo>
                <a:lnTo>
                  <a:pt x="931432" y="1144012"/>
                </a:lnTo>
                <a:lnTo>
                  <a:pt x="933969" y="1140830"/>
                </a:lnTo>
                <a:lnTo>
                  <a:pt x="936823" y="1137011"/>
                </a:lnTo>
                <a:lnTo>
                  <a:pt x="939677" y="1134147"/>
                </a:lnTo>
                <a:lnTo>
                  <a:pt x="943165" y="1131283"/>
                </a:lnTo>
                <a:lnTo>
                  <a:pt x="946971" y="1128738"/>
                </a:lnTo>
                <a:lnTo>
                  <a:pt x="950776" y="1126192"/>
                </a:lnTo>
                <a:lnTo>
                  <a:pt x="954582" y="1124283"/>
                </a:lnTo>
                <a:lnTo>
                  <a:pt x="959021" y="1122373"/>
                </a:lnTo>
                <a:lnTo>
                  <a:pt x="963461" y="1120464"/>
                </a:lnTo>
                <a:lnTo>
                  <a:pt x="967901" y="1119191"/>
                </a:lnTo>
                <a:lnTo>
                  <a:pt x="972341" y="1118236"/>
                </a:lnTo>
                <a:lnTo>
                  <a:pt x="977097" y="1117918"/>
                </a:lnTo>
                <a:lnTo>
                  <a:pt x="981854" y="1117600"/>
                </a:lnTo>
                <a:close/>
                <a:moveTo>
                  <a:pt x="268430" y="1104583"/>
                </a:moveTo>
                <a:lnTo>
                  <a:pt x="254469" y="1109980"/>
                </a:lnTo>
                <a:lnTo>
                  <a:pt x="240826" y="1115695"/>
                </a:lnTo>
                <a:lnTo>
                  <a:pt x="227500" y="1121410"/>
                </a:lnTo>
                <a:lnTo>
                  <a:pt x="214808" y="1127443"/>
                </a:lnTo>
                <a:lnTo>
                  <a:pt x="202433" y="1133158"/>
                </a:lnTo>
                <a:lnTo>
                  <a:pt x="190693" y="1139190"/>
                </a:lnTo>
                <a:lnTo>
                  <a:pt x="178954" y="1145858"/>
                </a:lnTo>
                <a:lnTo>
                  <a:pt x="168483" y="1151890"/>
                </a:lnTo>
                <a:lnTo>
                  <a:pt x="178954" y="1168718"/>
                </a:lnTo>
                <a:lnTo>
                  <a:pt x="190376" y="1185228"/>
                </a:lnTo>
                <a:lnTo>
                  <a:pt x="202433" y="1201420"/>
                </a:lnTo>
                <a:lnTo>
                  <a:pt x="214490" y="1217295"/>
                </a:lnTo>
                <a:lnTo>
                  <a:pt x="227182" y="1232535"/>
                </a:lnTo>
                <a:lnTo>
                  <a:pt x="240191" y="1247775"/>
                </a:lnTo>
                <a:lnTo>
                  <a:pt x="253835" y="1262380"/>
                </a:lnTo>
                <a:lnTo>
                  <a:pt x="267479" y="1276668"/>
                </a:lnTo>
                <a:lnTo>
                  <a:pt x="283026" y="1291590"/>
                </a:lnTo>
                <a:lnTo>
                  <a:pt x="299208" y="1306195"/>
                </a:lnTo>
                <a:lnTo>
                  <a:pt x="313486" y="1301750"/>
                </a:lnTo>
                <a:lnTo>
                  <a:pt x="327764" y="1297623"/>
                </a:lnTo>
                <a:lnTo>
                  <a:pt x="357590" y="1289368"/>
                </a:lnTo>
                <a:lnTo>
                  <a:pt x="350609" y="1278890"/>
                </a:lnTo>
                <a:lnTo>
                  <a:pt x="344264" y="1268413"/>
                </a:lnTo>
                <a:lnTo>
                  <a:pt x="337600" y="1257618"/>
                </a:lnTo>
                <a:lnTo>
                  <a:pt x="331572" y="1246823"/>
                </a:lnTo>
                <a:lnTo>
                  <a:pt x="325543" y="1235710"/>
                </a:lnTo>
                <a:lnTo>
                  <a:pt x="319515" y="1224280"/>
                </a:lnTo>
                <a:lnTo>
                  <a:pt x="313803" y="1213168"/>
                </a:lnTo>
                <a:lnTo>
                  <a:pt x="308409" y="1201738"/>
                </a:lnTo>
                <a:lnTo>
                  <a:pt x="302381" y="1189990"/>
                </a:lnTo>
                <a:lnTo>
                  <a:pt x="297304" y="1178243"/>
                </a:lnTo>
                <a:lnTo>
                  <a:pt x="287151" y="1154113"/>
                </a:lnTo>
                <a:lnTo>
                  <a:pt x="277315" y="1129665"/>
                </a:lnTo>
                <a:lnTo>
                  <a:pt x="268430" y="1104583"/>
                </a:lnTo>
                <a:close/>
                <a:moveTo>
                  <a:pt x="469277" y="1050290"/>
                </a:moveTo>
                <a:lnTo>
                  <a:pt x="441990" y="1055688"/>
                </a:lnTo>
                <a:lnTo>
                  <a:pt x="415337" y="1061403"/>
                </a:lnTo>
                <a:lnTo>
                  <a:pt x="389319" y="1067118"/>
                </a:lnTo>
                <a:lnTo>
                  <a:pt x="364253" y="1073785"/>
                </a:lnTo>
                <a:lnTo>
                  <a:pt x="343946" y="1079500"/>
                </a:lnTo>
                <a:lnTo>
                  <a:pt x="324274" y="1085215"/>
                </a:lnTo>
                <a:lnTo>
                  <a:pt x="328716" y="1098550"/>
                </a:lnTo>
                <a:lnTo>
                  <a:pt x="333476" y="1111568"/>
                </a:lnTo>
                <a:lnTo>
                  <a:pt x="338235" y="1124585"/>
                </a:lnTo>
                <a:lnTo>
                  <a:pt x="343629" y="1136968"/>
                </a:lnTo>
                <a:lnTo>
                  <a:pt x="349023" y="1149668"/>
                </a:lnTo>
                <a:lnTo>
                  <a:pt x="354417" y="1162050"/>
                </a:lnTo>
                <a:lnTo>
                  <a:pt x="360446" y="1174115"/>
                </a:lnTo>
                <a:lnTo>
                  <a:pt x="366157" y="1186180"/>
                </a:lnTo>
                <a:lnTo>
                  <a:pt x="371868" y="1197928"/>
                </a:lnTo>
                <a:lnTo>
                  <a:pt x="378531" y="1209358"/>
                </a:lnTo>
                <a:lnTo>
                  <a:pt x="384560" y="1220788"/>
                </a:lnTo>
                <a:lnTo>
                  <a:pt x="391223" y="1232218"/>
                </a:lnTo>
                <a:lnTo>
                  <a:pt x="397886" y="1243013"/>
                </a:lnTo>
                <a:lnTo>
                  <a:pt x="404549" y="1254125"/>
                </a:lnTo>
                <a:lnTo>
                  <a:pt x="411530" y="1264603"/>
                </a:lnTo>
                <a:lnTo>
                  <a:pt x="418510" y="1275080"/>
                </a:lnTo>
                <a:lnTo>
                  <a:pt x="442942" y="1270318"/>
                </a:lnTo>
                <a:lnTo>
                  <a:pt x="467373" y="1265873"/>
                </a:lnTo>
                <a:lnTo>
                  <a:pt x="492440" y="1261428"/>
                </a:lnTo>
                <a:lnTo>
                  <a:pt x="518140" y="1257618"/>
                </a:lnTo>
                <a:lnTo>
                  <a:pt x="510525" y="1234123"/>
                </a:lnTo>
                <a:lnTo>
                  <a:pt x="503545" y="1209993"/>
                </a:lnTo>
                <a:lnTo>
                  <a:pt x="496882" y="1184910"/>
                </a:lnTo>
                <a:lnTo>
                  <a:pt x="490219" y="1159193"/>
                </a:lnTo>
                <a:lnTo>
                  <a:pt x="484507" y="1132840"/>
                </a:lnTo>
                <a:lnTo>
                  <a:pt x="479113" y="1106170"/>
                </a:lnTo>
                <a:lnTo>
                  <a:pt x="473719" y="1078548"/>
                </a:lnTo>
                <a:lnTo>
                  <a:pt x="469277" y="1050290"/>
                </a:lnTo>
                <a:close/>
                <a:moveTo>
                  <a:pt x="742467" y="1024890"/>
                </a:moveTo>
                <a:lnTo>
                  <a:pt x="714228" y="1025525"/>
                </a:lnTo>
                <a:lnTo>
                  <a:pt x="686623" y="1026478"/>
                </a:lnTo>
                <a:lnTo>
                  <a:pt x="659019" y="1028065"/>
                </a:lnTo>
                <a:lnTo>
                  <a:pt x="631731" y="1029653"/>
                </a:lnTo>
                <a:lnTo>
                  <a:pt x="605396" y="1031875"/>
                </a:lnTo>
                <a:lnTo>
                  <a:pt x="578743" y="1034733"/>
                </a:lnTo>
                <a:lnTo>
                  <a:pt x="553043" y="1037908"/>
                </a:lnTo>
                <a:lnTo>
                  <a:pt x="527025" y="1041083"/>
                </a:lnTo>
                <a:lnTo>
                  <a:pt x="530515" y="1059498"/>
                </a:lnTo>
                <a:lnTo>
                  <a:pt x="533688" y="1077595"/>
                </a:lnTo>
                <a:lnTo>
                  <a:pt x="536861" y="1095375"/>
                </a:lnTo>
                <a:lnTo>
                  <a:pt x="540351" y="1112838"/>
                </a:lnTo>
                <a:lnTo>
                  <a:pt x="543841" y="1130300"/>
                </a:lnTo>
                <a:lnTo>
                  <a:pt x="547966" y="1147128"/>
                </a:lnTo>
                <a:lnTo>
                  <a:pt x="552091" y="1163638"/>
                </a:lnTo>
                <a:lnTo>
                  <a:pt x="556216" y="1180148"/>
                </a:lnTo>
                <a:lnTo>
                  <a:pt x="561292" y="1198245"/>
                </a:lnTo>
                <a:lnTo>
                  <a:pt x="566686" y="1216025"/>
                </a:lnTo>
                <a:lnTo>
                  <a:pt x="572080" y="1233488"/>
                </a:lnTo>
                <a:lnTo>
                  <a:pt x="577792" y="1250315"/>
                </a:lnTo>
                <a:lnTo>
                  <a:pt x="597464" y="1248410"/>
                </a:lnTo>
                <a:lnTo>
                  <a:pt x="617771" y="1246823"/>
                </a:lnTo>
                <a:lnTo>
                  <a:pt x="638077" y="1245235"/>
                </a:lnTo>
                <a:lnTo>
                  <a:pt x="658701" y="1243648"/>
                </a:lnTo>
                <a:lnTo>
                  <a:pt x="679326" y="1242378"/>
                </a:lnTo>
                <a:lnTo>
                  <a:pt x="699950" y="1241425"/>
                </a:lnTo>
                <a:lnTo>
                  <a:pt x="721208" y="1240790"/>
                </a:lnTo>
                <a:lnTo>
                  <a:pt x="742467" y="1240473"/>
                </a:lnTo>
                <a:lnTo>
                  <a:pt x="742467" y="1024890"/>
                </a:lnTo>
                <a:close/>
                <a:moveTo>
                  <a:pt x="507035" y="801688"/>
                </a:moveTo>
                <a:lnTo>
                  <a:pt x="507670" y="824865"/>
                </a:lnTo>
                <a:lnTo>
                  <a:pt x="508622" y="848360"/>
                </a:lnTo>
                <a:lnTo>
                  <a:pt x="509573" y="871538"/>
                </a:lnTo>
                <a:lnTo>
                  <a:pt x="510843" y="894080"/>
                </a:lnTo>
                <a:lnTo>
                  <a:pt x="512746" y="916940"/>
                </a:lnTo>
                <a:lnTo>
                  <a:pt x="514650" y="939165"/>
                </a:lnTo>
                <a:lnTo>
                  <a:pt x="516871" y="961073"/>
                </a:lnTo>
                <a:lnTo>
                  <a:pt x="519410" y="982663"/>
                </a:lnTo>
                <a:lnTo>
                  <a:pt x="546062" y="979170"/>
                </a:lnTo>
                <a:lnTo>
                  <a:pt x="572715" y="976313"/>
                </a:lnTo>
                <a:lnTo>
                  <a:pt x="600319" y="973455"/>
                </a:lnTo>
                <a:lnTo>
                  <a:pt x="627924" y="971233"/>
                </a:lnTo>
                <a:lnTo>
                  <a:pt x="656163" y="969328"/>
                </a:lnTo>
                <a:lnTo>
                  <a:pt x="684720" y="967740"/>
                </a:lnTo>
                <a:lnTo>
                  <a:pt x="713276" y="966788"/>
                </a:lnTo>
                <a:lnTo>
                  <a:pt x="742467" y="965835"/>
                </a:lnTo>
                <a:lnTo>
                  <a:pt x="742467" y="801688"/>
                </a:lnTo>
                <a:lnTo>
                  <a:pt x="507035" y="801688"/>
                </a:lnTo>
                <a:close/>
                <a:moveTo>
                  <a:pt x="273824" y="801688"/>
                </a:moveTo>
                <a:lnTo>
                  <a:pt x="274142" y="816610"/>
                </a:lnTo>
                <a:lnTo>
                  <a:pt x="275094" y="831533"/>
                </a:lnTo>
                <a:lnTo>
                  <a:pt x="276045" y="846455"/>
                </a:lnTo>
                <a:lnTo>
                  <a:pt x="276997" y="860743"/>
                </a:lnTo>
                <a:lnTo>
                  <a:pt x="278584" y="875665"/>
                </a:lnTo>
                <a:lnTo>
                  <a:pt x="280170" y="889953"/>
                </a:lnTo>
                <a:lnTo>
                  <a:pt x="281757" y="904558"/>
                </a:lnTo>
                <a:lnTo>
                  <a:pt x="283660" y="918845"/>
                </a:lnTo>
                <a:lnTo>
                  <a:pt x="285882" y="933133"/>
                </a:lnTo>
                <a:lnTo>
                  <a:pt x="288737" y="947103"/>
                </a:lnTo>
                <a:lnTo>
                  <a:pt x="291276" y="961073"/>
                </a:lnTo>
                <a:lnTo>
                  <a:pt x="293814" y="975043"/>
                </a:lnTo>
                <a:lnTo>
                  <a:pt x="296670" y="988695"/>
                </a:lnTo>
                <a:lnTo>
                  <a:pt x="299842" y="1002665"/>
                </a:lnTo>
                <a:lnTo>
                  <a:pt x="303015" y="1015683"/>
                </a:lnTo>
                <a:lnTo>
                  <a:pt x="306823" y="1029335"/>
                </a:lnTo>
                <a:lnTo>
                  <a:pt x="324909" y="1023938"/>
                </a:lnTo>
                <a:lnTo>
                  <a:pt x="343312" y="1018858"/>
                </a:lnTo>
                <a:lnTo>
                  <a:pt x="362032" y="1013778"/>
                </a:lnTo>
                <a:lnTo>
                  <a:pt x="381070" y="1009015"/>
                </a:lnTo>
                <a:lnTo>
                  <a:pt x="400742" y="1004570"/>
                </a:lnTo>
                <a:lnTo>
                  <a:pt x="420414" y="1000125"/>
                </a:lnTo>
                <a:lnTo>
                  <a:pt x="440721" y="995998"/>
                </a:lnTo>
                <a:lnTo>
                  <a:pt x="461345" y="992188"/>
                </a:lnTo>
                <a:lnTo>
                  <a:pt x="458489" y="969328"/>
                </a:lnTo>
                <a:lnTo>
                  <a:pt x="456268" y="945833"/>
                </a:lnTo>
                <a:lnTo>
                  <a:pt x="454047" y="922655"/>
                </a:lnTo>
                <a:lnTo>
                  <a:pt x="452461" y="899160"/>
                </a:lnTo>
                <a:lnTo>
                  <a:pt x="451191" y="874713"/>
                </a:lnTo>
                <a:lnTo>
                  <a:pt x="449922" y="850900"/>
                </a:lnTo>
                <a:lnTo>
                  <a:pt x="448970" y="826135"/>
                </a:lnTo>
                <a:lnTo>
                  <a:pt x="448653" y="801688"/>
                </a:lnTo>
                <a:lnTo>
                  <a:pt x="273824" y="801688"/>
                </a:lnTo>
                <a:close/>
                <a:moveTo>
                  <a:pt x="59334" y="801688"/>
                </a:moveTo>
                <a:lnTo>
                  <a:pt x="60286" y="821690"/>
                </a:lnTo>
                <a:lnTo>
                  <a:pt x="62507" y="841693"/>
                </a:lnTo>
                <a:lnTo>
                  <a:pt x="64411" y="861378"/>
                </a:lnTo>
                <a:lnTo>
                  <a:pt x="67266" y="881380"/>
                </a:lnTo>
                <a:lnTo>
                  <a:pt x="70439" y="900748"/>
                </a:lnTo>
                <a:lnTo>
                  <a:pt x="74247" y="919798"/>
                </a:lnTo>
                <a:lnTo>
                  <a:pt x="78372" y="938848"/>
                </a:lnTo>
                <a:lnTo>
                  <a:pt x="83448" y="957898"/>
                </a:lnTo>
                <a:lnTo>
                  <a:pt x="88525" y="976630"/>
                </a:lnTo>
                <a:lnTo>
                  <a:pt x="94236" y="995045"/>
                </a:lnTo>
                <a:lnTo>
                  <a:pt x="100899" y="1013143"/>
                </a:lnTo>
                <a:lnTo>
                  <a:pt x="107245" y="1031240"/>
                </a:lnTo>
                <a:lnTo>
                  <a:pt x="114860" y="1049020"/>
                </a:lnTo>
                <a:lnTo>
                  <a:pt x="122475" y="1066483"/>
                </a:lnTo>
                <a:lnTo>
                  <a:pt x="130408" y="1083628"/>
                </a:lnTo>
                <a:lnTo>
                  <a:pt x="138975" y="1100773"/>
                </a:lnTo>
                <a:lnTo>
                  <a:pt x="150080" y="1094740"/>
                </a:lnTo>
                <a:lnTo>
                  <a:pt x="161185" y="1088390"/>
                </a:lnTo>
                <a:lnTo>
                  <a:pt x="172925" y="1082358"/>
                </a:lnTo>
                <a:lnTo>
                  <a:pt x="184982" y="1076325"/>
                </a:lnTo>
                <a:lnTo>
                  <a:pt x="197039" y="1070293"/>
                </a:lnTo>
                <a:lnTo>
                  <a:pt x="209731" y="1064895"/>
                </a:lnTo>
                <a:lnTo>
                  <a:pt x="222740" y="1059498"/>
                </a:lnTo>
                <a:lnTo>
                  <a:pt x="236066" y="1054100"/>
                </a:lnTo>
                <a:lnTo>
                  <a:pt x="250979" y="1048385"/>
                </a:lnTo>
                <a:lnTo>
                  <a:pt x="247172" y="1033780"/>
                </a:lnTo>
                <a:lnTo>
                  <a:pt x="243364" y="1019175"/>
                </a:lnTo>
                <a:lnTo>
                  <a:pt x="240191" y="1004570"/>
                </a:lnTo>
                <a:lnTo>
                  <a:pt x="236701" y="989330"/>
                </a:lnTo>
                <a:lnTo>
                  <a:pt x="233528" y="974408"/>
                </a:lnTo>
                <a:lnTo>
                  <a:pt x="230672" y="959168"/>
                </a:lnTo>
                <a:lnTo>
                  <a:pt x="228134" y="943928"/>
                </a:lnTo>
                <a:lnTo>
                  <a:pt x="225913" y="928370"/>
                </a:lnTo>
                <a:lnTo>
                  <a:pt x="223692" y="912813"/>
                </a:lnTo>
                <a:lnTo>
                  <a:pt x="221788" y="897573"/>
                </a:lnTo>
                <a:lnTo>
                  <a:pt x="220202" y="881698"/>
                </a:lnTo>
                <a:lnTo>
                  <a:pt x="218615" y="865823"/>
                </a:lnTo>
                <a:lnTo>
                  <a:pt x="217029" y="849948"/>
                </a:lnTo>
                <a:lnTo>
                  <a:pt x="216077" y="834073"/>
                </a:lnTo>
                <a:lnTo>
                  <a:pt x="215125" y="817880"/>
                </a:lnTo>
                <a:lnTo>
                  <a:pt x="214808" y="801688"/>
                </a:lnTo>
                <a:lnTo>
                  <a:pt x="59334" y="801688"/>
                </a:lnTo>
                <a:close/>
                <a:moveTo>
                  <a:pt x="1734820" y="720725"/>
                </a:moveTo>
                <a:lnTo>
                  <a:pt x="1735138" y="764540"/>
                </a:lnTo>
                <a:lnTo>
                  <a:pt x="1735138" y="861378"/>
                </a:lnTo>
                <a:lnTo>
                  <a:pt x="1735138" y="913765"/>
                </a:lnTo>
                <a:lnTo>
                  <a:pt x="1734503" y="960120"/>
                </a:lnTo>
                <a:lnTo>
                  <a:pt x="1734185" y="979488"/>
                </a:lnTo>
                <a:lnTo>
                  <a:pt x="1733549" y="994728"/>
                </a:lnTo>
                <a:lnTo>
                  <a:pt x="1732914" y="1005840"/>
                </a:lnTo>
                <a:lnTo>
                  <a:pt x="1732596" y="1009333"/>
                </a:lnTo>
                <a:lnTo>
                  <a:pt x="1732278" y="1011238"/>
                </a:lnTo>
                <a:lnTo>
                  <a:pt x="1731642" y="1011873"/>
                </a:lnTo>
                <a:lnTo>
                  <a:pt x="1730689" y="1012190"/>
                </a:lnTo>
                <a:lnTo>
                  <a:pt x="1727511" y="1013143"/>
                </a:lnTo>
                <a:lnTo>
                  <a:pt x="1722744" y="1014095"/>
                </a:lnTo>
                <a:lnTo>
                  <a:pt x="1716071" y="1014730"/>
                </a:lnTo>
                <a:lnTo>
                  <a:pt x="1708443" y="1015365"/>
                </a:lnTo>
                <a:lnTo>
                  <a:pt x="1698910" y="1015683"/>
                </a:lnTo>
                <a:lnTo>
                  <a:pt x="1676982" y="1016000"/>
                </a:lnTo>
                <a:lnTo>
                  <a:pt x="1650923" y="1016000"/>
                </a:lnTo>
                <a:lnTo>
                  <a:pt x="1622321" y="1015683"/>
                </a:lnTo>
                <a:lnTo>
                  <a:pt x="1591496" y="1014730"/>
                </a:lnTo>
                <a:lnTo>
                  <a:pt x="1559716" y="1013778"/>
                </a:lnTo>
                <a:lnTo>
                  <a:pt x="1497746" y="1011555"/>
                </a:lnTo>
                <a:lnTo>
                  <a:pt x="1443404" y="1009333"/>
                </a:lnTo>
                <a:lnTo>
                  <a:pt x="1390650" y="1006793"/>
                </a:lnTo>
                <a:lnTo>
                  <a:pt x="1438319" y="1005205"/>
                </a:lnTo>
                <a:lnTo>
                  <a:pt x="1487259" y="1003300"/>
                </a:lnTo>
                <a:lnTo>
                  <a:pt x="1543509" y="1000443"/>
                </a:lnTo>
                <a:lnTo>
                  <a:pt x="1572428" y="998538"/>
                </a:lnTo>
                <a:lnTo>
                  <a:pt x="1600394" y="996633"/>
                </a:lnTo>
                <a:lnTo>
                  <a:pt x="1626771" y="994410"/>
                </a:lnTo>
                <a:lnTo>
                  <a:pt x="1650605" y="992188"/>
                </a:lnTo>
                <a:lnTo>
                  <a:pt x="1671262" y="989648"/>
                </a:lnTo>
                <a:lnTo>
                  <a:pt x="1679842" y="988378"/>
                </a:lnTo>
                <a:lnTo>
                  <a:pt x="1687787" y="986790"/>
                </a:lnTo>
                <a:lnTo>
                  <a:pt x="1693825" y="985520"/>
                </a:lnTo>
                <a:lnTo>
                  <a:pt x="1698592" y="983933"/>
                </a:lnTo>
                <a:lnTo>
                  <a:pt x="1702088" y="982028"/>
                </a:lnTo>
                <a:lnTo>
                  <a:pt x="1703359" y="981075"/>
                </a:lnTo>
                <a:lnTo>
                  <a:pt x="1704312" y="980440"/>
                </a:lnTo>
                <a:lnTo>
                  <a:pt x="1705266" y="978218"/>
                </a:lnTo>
                <a:lnTo>
                  <a:pt x="1706219" y="974725"/>
                </a:lnTo>
                <a:lnTo>
                  <a:pt x="1707490" y="969963"/>
                </a:lnTo>
                <a:lnTo>
                  <a:pt x="1708443" y="963930"/>
                </a:lnTo>
                <a:lnTo>
                  <a:pt x="1710986" y="949960"/>
                </a:lnTo>
                <a:lnTo>
                  <a:pt x="1713528" y="932498"/>
                </a:lnTo>
                <a:lnTo>
                  <a:pt x="1716071" y="912178"/>
                </a:lnTo>
                <a:lnTo>
                  <a:pt x="1718613" y="890270"/>
                </a:lnTo>
                <a:lnTo>
                  <a:pt x="1723698" y="844233"/>
                </a:lnTo>
                <a:lnTo>
                  <a:pt x="1728147" y="798513"/>
                </a:lnTo>
                <a:lnTo>
                  <a:pt x="1731642" y="759143"/>
                </a:lnTo>
                <a:lnTo>
                  <a:pt x="1734820" y="720725"/>
                </a:lnTo>
                <a:close/>
                <a:moveTo>
                  <a:pt x="519410" y="561340"/>
                </a:moveTo>
                <a:lnTo>
                  <a:pt x="516871" y="583565"/>
                </a:lnTo>
                <a:lnTo>
                  <a:pt x="514650" y="605473"/>
                </a:lnTo>
                <a:lnTo>
                  <a:pt x="512746" y="627698"/>
                </a:lnTo>
                <a:lnTo>
                  <a:pt x="510843" y="650240"/>
                </a:lnTo>
                <a:lnTo>
                  <a:pt x="509573" y="673100"/>
                </a:lnTo>
                <a:lnTo>
                  <a:pt x="508622" y="695960"/>
                </a:lnTo>
                <a:lnTo>
                  <a:pt x="507670" y="719138"/>
                </a:lnTo>
                <a:lnTo>
                  <a:pt x="507352" y="742950"/>
                </a:lnTo>
                <a:lnTo>
                  <a:pt x="742467" y="742950"/>
                </a:lnTo>
                <a:lnTo>
                  <a:pt x="742467" y="578485"/>
                </a:lnTo>
                <a:lnTo>
                  <a:pt x="713276" y="577850"/>
                </a:lnTo>
                <a:lnTo>
                  <a:pt x="684720" y="576580"/>
                </a:lnTo>
                <a:lnTo>
                  <a:pt x="656163" y="575310"/>
                </a:lnTo>
                <a:lnTo>
                  <a:pt x="627924" y="573405"/>
                </a:lnTo>
                <a:lnTo>
                  <a:pt x="600319" y="570865"/>
                </a:lnTo>
                <a:lnTo>
                  <a:pt x="573032" y="568325"/>
                </a:lnTo>
                <a:lnTo>
                  <a:pt x="546062" y="564833"/>
                </a:lnTo>
                <a:lnTo>
                  <a:pt x="519410" y="561340"/>
                </a:lnTo>
                <a:close/>
                <a:moveTo>
                  <a:pt x="1074474" y="554038"/>
                </a:moveTo>
                <a:lnTo>
                  <a:pt x="1100533" y="554038"/>
                </a:lnTo>
                <a:lnTo>
                  <a:pt x="1129135" y="554356"/>
                </a:lnTo>
                <a:lnTo>
                  <a:pt x="1159961" y="555308"/>
                </a:lnTo>
                <a:lnTo>
                  <a:pt x="1191422" y="556261"/>
                </a:lnTo>
                <a:lnTo>
                  <a:pt x="1253392" y="558483"/>
                </a:lnTo>
                <a:lnTo>
                  <a:pt x="1307734" y="560706"/>
                </a:lnTo>
                <a:lnTo>
                  <a:pt x="1360488" y="563246"/>
                </a:lnTo>
                <a:lnTo>
                  <a:pt x="1313137" y="564833"/>
                </a:lnTo>
                <a:lnTo>
                  <a:pt x="1264197" y="567056"/>
                </a:lnTo>
                <a:lnTo>
                  <a:pt x="1207947" y="569913"/>
                </a:lnTo>
                <a:lnTo>
                  <a:pt x="1179028" y="571501"/>
                </a:lnTo>
                <a:lnTo>
                  <a:pt x="1150745" y="573406"/>
                </a:lnTo>
                <a:lnTo>
                  <a:pt x="1124685" y="575628"/>
                </a:lnTo>
                <a:lnTo>
                  <a:pt x="1100851" y="577851"/>
                </a:lnTo>
                <a:lnTo>
                  <a:pt x="1079877" y="580391"/>
                </a:lnTo>
                <a:lnTo>
                  <a:pt x="1071296" y="581661"/>
                </a:lnTo>
                <a:lnTo>
                  <a:pt x="1063669" y="583248"/>
                </a:lnTo>
                <a:lnTo>
                  <a:pt x="1057313" y="584836"/>
                </a:lnTo>
                <a:lnTo>
                  <a:pt x="1052546" y="586423"/>
                </a:lnTo>
                <a:lnTo>
                  <a:pt x="1049051" y="588011"/>
                </a:lnTo>
                <a:lnTo>
                  <a:pt x="1048097" y="588963"/>
                </a:lnTo>
                <a:lnTo>
                  <a:pt x="1046826" y="589598"/>
                </a:lnTo>
                <a:lnTo>
                  <a:pt x="1045873" y="591821"/>
                </a:lnTo>
                <a:lnTo>
                  <a:pt x="1044919" y="595313"/>
                </a:lnTo>
                <a:lnTo>
                  <a:pt x="1042695" y="606108"/>
                </a:lnTo>
                <a:lnTo>
                  <a:pt x="1040152" y="620396"/>
                </a:lnTo>
                <a:lnTo>
                  <a:pt x="1037610" y="637858"/>
                </a:lnTo>
                <a:lnTo>
                  <a:pt x="1035386" y="657861"/>
                </a:lnTo>
                <a:lnTo>
                  <a:pt x="1032843" y="679768"/>
                </a:lnTo>
                <a:lnTo>
                  <a:pt x="1027441" y="726123"/>
                </a:lnTo>
                <a:lnTo>
                  <a:pt x="1022992" y="771526"/>
                </a:lnTo>
                <a:lnTo>
                  <a:pt x="1019496" y="811213"/>
                </a:lnTo>
                <a:lnTo>
                  <a:pt x="1016318" y="849313"/>
                </a:lnTo>
                <a:lnTo>
                  <a:pt x="1016000" y="805498"/>
                </a:lnTo>
                <a:lnTo>
                  <a:pt x="1016000" y="708978"/>
                </a:lnTo>
                <a:lnTo>
                  <a:pt x="1016318" y="656591"/>
                </a:lnTo>
                <a:lnTo>
                  <a:pt x="1016636" y="609918"/>
                </a:lnTo>
                <a:lnTo>
                  <a:pt x="1017271" y="590551"/>
                </a:lnTo>
                <a:lnTo>
                  <a:pt x="1017589" y="575311"/>
                </a:lnTo>
                <a:lnTo>
                  <a:pt x="1018225" y="564198"/>
                </a:lnTo>
                <a:lnTo>
                  <a:pt x="1018860" y="560706"/>
                </a:lnTo>
                <a:lnTo>
                  <a:pt x="1019178" y="558801"/>
                </a:lnTo>
                <a:lnTo>
                  <a:pt x="1019496" y="558166"/>
                </a:lnTo>
                <a:lnTo>
                  <a:pt x="1020449" y="557848"/>
                </a:lnTo>
                <a:lnTo>
                  <a:pt x="1023627" y="556896"/>
                </a:lnTo>
                <a:lnTo>
                  <a:pt x="1028394" y="555943"/>
                </a:lnTo>
                <a:lnTo>
                  <a:pt x="1035068" y="555308"/>
                </a:lnTo>
                <a:lnTo>
                  <a:pt x="1043013" y="554673"/>
                </a:lnTo>
                <a:lnTo>
                  <a:pt x="1052546" y="554356"/>
                </a:lnTo>
                <a:lnTo>
                  <a:pt x="1074474" y="554038"/>
                </a:lnTo>
                <a:close/>
                <a:moveTo>
                  <a:pt x="995680" y="516891"/>
                </a:moveTo>
                <a:lnTo>
                  <a:pt x="992187" y="517208"/>
                </a:lnTo>
                <a:lnTo>
                  <a:pt x="989330" y="518161"/>
                </a:lnTo>
                <a:lnTo>
                  <a:pt x="986790" y="519748"/>
                </a:lnTo>
                <a:lnTo>
                  <a:pt x="984567" y="521971"/>
                </a:lnTo>
                <a:lnTo>
                  <a:pt x="982662" y="524511"/>
                </a:lnTo>
                <a:lnTo>
                  <a:pt x="981075" y="527368"/>
                </a:lnTo>
                <a:lnTo>
                  <a:pt x="980440" y="530543"/>
                </a:lnTo>
                <a:lnTo>
                  <a:pt x="980122" y="534353"/>
                </a:lnTo>
                <a:lnTo>
                  <a:pt x="980122" y="1036638"/>
                </a:lnTo>
                <a:lnTo>
                  <a:pt x="980440" y="1040131"/>
                </a:lnTo>
                <a:lnTo>
                  <a:pt x="981075" y="1043306"/>
                </a:lnTo>
                <a:lnTo>
                  <a:pt x="982662" y="1046163"/>
                </a:lnTo>
                <a:lnTo>
                  <a:pt x="984567" y="1048703"/>
                </a:lnTo>
                <a:lnTo>
                  <a:pt x="986790" y="1050926"/>
                </a:lnTo>
                <a:lnTo>
                  <a:pt x="989330" y="1052196"/>
                </a:lnTo>
                <a:lnTo>
                  <a:pt x="992187" y="1053783"/>
                </a:lnTo>
                <a:lnTo>
                  <a:pt x="995680" y="1054101"/>
                </a:lnTo>
                <a:lnTo>
                  <a:pt x="1752918" y="1054101"/>
                </a:lnTo>
                <a:lnTo>
                  <a:pt x="1756093" y="1053783"/>
                </a:lnTo>
                <a:lnTo>
                  <a:pt x="1759268" y="1052196"/>
                </a:lnTo>
                <a:lnTo>
                  <a:pt x="1761808" y="1050926"/>
                </a:lnTo>
                <a:lnTo>
                  <a:pt x="1764030" y="1048703"/>
                </a:lnTo>
                <a:lnTo>
                  <a:pt x="1765935" y="1046163"/>
                </a:lnTo>
                <a:lnTo>
                  <a:pt x="1767205" y="1043306"/>
                </a:lnTo>
                <a:lnTo>
                  <a:pt x="1768158" y="1040131"/>
                </a:lnTo>
                <a:lnTo>
                  <a:pt x="1768475" y="1036638"/>
                </a:lnTo>
                <a:lnTo>
                  <a:pt x="1768475" y="534353"/>
                </a:lnTo>
                <a:lnTo>
                  <a:pt x="1768158" y="530543"/>
                </a:lnTo>
                <a:lnTo>
                  <a:pt x="1767205" y="527368"/>
                </a:lnTo>
                <a:lnTo>
                  <a:pt x="1765935" y="524511"/>
                </a:lnTo>
                <a:lnTo>
                  <a:pt x="1764030" y="521971"/>
                </a:lnTo>
                <a:lnTo>
                  <a:pt x="1761808" y="519748"/>
                </a:lnTo>
                <a:lnTo>
                  <a:pt x="1759268" y="518161"/>
                </a:lnTo>
                <a:lnTo>
                  <a:pt x="1756093" y="517208"/>
                </a:lnTo>
                <a:lnTo>
                  <a:pt x="1752918" y="516891"/>
                </a:lnTo>
                <a:lnTo>
                  <a:pt x="995680" y="516891"/>
                </a:lnTo>
                <a:close/>
                <a:moveTo>
                  <a:pt x="306823" y="515303"/>
                </a:moveTo>
                <a:lnTo>
                  <a:pt x="303015" y="528320"/>
                </a:lnTo>
                <a:lnTo>
                  <a:pt x="299842" y="541973"/>
                </a:lnTo>
                <a:lnTo>
                  <a:pt x="296670" y="555625"/>
                </a:lnTo>
                <a:lnTo>
                  <a:pt x="293814" y="569595"/>
                </a:lnTo>
                <a:lnTo>
                  <a:pt x="290958" y="583565"/>
                </a:lnTo>
                <a:lnTo>
                  <a:pt x="288420" y="597218"/>
                </a:lnTo>
                <a:lnTo>
                  <a:pt x="285882" y="611505"/>
                </a:lnTo>
                <a:lnTo>
                  <a:pt x="283660" y="625793"/>
                </a:lnTo>
                <a:lnTo>
                  <a:pt x="281757" y="640080"/>
                </a:lnTo>
                <a:lnTo>
                  <a:pt x="280170" y="654368"/>
                </a:lnTo>
                <a:lnTo>
                  <a:pt x="278584" y="668655"/>
                </a:lnTo>
                <a:lnTo>
                  <a:pt x="276997" y="683260"/>
                </a:lnTo>
                <a:lnTo>
                  <a:pt x="276045" y="698183"/>
                </a:lnTo>
                <a:lnTo>
                  <a:pt x="275094" y="713105"/>
                </a:lnTo>
                <a:lnTo>
                  <a:pt x="274142" y="728028"/>
                </a:lnTo>
                <a:lnTo>
                  <a:pt x="273824" y="742950"/>
                </a:lnTo>
                <a:lnTo>
                  <a:pt x="448336" y="742950"/>
                </a:lnTo>
                <a:lnTo>
                  <a:pt x="448970" y="718185"/>
                </a:lnTo>
                <a:lnTo>
                  <a:pt x="449922" y="693738"/>
                </a:lnTo>
                <a:lnTo>
                  <a:pt x="450874" y="669290"/>
                </a:lnTo>
                <a:lnTo>
                  <a:pt x="452461" y="645478"/>
                </a:lnTo>
                <a:lnTo>
                  <a:pt x="454047" y="621983"/>
                </a:lnTo>
                <a:lnTo>
                  <a:pt x="456268" y="598170"/>
                </a:lnTo>
                <a:lnTo>
                  <a:pt x="458489" y="574993"/>
                </a:lnTo>
                <a:lnTo>
                  <a:pt x="461345" y="552450"/>
                </a:lnTo>
                <a:lnTo>
                  <a:pt x="432154" y="546418"/>
                </a:lnTo>
                <a:lnTo>
                  <a:pt x="403597" y="540703"/>
                </a:lnTo>
                <a:lnTo>
                  <a:pt x="376310" y="534353"/>
                </a:lnTo>
                <a:lnTo>
                  <a:pt x="349023" y="527368"/>
                </a:lnTo>
                <a:lnTo>
                  <a:pt x="327764" y="521335"/>
                </a:lnTo>
                <a:lnTo>
                  <a:pt x="306823" y="515303"/>
                </a:lnTo>
                <a:close/>
                <a:moveTo>
                  <a:pt x="956945" y="477838"/>
                </a:moveTo>
                <a:lnTo>
                  <a:pt x="958532" y="477838"/>
                </a:lnTo>
                <a:lnTo>
                  <a:pt x="1789748" y="477838"/>
                </a:lnTo>
                <a:lnTo>
                  <a:pt x="1791653" y="477838"/>
                </a:lnTo>
                <a:lnTo>
                  <a:pt x="1793240" y="478156"/>
                </a:lnTo>
                <a:lnTo>
                  <a:pt x="1796415" y="479743"/>
                </a:lnTo>
                <a:lnTo>
                  <a:pt x="1799273" y="481648"/>
                </a:lnTo>
                <a:lnTo>
                  <a:pt x="1801813" y="483871"/>
                </a:lnTo>
                <a:lnTo>
                  <a:pt x="1803718" y="486728"/>
                </a:lnTo>
                <a:lnTo>
                  <a:pt x="1805305" y="490221"/>
                </a:lnTo>
                <a:lnTo>
                  <a:pt x="1806258" y="493713"/>
                </a:lnTo>
                <a:lnTo>
                  <a:pt x="1806575" y="498158"/>
                </a:lnTo>
                <a:lnTo>
                  <a:pt x="1806575" y="1074103"/>
                </a:lnTo>
                <a:lnTo>
                  <a:pt x="1806258" y="1077913"/>
                </a:lnTo>
                <a:lnTo>
                  <a:pt x="1805305" y="1081406"/>
                </a:lnTo>
                <a:lnTo>
                  <a:pt x="1803718" y="1084898"/>
                </a:lnTo>
                <a:lnTo>
                  <a:pt x="1801813" y="1088073"/>
                </a:lnTo>
                <a:lnTo>
                  <a:pt x="1799273" y="1090613"/>
                </a:lnTo>
                <a:lnTo>
                  <a:pt x="1796415" y="1092201"/>
                </a:lnTo>
                <a:lnTo>
                  <a:pt x="1793240" y="1093471"/>
                </a:lnTo>
                <a:lnTo>
                  <a:pt x="1791653" y="1093788"/>
                </a:lnTo>
                <a:lnTo>
                  <a:pt x="1789748" y="1093788"/>
                </a:lnTo>
                <a:lnTo>
                  <a:pt x="958532" y="1093788"/>
                </a:lnTo>
                <a:lnTo>
                  <a:pt x="956945" y="1093788"/>
                </a:lnTo>
                <a:lnTo>
                  <a:pt x="955040" y="1093471"/>
                </a:lnTo>
                <a:lnTo>
                  <a:pt x="951865" y="1092201"/>
                </a:lnTo>
                <a:lnTo>
                  <a:pt x="949325" y="1090613"/>
                </a:lnTo>
                <a:lnTo>
                  <a:pt x="946785" y="1088073"/>
                </a:lnTo>
                <a:lnTo>
                  <a:pt x="944562" y="1084898"/>
                </a:lnTo>
                <a:lnTo>
                  <a:pt x="942657" y="1081406"/>
                </a:lnTo>
                <a:lnTo>
                  <a:pt x="941705" y="1077913"/>
                </a:lnTo>
                <a:lnTo>
                  <a:pt x="941387" y="1074103"/>
                </a:lnTo>
                <a:lnTo>
                  <a:pt x="941387" y="498158"/>
                </a:lnTo>
                <a:lnTo>
                  <a:pt x="941705" y="493713"/>
                </a:lnTo>
                <a:lnTo>
                  <a:pt x="942657" y="490221"/>
                </a:lnTo>
                <a:lnTo>
                  <a:pt x="944562" y="486728"/>
                </a:lnTo>
                <a:lnTo>
                  <a:pt x="946785" y="483871"/>
                </a:lnTo>
                <a:lnTo>
                  <a:pt x="949325" y="481648"/>
                </a:lnTo>
                <a:lnTo>
                  <a:pt x="951865" y="479743"/>
                </a:lnTo>
                <a:lnTo>
                  <a:pt x="955040" y="478156"/>
                </a:lnTo>
                <a:lnTo>
                  <a:pt x="956945" y="477838"/>
                </a:lnTo>
                <a:close/>
                <a:moveTo>
                  <a:pt x="138975" y="443230"/>
                </a:moveTo>
                <a:lnTo>
                  <a:pt x="130408" y="460375"/>
                </a:lnTo>
                <a:lnTo>
                  <a:pt x="122475" y="477838"/>
                </a:lnTo>
                <a:lnTo>
                  <a:pt x="114860" y="495300"/>
                </a:lnTo>
                <a:lnTo>
                  <a:pt x="107245" y="513080"/>
                </a:lnTo>
                <a:lnTo>
                  <a:pt x="100899" y="531178"/>
                </a:lnTo>
                <a:lnTo>
                  <a:pt x="94236" y="549593"/>
                </a:lnTo>
                <a:lnTo>
                  <a:pt x="88525" y="568008"/>
                </a:lnTo>
                <a:lnTo>
                  <a:pt x="83448" y="586740"/>
                </a:lnTo>
                <a:lnTo>
                  <a:pt x="78372" y="605473"/>
                </a:lnTo>
                <a:lnTo>
                  <a:pt x="74247" y="624523"/>
                </a:lnTo>
                <a:lnTo>
                  <a:pt x="70439" y="643890"/>
                </a:lnTo>
                <a:lnTo>
                  <a:pt x="67266" y="663258"/>
                </a:lnTo>
                <a:lnTo>
                  <a:pt x="64411" y="682943"/>
                </a:lnTo>
                <a:lnTo>
                  <a:pt x="62507" y="702628"/>
                </a:lnTo>
                <a:lnTo>
                  <a:pt x="60286" y="722948"/>
                </a:lnTo>
                <a:lnTo>
                  <a:pt x="59334" y="742950"/>
                </a:lnTo>
                <a:lnTo>
                  <a:pt x="214808" y="742950"/>
                </a:lnTo>
                <a:lnTo>
                  <a:pt x="215125" y="726758"/>
                </a:lnTo>
                <a:lnTo>
                  <a:pt x="216077" y="710565"/>
                </a:lnTo>
                <a:lnTo>
                  <a:pt x="217029" y="694373"/>
                </a:lnTo>
                <a:lnTo>
                  <a:pt x="218615" y="678498"/>
                </a:lnTo>
                <a:lnTo>
                  <a:pt x="220202" y="662623"/>
                </a:lnTo>
                <a:lnTo>
                  <a:pt x="221788" y="647065"/>
                </a:lnTo>
                <a:lnTo>
                  <a:pt x="223692" y="631190"/>
                </a:lnTo>
                <a:lnTo>
                  <a:pt x="225913" y="615950"/>
                </a:lnTo>
                <a:lnTo>
                  <a:pt x="228134" y="600710"/>
                </a:lnTo>
                <a:lnTo>
                  <a:pt x="230672" y="585470"/>
                </a:lnTo>
                <a:lnTo>
                  <a:pt x="233528" y="570230"/>
                </a:lnTo>
                <a:lnTo>
                  <a:pt x="236701" y="554990"/>
                </a:lnTo>
                <a:lnTo>
                  <a:pt x="239874" y="540068"/>
                </a:lnTo>
                <a:lnTo>
                  <a:pt x="243364" y="525145"/>
                </a:lnTo>
                <a:lnTo>
                  <a:pt x="247172" y="510540"/>
                </a:lnTo>
                <a:lnTo>
                  <a:pt x="250979" y="496253"/>
                </a:lnTo>
                <a:lnTo>
                  <a:pt x="235749" y="490220"/>
                </a:lnTo>
                <a:lnTo>
                  <a:pt x="220519" y="484188"/>
                </a:lnTo>
                <a:lnTo>
                  <a:pt x="205924" y="477520"/>
                </a:lnTo>
                <a:lnTo>
                  <a:pt x="191645" y="471170"/>
                </a:lnTo>
                <a:lnTo>
                  <a:pt x="177684" y="464820"/>
                </a:lnTo>
                <a:lnTo>
                  <a:pt x="164358" y="457518"/>
                </a:lnTo>
                <a:lnTo>
                  <a:pt x="151666" y="450850"/>
                </a:lnTo>
                <a:lnTo>
                  <a:pt x="138975" y="443230"/>
                </a:lnTo>
                <a:close/>
                <a:moveTo>
                  <a:pt x="577792" y="294005"/>
                </a:moveTo>
                <a:lnTo>
                  <a:pt x="570177" y="317500"/>
                </a:lnTo>
                <a:lnTo>
                  <a:pt x="562562" y="341630"/>
                </a:lnTo>
                <a:lnTo>
                  <a:pt x="555581" y="366713"/>
                </a:lnTo>
                <a:lnTo>
                  <a:pt x="549235" y="392748"/>
                </a:lnTo>
                <a:lnTo>
                  <a:pt x="542889" y="419100"/>
                </a:lnTo>
                <a:lnTo>
                  <a:pt x="537495" y="446405"/>
                </a:lnTo>
                <a:lnTo>
                  <a:pt x="532101" y="474345"/>
                </a:lnTo>
                <a:lnTo>
                  <a:pt x="527342" y="503238"/>
                </a:lnTo>
                <a:lnTo>
                  <a:pt x="553043" y="506413"/>
                </a:lnTo>
                <a:lnTo>
                  <a:pt x="578743" y="509588"/>
                </a:lnTo>
                <a:lnTo>
                  <a:pt x="605396" y="512128"/>
                </a:lnTo>
                <a:lnTo>
                  <a:pt x="631731" y="514668"/>
                </a:lnTo>
                <a:lnTo>
                  <a:pt x="659019" y="516573"/>
                </a:lnTo>
                <a:lnTo>
                  <a:pt x="686623" y="517843"/>
                </a:lnTo>
                <a:lnTo>
                  <a:pt x="714228" y="519113"/>
                </a:lnTo>
                <a:lnTo>
                  <a:pt x="742467" y="519748"/>
                </a:lnTo>
                <a:lnTo>
                  <a:pt x="742467" y="303848"/>
                </a:lnTo>
                <a:lnTo>
                  <a:pt x="721208" y="303213"/>
                </a:lnTo>
                <a:lnTo>
                  <a:pt x="699950" y="302578"/>
                </a:lnTo>
                <a:lnTo>
                  <a:pt x="679326" y="301625"/>
                </a:lnTo>
                <a:lnTo>
                  <a:pt x="658701" y="300673"/>
                </a:lnTo>
                <a:lnTo>
                  <a:pt x="638077" y="299403"/>
                </a:lnTo>
                <a:lnTo>
                  <a:pt x="618088" y="297815"/>
                </a:lnTo>
                <a:lnTo>
                  <a:pt x="597464" y="295910"/>
                </a:lnTo>
                <a:lnTo>
                  <a:pt x="577792" y="294005"/>
                </a:lnTo>
                <a:close/>
                <a:moveTo>
                  <a:pt x="418510" y="269240"/>
                </a:moveTo>
                <a:lnTo>
                  <a:pt x="411530" y="279718"/>
                </a:lnTo>
                <a:lnTo>
                  <a:pt x="404549" y="290513"/>
                </a:lnTo>
                <a:lnTo>
                  <a:pt x="397886" y="300990"/>
                </a:lnTo>
                <a:lnTo>
                  <a:pt x="391223" y="312103"/>
                </a:lnTo>
                <a:lnTo>
                  <a:pt x="384560" y="323533"/>
                </a:lnTo>
                <a:lnTo>
                  <a:pt x="378531" y="334645"/>
                </a:lnTo>
                <a:lnTo>
                  <a:pt x="371868" y="346393"/>
                </a:lnTo>
                <a:lnTo>
                  <a:pt x="366157" y="358458"/>
                </a:lnTo>
                <a:lnTo>
                  <a:pt x="360446" y="370205"/>
                </a:lnTo>
                <a:lnTo>
                  <a:pt x="354417" y="382270"/>
                </a:lnTo>
                <a:lnTo>
                  <a:pt x="349023" y="394653"/>
                </a:lnTo>
                <a:lnTo>
                  <a:pt x="343946" y="407035"/>
                </a:lnTo>
                <a:lnTo>
                  <a:pt x="338870" y="419735"/>
                </a:lnTo>
                <a:lnTo>
                  <a:pt x="333476" y="432753"/>
                </a:lnTo>
                <a:lnTo>
                  <a:pt x="328716" y="445770"/>
                </a:lnTo>
                <a:lnTo>
                  <a:pt x="324274" y="458788"/>
                </a:lnTo>
                <a:lnTo>
                  <a:pt x="341091" y="463868"/>
                </a:lnTo>
                <a:lnTo>
                  <a:pt x="358224" y="468948"/>
                </a:lnTo>
                <a:lnTo>
                  <a:pt x="375993" y="473393"/>
                </a:lnTo>
                <a:lnTo>
                  <a:pt x="393761" y="477838"/>
                </a:lnTo>
                <a:lnTo>
                  <a:pt x="412164" y="482283"/>
                </a:lnTo>
                <a:lnTo>
                  <a:pt x="430885" y="486410"/>
                </a:lnTo>
                <a:lnTo>
                  <a:pt x="449922" y="490220"/>
                </a:lnTo>
                <a:lnTo>
                  <a:pt x="469277" y="493713"/>
                </a:lnTo>
                <a:lnTo>
                  <a:pt x="472133" y="474663"/>
                </a:lnTo>
                <a:lnTo>
                  <a:pt x="475623" y="455930"/>
                </a:lnTo>
                <a:lnTo>
                  <a:pt x="479113" y="437515"/>
                </a:lnTo>
                <a:lnTo>
                  <a:pt x="482921" y="419418"/>
                </a:lnTo>
                <a:lnTo>
                  <a:pt x="486728" y="401320"/>
                </a:lnTo>
                <a:lnTo>
                  <a:pt x="490536" y="383540"/>
                </a:lnTo>
                <a:lnTo>
                  <a:pt x="495295" y="366395"/>
                </a:lnTo>
                <a:lnTo>
                  <a:pt x="499420" y="349250"/>
                </a:lnTo>
                <a:lnTo>
                  <a:pt x="503862" y="333058"/>
                </a:lnTo>
                <a:lnTo>
                  <a:pt x="508304" y="317183"/>
                </a:lnTo>
                <a:lnTo>
                  <a:pt x="513381" y="301943"/>
                </a:lnTo>
                <a:lnTo>
                  <a:pt x="518140" y="286703"/>
                </a:lnTo>
                <a:lnTo>
                  <a:pt x="492440" y="282893"/>
                </a:lnTo>
                <a:lnTo>
                  <a:pt x="467691" y="278765"/>
                </a:lnTo>
                <a:lnTo>
                  <a:pt x="442942" y="274320"/>
                </a:lnTo>
                <a:lnTo>
                  <a:pt x="418510" y="269240"/>
                </a:lnTo>
                <a:close/>
                <a:moveTo>
                  <a:pt x="299208" y="238125"/>
                </a:moveTo>
                <a:lnTo>
                  <a:pt x="283026" y="252730"/>
                </a:lnTo>
                <a:lnTo>
                  <a:pt x="275411" y="260033"/>
                </a:lnTo>
                <a:lnTo>
                  <a:pt x="267479" y="267653"/>
                </a:lnTo>
                <a:lnTo>
                  <a:pt x="253835" y="281940"/>
                </a:lnTo>
                <a:lnTo>
                  <a:pt x="240191" y="296863"/>
                </a:lnTo>
                <a:lnTo>
                  <a:pt x="227182" y="311785"/>
                </a:lnTo>
                <a:lnTo>
                  <a:pt x="214490" y="327343"/>
                </a:lnTo>
                <a:lnTo>
                  <a:pt x="202433" y="343218"/>
                </a:lnTo>
                <a:lnTo>
                  <a:pt x="190376" y="359093"/>
                </a:lnTo>
                <a:lnTo>
                  <a:pt x="178954" y="375603"/>
                </a:lnTo>
                <a:lnTo>
                  <a:pt x="168483" y="392430"/>
                </a:lnTo>
                <a:lnTo>
                  <a:pt x="178002" y="398145"/>
                </a:lnTo>
                <a:lnTo>
                  <a:pt x="188472" y="403860"/>
                </a:lnTo>
                <a:lnTo>
                  <a:pt x="198943" y="409575"/>
                </a:lnTo>
                <a:lnTo>
                  <a:pt x="210048" y="414973"/>
                </a:lnTo>
                <a:lnTo>
                  <a:pt x="221471" y="420053"/>
                </a:lnTo>
                <a:lnTo>
                  <a:pt x="232894" y="425450"/>
                </a:lnTo>
                <a:lnTo>
                  <a:pt x="245268" y="430848"/>
                </a:lnTo>
                <a:lnTo>
                  <a:pt x="257642" y="435610"/>
                </a:lnTo>
                <a:lnTo>
                  <a:pt x="268430" y="439738"/>
                </a:lnTo>
                <a:lnTo>
                  <a:pt x="277315" y="414655"/>
                </a:lnTo>
                <a:lnTo>
                  <a:pt x="287151" y="390208"/>
                </a:lnTo>
                <a:lnTo>
                  <a:pt x="297304" y="366078"/>
                </a:lnTo>
                <a:lnTo>
                  <a:pt x="302381" y="354330"/>
                </a:lnTo>
                <a:lnTo>
                  <a:pt x="308409" y="342900"/>
                </a:lnTo>
                <a:lnTo>
                  <a:pt x="313803" y="331153"/>
                </a:lnTo>
                <a:lnTo>
                  <a:pt x="319515" y="319723"/>
                </a:lnTo>
                <a:lnTo>
                  <a:pt x="325543" y="308610"/>
                </a:lnTo>
                <a:lnTo>
                  <a:pt x="331572" y="297498"/>
                </a:lnTo>
                <a:lnTo>
                  <a:pt x="337600" y="286703"/>
                </a:lnTo>
                <a:lnTo>
                  <a:pt x="344264" y="275908"/>
                </a:lnTo>
                <a:lnTo>
                  <a:pt x="350609" y="265430"/>
                </a:lnTo>
                <a:lnTo>
                  <a:pt x="357590" y="254953"/>
                </a:lnTo>
                <a:lnTo>
                  <a:pt x="349023" y="253048"/>
                </a:lnTo>
                <a:lnTo>
                  <a:pt x="323957" y="245745"/>
                </a:lnTo>
                <a:lnTo>
                  <a:pt x="299208" y="238125"/>
                </a:lnTo>
                <a:close/>
                <a:moveTo>
                  <a:pt x="1081336" y="129223"/>
                </a:moveTo>
                <a:lnTo>
                  <a:pt x="1090538" y="137795"/>
                </a:lnTo>
                <a:lnTo>
                  <a:pt x="1099422" y="146368"/>
                </a:lnTo>
                <a:lnTo>
                  <a:pt x="1107989" y="155575"/>
                </a:lnTo>
                <a:lnTo>
                  <a:pt x="1116873" y="164465"/>
                </a:lnTo>
                <a:lnTo>
                  <a:pt x="1125123" y="173990"/>
                </a:lnTo>
                <a:lnTo>
                  <a:pt x="1133690" y="183833"/>
                </a:lnTo>
                <a:lnTo>
                  <a:pt x="1141622" y="193358"/>
                </a:lnTo>
                <a:lnTo>
                  <a:pt x="1149555" y="203518"/>
                </a:lnTo>
                <a:lnTo>
                  <a:pt x="1164467" y="199708"/>
                </a:lnTo>
                <a:lnTo>
                  <a:pt x="1179380" y="195898"/>
                </a:lnTo>
                <a:lnTo>
                  <a:pt x="1188899" y="193358"/>
                </a:lnTo>
                <a:lnTo>
                  <a:pt x="1175890" y="184468"/>
                </a:lnTo>
                <a:lnTo>
                  <a:pt x="1162881" y="175578"/>
                </a:lnTo>
                <a:lnTo>
                  <a:pt x="1149872" y="167323"/>
                </a:lnTo>
                <a:lnTo>
                  <a:pt x="1136863" y="159068"/>
                </a:lnTo>
                <a:lnTo>
                  <a:pt x="1123219" y="151130"/>
                </a:lnTo>
                <a:lnTo>
                  <a:pt x="1109258" y="143510"/>
                </a:lnTo>
                <a:lnTo>
                  <a:pt x="1095297" y="136208"/>
                </a:lnTo>
                <a:lnTo>
                  <a:pt x="1081336" y="129223"/>
                </a:lnTo>
                <a:close/>
                <a:moveTo>
                  <a:pt x="462297" y="129223"/>
                </a:moveTo>
                <a:lnTo>
                  <a:pt x="448336" y="136208"/>
                </a:lnTo>
                <a:lnTo>
                  <a:pt x="434375" y="143510"/>
                </a:lnTo>
                <a:lnTo>
                  <a:pt x="420731" y="151130"/>
                </a:lnTo>
                <a:lnTo>
                  <a:pt x="407088" y="159068"/>
                </a:lnTo>
                <a:lnTo>
                  <a:pt x="394079" y="167323"/>
                </a:lnTo>
                <a:lnTo>
                  <a:pt x="380752" y="175578"/>
                </a:lnTo>
                <a:lnTo>
                  <a:pt x="367743" y="184468"/>
                </a:lnTo>
                <a:lnTo>
                  <a:pt x="355052" y="193358"/>
                </a:lnTo>
                <a:lnTo>
                  <a:pt x="374406" y="198438"/>
                </a:lnTo>
                <a:lnTo>
                  <a:pt x="394079" y="203518"/>
                </a:lnTo>
                <a:lnTo>
                  <a:pt x="402011" y="193358"/>
                </a:lnTo>
                <a:lnTo>
                  <a:pt x="410261" y="183833"/>
                </a:lnTo>
                <a:lnTo>
                  <a:pt x="418510" y="173990"/>
                </a:lnTo>
                <a:lnTo>
                  <a:pt x="427077" y="164465"/>
                </a:lnTo>
                <a:lnTo>
                  <a:pt x="435644" y="155575"/>
                </a:lnTo>
                <a:lnTo>
                  <a:pt x="444528" y="146368"/>
                </a:lnTo>
                <a:lnTo>
                  <a:pt x="453095" y="137795"/>
                </a:lnTo>
                <a:lnTo>
                  <a:pt x="462297" y="129223"/>
                </a:lnTo>
                <a:close/>
                <a:moveTo>
                  <a:pt x="931891" y="96838"/>
                </a:moveTo>
                <a:lnTo>
                  <a:pt x="942045" y="110490"/>
                </a:lnTo>
                <a:lnTo>
                  <a:pt x="951881" y="125413"/>
                </a:lnTo>
                <a:lnTo>
                  <a:pt x="961717" y="140970"/>
                </a:lnTo>
                <a:lnTo>
                  <a:pt x="970918" y="157480"/>
                </a:lnTo>
                <a:lnTo>
                  <a:pt x="979803" y="174625"/>
                </a:lnTo>
                <a:lnTo>
                  <a:pt x="988369" y="192405"/>
                </a:lnTo>
                <a:lnTo>
                  <a:pt x="996936" y="210820"/>
                </a:lnTo>
                <a:lnTo>
                  <a:pt x="1004869" y="230188"/>
                </a:lnTo>
                <a:lnTo>
                  <a:pt x="1025176" y="227330"/>
                </a:lnTo>
                <a:lnTo>
                  <a:pt x="1045165" y="224155"/>
                </a:lnTo>
                <a:lnTo>
                  <a:pt x="1065472" y="220980"/>
                </a:lnTo>
                <a:lnTo>
                  <a:pt x="1084827" y="217170"/>
                </a:lnTo>
                <a:lnTo>
                  <a:pt x="1076260" y="207645"/>
                </a:lnTo>
                <a:lnTo>
                  <a:pt x="1067376" y="198120"/>
                </a:lnTo>
                <a:lnTo>
                  <a:pt x="1058491" y="188913"/>
                </a:lnTo>
                <a:lnTo>
                  <a:pt x="1049607" y="180023"/>
                </a:lnTo>
                <a:lnTo>
                  <a:pt x="1040406" y="171450"/>
                </a:lnTo>
                <a:lnTo>
                  <a:pt x="1031204" y="163195"/>
                </a:lnTo>
                <a:lnTo>
                  <a:pt x="1021685" y="155258"/>
                </a:lnTo>
                <a:lnTo>
                  <a:pt x="1011849" y="147320"/>
                </a:lnTo>
                <a:lnTo>
                  <a:pt x="1002648" y="140018"/>
                </a:lnTo>
                <a:lnTo>
                  <a:pt x="992494" y="133033"/>
                </a:lnTo>
                <a:lnTo>
                  <a:pt x="982975" y="126048"/>
                </a:lnTo>
                <a:lnTo>
                  <a:pt x="972822" y="119380"/>
                </a:lnTo>
                <a:lnTo>
                  <a:pt x="962986" y="113348"/>
                </a:lnTo>
                <a:lnTo>
                  <a:pt x="952515" y="107315"/>
                </a:lnTo>
                <a:lnTo>
                  <a:pt x="942045" y="101918"/>
                </a:lnTo>
                <a:lnTo>
                  <a:pt x="931891" y="96838"/>
                </a:lnTo>
                <a:close/>
                <a:moveTo>
                  <a:pt x="611742" y="96838"/>
                </a:moveTo>
                <a:lnTo>
                  <a:pt x="601589" y="101918"/>
                </a:lnTo>
                <a:lnTo>
                  <a:pt x="591118" y="107315"/>
                </a:lnTo>
                <a:lnTo>
                  <a:pt x="580965" y="113348"/>
                </a:lnTo>
                <a:lnTo>
                  <a:pt x="570811" y="119698"/>
                </a:lnTo>
                <a:lnTo>
                  <a:pt x="560658" y="126048"/>
                </a:lnTo>
                <a:lnTo>
                  <a:pt x="551139" y="133033"/>
                </a:lnTo>
                <a:lnTo>
                  <a:pt x="540986" y="140018"/>
                </a:lnTo>
                <a:lnTo>
                  <a:pt x="531784" y="147320"/>
                </a:lnTo>
                <a:lnTo>
                  <a:pt x="521948" y="155258"/>
                </a:lnTo>
                <a:lnTo>
                  <a:pt x="512746" y="163195"/>
                </a:lnTo>
                <a:lnTo>
                  <a:pt x="503228" y="171450"/>
                </a:lnTo>
                <a:lnTo>
                  <a:pt x="494343" y="180023"/>
                </a:lnTo>
                <a:lnTo>
                  <a:pt x="485142" y="189230"/>
                </a:lnTo>
                <a:lnTo>
                  <a:pt x="476258" y="198120"/>
                </a:lnTo>
                <a:lnTo>
                  <a:pt x="467691" y="207645"/>
                </a:lnTo>
                <a:lnTo>
                  <a:pt x="458807" y="217170"/>
                </a:lnTo>
                <a:lnTo>
                  <a:pt x="478479" y="220980"/>
                </a:lnTo>
                <a:lnTo>
                  <a:pt x="498468" y="224155"/>
                </a:lnTo>
                <a:lnTo>
                  <a:pt x="518458" y="227330"/>
                </a:lnTo>
                <a:lnTo>
                  <a:pt x="538764" y="230188"/>
                </a:lnTo>
                <a:lnTo>
                  <a:pt x="547014" y="210820"/>
                </a:lnTo>
                <a:lnTo>
                  <a:pt x="555264" y="192405"/>
                </a:lnTo>
                <a:lnTo>
                  <a:pt x="564148" y="174625"/>
                </a:lnTo>
                <a:lnTo>
                  <a:pt x="573032" y="157480"/>
                </a:lnTo>
                <a:lnTo>
                  <a:pt x="582234" y="140970"/>
                </a:lnTo>
                <a:lnTo>
                  <a:pt x="591753" y="125413"/>
                </a:lnTo>
                <a:lnTo>
                  <a:pt x="601589" y="110490"/>
                </a:lnTo>
                <a:lnTo>
                  <a:pt x="611742" y="96838"/>
                </a:lnTo>
                <a:close/>
                <a:moveTo>
                  <a:pt x="801166" y="63818"/>
                </a:moveTo>
                <a:lnTo>
                  <a:pt x="801166" y="245110"/>
                </a:lnTo>
                <a:lnTo>
                  <a:pt x="837655" y="244158"/>
                </a:lnTo>
                <a:lnTo>
                  <a:pt x="873509" y="242570"/>
                </a:lnTo>
                <a:lnTo>
                  <a:pt x="909363" y="240348"/>
                </a:lnTo>
                <a:lnTo>
                  <a:pt x="944266" y="237173"/>
                </a:lnTo>
                <a:lnTo>
                  <a:pt x="935064" y="216853"/>
                </a:lnTo>
                <a:lnTo>
                  <a:pt x="925545" y="197803"/>
                </a:lnTo>
                <a:lnTo>
                  <a:pt x="916027" y="179705"/>
                </a:lnTo>
                <a:lnTo>
                  <a:pt x="906190" y="162878"/>
                </a:lnTo>
                <a:lnTo>
                  <a:pt x="901114" y="155258"/>
                </a:lnTo>
                <a:lnTo>
                  <a:pt x="896037" y="147320"/>
                </a:lnTo>
                <a:lnTo>
                  <a:pt x="890960" y="140018"/>
                </a:lnTo>
                <a:lnTo>
                  <a:pt x="885884" y="133033"/>
                </a:lnTo>
                <a:lnTo>
                  <a:pt x="880807" y="126048"/>
                </a:lnTo>
                <a:lnTo>
                  <a:pt x="875730" y="119698"/>
                </a:lnTo>
                <a:lnTo>
                  <a:pt x="870019" y="113665"/>
                </a:lnTo>
                <a:lnTo>
                  <a:pt x="864942" y="107633"/>
                </a:lnTo>
                <a:lnTo>
                  <a:pt x="856693" y="99695"/>
                </a:lnTo>
                <a:lnTo>
                  <a:pt x="848760" y="92075"/>
                </a:lnTo>
                <a:lnTo>
                  <a:pt x="840828" y="85725"/>
                </a:lnTo>
                <a:lnTo>
                  <a:pt x="832896" y="79693"/>
                </a:lnTo>
                <a:lnTo>
                  <a:pt x="824963" y="74613"/>
                </a:lnTo>
                <a:lnTo>
                  <a:pt x="817031" y="70168"/>
                </a:lnTo>
                <a:lnTo>
                  <a:pt x="809099" y="66675"/>
                </a:lnTo>
                <a:lnTo>
                  <a:pt x="801166" y="63818"/>
                </a:lnTo>
                <a:close/>
                <a:moveTo>
                  <a:pt x="742467" y="63818"/>
                </a:moveTo>
                <a:lnTo>
                  <a:pt x="734535" y="66675"/>
                </a:lnTo>
                <a:lnTo>
                  <a:pt x="726920" y="70168"/>
                </a:lnTo>
                <a:lnTo>
                  <a:pt x="718987" y="74613"/>
                </a:lnTo>
                <a:lnTo>
                  <a:pt x="711055" y="79693"/>
                </a:lnTo>
                <a:lnTo>
                  <a:pt x="703123" y="85725"/>
                </a:lnTo>
                <a:lnTo>
                  <a:pt x="694873" y="92075"/>
                </a:lnTo>
                <a:lnTo>
                  <a:pt x="686941" y="99695"/>
                </a:lnTo>
                <a:lnTo>
                  <a:pt x="678691" y="107633"/>
                </a:lnTo>
                <a:lnTo>
                  <a:pt x="673614" y="113665"/>
                </a:lnTo>
                <a:lnTo>
                  <a:pt x="668538" y="119698"/>
                </a:lnTo>
                <a:lnTo>
                  <a:pt x="662826" y="126048"/>
                </a:lnTo>
                <a:lnTo>
                  <a:pt x="657750" y="133033"/>
                </a:lnTo>
                <a:lnTo>
                  <a:pt x="652990" y="140018"/>
                </a:lnTo>
                <a:lnTo>
                  <a:pt x="647596" y="147320"/>
                </a:lnTo>
                <a:lnTo>
                  <a:pt x="642519" y="154940"/>
                </a:lnTo>
                <a:lnTo>
                  <a:pt x="637760" y="162878"/>
                </a:lnTo>
                <a:lnTo>
                  <a:pt x="632683" y="171450"/>
                </a:lnTo>
                <a:lnTo>
                  <a:pt x="627607" y="179705"/>
                </a:lnTo>
                <a:lnTo>
                  <a:pt x="618088" y="197803"/>
                </a:lnTo>
                <a:lnTo>
                  <a:pt x="608569" y="216853"/>
                </a:lnTo>
                <a:lnTo>
                  <a:pt x="599685" y="237173"/>
                </a:lnTo>
                <a:lnTo>
                  <a:pt x="634587" y="240030"/>
                </a:lnTo>
                <a:lnTo>
                  <a:pt x="670124" y="242570"/>
                </a:lnTo>
                <a:lnTo>
                  <a:pt x="705978" y="244158"/>
                </a:lnTo>
                <a:lnTo>
                  <a:pt x="742467" y="245110"/>
                </a:lnTo>
                <a:lnTo>
                  <a:pt x="742467" y="63818"/>
                </a:lnTo>
                <a:close/>
                <a:moveTo>
                  <a:pt x="754841" y="0"/>
                </a:moveTo>
                <a:lnTo>
                  <a:pt x="771975" y="0"/>
                </a:lnTo>
                <a:lnTo>
                  <a:pt x="789109" y="0"/>
                </a:lnTo>
                <a:lnTo>
                  <a:pt x="806243" y="635"/>
                </a:lnTo>
                <a:lnTo>
                  <a:pt x="823377" y="1588"/>
                </a:lnTo>
                <a:lnTo>
                  <a:pt x="840193" y="2858"/>
                </a:lnTo>
                <a:lnTo>
                  <a:pt x="856693" y="4445"/>
                </a:lnTo>
                <a:lnTo>
                  <a:pt x="873509" y="6350"/>
                </a:lnTo>
                <a:lnTo>
                  <a:pt x="890008" y="9208"/>
                </a:lnTo>
                <a:lnTo>
                  <a:pt x="906508" y="11748"/>
                </a:lnTo>
                <a:lnTo>
                  <a:pt x="923007" y="14923"/>
                </a:lnTo>
                <a:lnTo>
                  <a:pt x="939189" y="18098"/>
                </a:lnTo>
                <a:lnTo>
                  <a:pt x="955371" y="21908"/>
                </a:lnTo>
                <a:lnTo>
                  <a:pt x="971236" y="25718"/>
                </a:lnTo>
                <a:lnTo>
                  <a:pt x="987100" y="30480"/>
                </a:lnTo>
                <a:lnTo>
                  <a:pt x="1002965" y="35243"/>
                </a:lnTo>
                <a:lnTo>
                  <a:pt x="1018512" y="40005"/>
                </a:lnTo>
                <a:lnTo>
                  <a:pt x="1034060" y="45720"/>
                </a:lnTo>
                <a:lnTo>
                  <a:pt x="1049290" y="51435"/>
                </a:lnTo>
                <a:lnTo>
                  <a:pt x="1064520" y="57150"/>
                </a:lnTo>
                <a:lnTo>
                  <a:pt x="1079115" y="63818"/>
                </a:lnTo>
                <a:lnTo>
                  <a:pt x="1094028" y="70168"/>
                </a:lnTo>
                <a:lnTo>
                  <a:pt x="1108624" y="76835"/>
                </a:lnTo>
                <a:lnTo>
                  <a:pt x="1123219" y="84455"/>
                </a:lnTo>
                <a:lnTo>
                  <a:pt x="1137497" y="91758"/>
                </a:lnTo>
                <a:lnTo>
                  <a:pt x="1151458" y="99695"/>
                </a:lnTo>
                <a:lnTo>
                  <a:pt x="1165419" y="107633"/>
                </a:lnTo>
                <a:lnTo>
                  <a:pt x="1179063" y="116205"/>
                </a:lnTo>
                <a:lnTo>
                  <a:pt x="1192707" y="124778"/>
                </a:lnTo>
                <a:lnTo>
                  <a:pt x="1206033" y="133668"/>
                </a:lnTo>
                <a:lnTo>
                  <a:pt x="1219042" y="142558"/>
                </a:lnTo>
                <a:lnTo>
                  <a:pt x="1232051" y="152400"/>
                </a:lnTo>
                <a:lnTo>
                  <a:pt x="1244743" y="161925"/>
                </a:lnTo>
                <a:lnTo>
                  <a:pt x="1257434" y="171768"/>
                </a:lnTo>
                <a:lnTo>
                  <a:pt x="1270126" y="182245"/>
                </a:lnTo>
                <a:lnTo>
                  <a:pt x="1282818" y="193358"/>
                </a:lnTo>
                <a:lnTo>
                  <a:pt x="1295192" y="204470"/>
                </a:lnTo>
                <a:lnTo>
                  <a:pt x="1307567" y="215900"/>
                </a:lnTo>
                <a:lnTo>
                  <a:pt x="1323749" y="232093"/>
                </a:lnTo>
                <a:lnTo>
                  <a:pt x="1339296" y="248920"/>
                </a:lnTo>
                <a:lnTo>
                  <a:pt x="1354844" y="266065"/>
                </a:lnTo>
                <a:lnTo>
                  <a:pt x="1369756" y="283528"/>
                </a:lnTo>
                <a:lnTo>
                  <a:pt x="1384035" y="301625"/>
                </a:lnTo>
                <a:lnTo>
                  <a:pt x="1397995" y="320358"/>
                </a:lnTo>
                <a:lnTo>
                  <a:pt x="1411322" y="339090"/>
                </a:lnTo>
                <a:lnTo>
                  <a:pt x="1423696" y="358775"/>
                </a:lnTo>
                <a:lnTo>
                  <a:pt x="1431629" y="371158"/>
                </a:lnTo>
                <a:lnTo>
                  <a:pt x="1439244" y="383858"/>
                </a:lnTo>
                <a:lnTo>
                  <a:pt x="1446859" y="396875"/>
                </a:lnTo>
                <a:lnTo>
                  <a:pt x="1453839" y="410210"/>
                </a:lnTo>
                <a:lnTo>
                  <a:pt x="1463675" y="429260"/>
                </a:lnTo>
                <a:lnTo>
                  <a:pt x="1301855" y="429260"/>
                </a:lnTo>
                <a:lnTo>
                  <a:pt x="1321528" y="420370"/>
                </a:lnTo>
                <a:lnTo>
                  <a:pt x="1340565" y="411480"/>
                </a:lnTo>
                <a:lnTo>
                  <a:pt x="1358651" y="401955"/>
                </a:lnTo>
                <a:lnTo>
                  <a:pt x="1375785" y="392430"/>
                </a:lnTo>
                <a:lnTo>
                  <a:pt x="1364680" y="375603"/>
                </a:lnTo>
                <a:lnTo>
                  <a:pt x="1353257" y="359093"/>
                </a:lnTo>
                <a:lnTo>
                  <a:pt x="1341517" y="343218"/>
                </a:lnTo>
                <a:lnTo>
                  <a:pt x="1329143" y="327343"/>
                </a:lnTo>
                <a:lnTo>
                  <a:pt x="1316451" y="311785"/>
                </a:lnTo>
                <a:lnTo>
                  <a:pt x="1303442" y="296863"/>
                </a:lnTo>
                <a:lnTo>
                  <a:pt x="1290116" y="281940"/>
                </a:lnTo>
                <a:lnTo>
                  <a:pt x="1276155" y="267653"/>
                </a:lnTo>
                <a:lnTo>
                  <a:pt x="1268222" y="260033"/>
                </a:lnTo>
                <a:lnTo>
                  <a:pt x="1260607" y="252730"/>
                </a:lnTo>
                <a:lnTo>
                  <a:pt x="1244425" y="238125"/>
                </a:lnTo>
                <a:lnTo>
                  <a:pt x="1215869" y="246698"/>
                </a:lnTo>
                <a:lnTo>
                  <a:pt x="1200956" y="250825"/>
                </a:lnTo>
                <a:lnTo>
                  <a:pt x="1186361" y="254953"/>
                </a:lnTo>
                <a:lnTo>
                  <a:pt x="1198735" y="274955"/>
                </a:lnTo>
                <a:lnTo>
                  <a:pt x="1210792" y="295275"/>
                </a:lnTo>
                <a:lnTo>
                  <a:pt x="1222215" y="316230"/>
                </a:lnTo>
                <a:lnTo>
                  <a:pt x="1233003" y="337820"/>
                </a:lnTo>
                <a:lnTo>
                  <a:pt x="1243473" y="360045"/>
                </a:lnTo>
                <a:lnTo>
                  <a:pt x="1253310" y="382588"/>
                </a:lnTo>
                <a:lnTo>
                  <a:pt x="1262828" y="405448"/>
                </a:lnTo>
                <a:lnTo>
                  <a:pt x="1271395" y="429260"/>
                </a:lnTo>
                <a:lnTo>
                  <a:pt x="1208888" y="429260"/>
                </a:lnTo>
                <a:lnTo>
                  <a:pt x="1200004" y="407353"/>
                </a:lnTo>
                <a:lnTo>
                  <a:pt x="1190803" y="385763"/>
                </a:lnTo>
                <a:lnTo>
                  <a:pt x="1180967" y="365125"/>
                </a:lnTo>
                <a:lnTo>
                  <a:pt x="1170813" y="344805"/>
                </a:lnTo>
                <a:lnTo>
                  <a:pt x="1160025" y="325120"/>
                </a:lnTo>
                <a:lnTo>
                  <a:pt x="1148603" y="306070"/>
                </a:lnTo>
                <a:lnTo>
                  <a:pt x="1137180" y="287020"/>
                </a:lnTo>
                <a:lnTo>
                  <a:pt x="1125123" y="269240"/>
                </a:lnTo>
                <a:lnTo>
                  <a:pt x="1101009" y="274320"/>
                </a:lnTo>
                <a:lnTo>
                  <a:pt x="1076260" y="278765"/>
                </a:lnTo>
                <a:lnTo>
                  <a:pt x="1051194" y="282893"/>
                </a:lnTo>
                <a:lnTo>
                  <a:pt x="1025493" y="286703"/>
                </a:lnTo>
                <a:lnTo>
                  <a:pt x="1031204" y="303213"/>
                </a:lnTo>
                <a:lnTo>
                  <a:pt x="1036281" y="320040"/>
                </a:lnTo>
                <a:lnTo>
                  <a:pt x="1041040" y="337503"/>
                </a:lnTo>
                <a:lnTo>
                  <a:pt x="1045800" y="355283"/>
                </a:lnTo>
                <a:lnTo>
                  <a:pt x="1050559" y="373063"/>
                </a:lnTo>
                <a:lnTo>
                  <a:pt x="1054684" y="391478"/>
                </a:lnTo>
                <a:lnTo>
                  <a:pt x="1058809" y="410528"/>
                </a:lnTo>
                <a:lnTo>
                  <a:pt x="1062616" y="429260"/>
                </a:lnTo>
                <a:lnTo>
                  <a:pt x="1002965" y="429260"/>
                </a:lnTo>
                <a:lnTo>
                  <a:pt x="999475" y="412750"/>
                </a:lnTo>
                <a:lnTo>
                  <a:pt x="995667" y="396240"/>
                </a:lnTo>
                <a:lnTo>
                  <a:pt x="991542" y="380365"/>
                </a:lnTo>
                <a:lnTo>
                  <a:pt x="987418" y="364490"/>
                </a:lnTo>
                <a:lnTo>
                  <a:pt x="982658" y="346075"/>
                </a:lnTo>
                <a:lnTo>
                  <a:pt x="976947" y="328295"/>
                </a:lnTo>
                <a:lnTo>
                  <a:pt x="971553" y="311150"/>
                </a:lnTo>
                <a:lnTo>
                  <a:pt x="966159" y="294005"/>
                </a:lnTo>
                <a:lnTo>
                  <a:pt x="946169" y="295910"/>
                </a:lnTo>
                <a:lnTo>
                  <a:pt x="926180" y="297815"/>
                </a:lnTo>
                <a:lnTo>
                  <a:pt x="905556" y="299403"/>
                </a:lnTo>
                <a:lnTo>
                  <a:pt x="884932" y="300673"/>
                </a:lnTo>
                <a:lnTo>
                  <a:pt x="864308" y="301625"/>
                </a:lnTo>
                <a:lnTo>
                  <a:pt x="843684" y="302578"/>
                </a:lnTo>
                <a:lnTo>
                  <a:pt x="822742" y="303213"/>
                </a:lnTo>
                <a:lnTo>
                  <a:pt x="801166" y="303848"/>
                </a:lnTo>
                <a:lnTo>
                  <a:pt x="801166" y="519748"/>
                </a:lnTo>
                <a:lnTo>
                  <a:pt x="822108" y="519113"/>
                </a:lnTo>
                <a:lnTo>
                  <a:pt x="843366" y="518478"/>
                </a:lnTo>
                <a:lnTo>
                  <a:pt x="864308" y="517525"/>
                </a:lnTo>
                <a:lnTo>
                  <a:pt x="884614" y="516573"/>
                </a:lnTo>
                <a:lnTo>
                  <a:pt x="884614" y="575310"/>
                </a:lnTo>
                <a:lnTo>
                  <a:pt x="864308" y="576263"/>
                </a:lnTo>
                <a:lnTo>
                  <a:pt x="843366" y="577215"/>
                </a:lnTo>
                <a:lnTo>
                  <a:pt x="822108" y="577850"/>
                </a:lnTo>
                <a:lnTo>
                  <a:pt x="801166" y="578168"/>
                </a:lnTo>
                <a:lnTo>
                  <a:pt x="801166" y="742950"/>
                </a:lnTo>
                <a:lnTo>
                  <a:pt x="884614" y="742950"/>
                </a:lnTo>
                <a:lnTo>
                  <a:pt x="884614" y="801688"/>
                </a:lnTo>
                <a:lnTo>
                  <a:pt x="801166" y="801688"/>
                </a:lnTo>
                <a:lnTo>
                  <a:pt x="801166" y="965835"/>
                </a:lnTo>
                <a:lnTo>
                  <a:pt x="822108" y="966470"/>
                </a:lnTo>
                <a:lnTo>
                  <a:pt x="843366" y="967105"/>
                </a:lnTo>
                <a:lnTo>
                  <a:pt x="864308" y="968058"/>
                </a:lnTo>
                <a:lnTo>
                  <a:pt x="884614" y="969010"/>
                </a:lnTo>
                <a:lnTo>
                  <a:pt x="884614" y="1028065"/>
                </a:lnTo>
                <a:lnTo>
                  <a:pt x="864308" y="1026795"/>
                </a:lnTo>
                <a:lnTo>
                  <a:pt x="843366" y="1025843"/>
                </a:lnTo>
                <a:lnTo>
                  <a:pt x="822108" y="1025208"/>
                </a:lnTo>
                <a:lnTo>
                  <a:pt x="801166" y="1024890"/>
                </a:lnTo>
                <a:lnTo>
                  <a:pt x="801166" y="1240473"/>
                </a:lnTo>
                <a:lnTo>
                  <a:pt x="824963" y="1240790"/>
                </a:lnTo>
                <a:lnTo>
                  <a:pt x="848126" y="1241743"/>
                </a:lnTo>
                <a:lnTo>
                  <a:pt x="832896" y="1300163"/>
                </a:lnTo>
                <a:lnTo>
                  <a:pt x="801166" y="1299528"/>
                </a:lnTo>
                <a:lnTo>
                  <a:pt x="801166" y="1423353"/>
                </a:lnTo>
                <a:lnTo>
                  <a:pt x="771658" y="1538606"/>
                </a:lnTo>
                <a:lnTo>
                  <a:pt x="771023" y="1541781"/>
                </a:lnTo>
                <a:lnTo>
                  <a:pt x="771023" y="1544638"/>
                </a:lnTo>
                <a:lnTo>
                  <a:pt x="753890" y="1544321"/>
                </a:lnTo>
                <a:lnTo>
                  <a:pt x="736756" y="1543686"/>
                </a:lnTo>
                <a:lnTo>
                  <a:pt x="719622" y="1542733"/>
                </a:lnTo>
                <a:lnTo>
                  <a:pt x="702805" y="1541463"/>
                </a:lnTo>
                <a:lnTo>
                  <a:pt x="685989" y="1539558"/>
                </a:lnTo>
                <a:lnTo>
                  <a:pt x="669489" y="1537653"/>
                </a:lnTo>
                <a:lnTo>
                  <a:pt x="652673" y="1535431"/>
                </a:lnTo>
                <a:lnTo>
                  <a:pt x="636491" y="1532573"/>
                </a:lnTo>
                <a:lnTo>
                  <a:pt x="619992" y="1529716"/>
                </a:lnTo>
                <a:lnTo>
                  <a:pt x="603810" y="1526223"/>
                </a:lnTo>
                <a:lnTo>
                  <a:pt x="587628" y="1522096"/>
                </a:lnTo>
                <a:lnTo>
                  <a:pt x="571763" y="1518286"/>
                </a:lnTo>
                <a:lnTo>
                  <a:pt x="555898" y="1513841"/>
                </a:lnTo>
                <a:lnTo>
                  <a:pt x="540351" y="1509078"/>
                </a:lnTo>
                <a:lnTo>
                  <a:pt x="524486" y="1503998"/>
                </a:lnTo>
                <a:lnTo>
                  <a:pt x="509256" y="1498601"/>
                </a:lnTo>
                <a:lnTo>
                  <a:pt x="494343" y="1492886"/>
                </a:lnTo>
                <a:lnTo>
                  <a:pt x="479113" y="1486853"/>
                </a:lnTo>
                <a:lnTo>
                  <a:pt x="464200" y="1480503"/>
                </a:lnTo>
                <a:lnTo>
                  <a:pt x="449288" y="1474153"/>
                </a:lnTo>
                <a:lnTo>
                  <a:pt x="434692" y="1467168"/>
                </a:lnTo>
                <a:lnTo>
                  <a:pt x="420414" y="1459866"/>
                </a:lnTo>
                <a:lnTo>
                  <a:pt x="406136" y="1452246"/>
                </a:lnTo>
                <a:lnTo>
                  <a:pt x="392175" y="1444626"/>
                </a:lnTo>
                <a:lnTo>
                  <a:pt x="378214" y="1436688"/>
                </a:lnTo>
                <a:lnTo>
                  <a:pt x="364570" y="1428116"/>
                </a:lnTo>
                <a:lnTo>
                  <a:pt x="350927" y="1419861"/>
                </a:lnTo>
                <a:lnTo>
                  <a:pt x="337600" y="1410653"/>
                </a:lnTo>
                <a:lnTo>
                  <a:pt x="324591" y="1401763"/>
                </a:lnTo>
                <a:lnTo>
                  <a:pt x="311582" y="1392238"/>
                </a:lnTo>
                <a:lnTo>
                  <a:pt x="298891" y="1382396"/>
                </a:lnTo>
                <a:lnTo>
                  <a:pt x="286199" y="1372553"/>
                </a:lnTo>
                <a:lnTo>
                  <a:pt x="273507" y="1361758"/>
                </a:lnTo>
                <a:lnTo>
                  <a:pt x="260815" y="1351280"/>
                </a:lnTo>
                <a:lnTo>
                  <a:pt x="248441" y="1339850"/>
                </a:lnTo>
                <a:lnTo>
                  <a:pt x="236701" y="1328420"/>
                </a:lnTo>
                <a:lnTo>
                  <a:pt x="220202" y="1311910"/>
                </a:lnTo>
                <a:lnTo>
                  <a:pt x="204337" y="1295400"/>
                </a:lnTo>
                <a:lnTo>
                  <a:pt x="188790" y="1278255"/>
                </a:lnTo>
                <a:lnTo>
                  <a:pt x="173877" y="1260475"/>
                </a:lnTo>
                <a:lnTo>
                  <a:pt x="159599" y="1242378"/>
                </a:lnTo>
                <a:lnTo>
                  <a:pt x="145638" y="1223963"/>
                </a:lnTo>
                <a:lnTo>
                  <a:pt x="132629" y="1204913"/>
                </a:lnTo>
                <a:lnTo>
                  <a:pt x="119937" y="1185863"/>
                </a:lnTo>
                <a:lnTo>
                  <a:pt x="112005" y="1173163"/>
                </a:lnTo>
                <a:lnTo>
                  <a:pt x="104390" y="1160463"/>
                </a:lnTo>
                <a:lnTo>
                  <a:pt x="97409" y="1147445"/>
                </a:lnTo>
                <a:lnTo>
                  <a:pt x="90111" y="1134428"/>
                </a:lnTo>
                <a:lnTo>
                  <a:pt x="79641" y="1114108"/>
                </a:lnTo>
                <a:lnTo>
                  <a:pt x="69805" y="1093153"/>
                </a:lnTo>
                <a:lnTo>
                  <a:pt x="60286" y="1072198"/>
                </a:lnTo>
                <a:lnTo>
                  <a:pt x="51719" y="1050608"/>
                </a:lnTo>
                <a:lnTo>
                  <a:pt x="43469" y="1029018"/>
                </a:lnTo>
                <a:lnTo>
                  <a:pt x="36172" y="1006793"/>
                </a:lnTo>
                <a:lnTo>
                  <a:pt x="29826" y="984568"/>
                </a:lnTo>
                <a:lnTo>
                  <a:pt x="23480" y="961708"/>
                </a:lnTo>
                <a:lnTo>
                  <a:pt x="18086" y="939165"/>
                </a:lnTo>
                <a:lnTo>
                  <a:pt x="13326" y="915988"/>
                </a:lnTo>
                <a:lnTo>
                  <a:pt x="9202" y="892493"/>
                </a:lnTo>
                <a:lnTo>
                  <a:pt x="6029" y="868998"/>
                </a:lnTo>
                <a:lnTo>
                  <a:pt x="3490" y="845185"/>
                </a:lnTo>
                <a:lnTo>
                  <a:pt x="1587" y="820738"/>
                </a:lnTo>
                <a:lnTo>
                  <a:pt x="317" y="796608"/>
                </a:lnTo>
                <a:lnTo>
                  <a:pt x="0" y="772160"/>
                </a:lnTo>
                <a:lnTo>
                  <a:pt x="317" y="747713"/>
                </a:lnTo>
                <a:lnTo>
                  <a:pt x="1587" y="723583"/>
                </a:lnTo>
                <a:lnTo>
                  <a:pt x="3490" y="699453"/>
                </a:lnTo>
                <a:lnTo>
                  <a:pt x="6029" y="675640"/>
                </a:lnTo>
                <a:lnTo>
                  <a:pt x="9202" y="651828"/>
                </a:lnTo>
                <a:lnTo>
                  <a:pt x="13326" y="628650"/>
                </a:lnTo>
                <a:lnTo>
                  <a:pt x="18086" y="605473"/>
                </a:lnTo>
                <a:lnTo>
                  <a:pt x="23480" y="582295"/>
                </a:lnTo>
                <a:lnTo>
                  <a:pt x="29826" y="559753"/>
                </a:lnTo>
                <a:lnTo>
                  <a:pt x="36172" y="537528"/>
                </a:lnTo>
                <a:lnTo>
                  <a:pt x="43469" y="515620"/>
                </a:lnTo>
                <a:lnTo>
                  <a:pt x="51719" y="493713"/>
                </a:lnTo>
                <a:lnTo>
                  <a:pt x="60286" y="472440"/>
                </a:lnTo>
                <a:lnTo>
                  <a:pt x="69805" y="451168"/>
                </a:lnTo>
                <a:lnTo>
                  <a:pt x="79641" y="430530"/>
                </a:lnTo>
                <a:lnTo>
                  <a:pt x="90111" y="410210"/>
                </a:lnTo>
                <a:lnTo>
                  <a:pt x="97409" y="396875"/>
                </a:lnTo>
                <a:lnTo>
                  <a:pt x="104390" y="383858"/>
                </a:lnTo>
                <a:lnTo>
                  <a:pt x="112005" y="371158"/>
                </a:lnTo>
                <a:lnTo>
                  <a:pt x="119937" y="358775"/>
                </a:lnTo>
                <a:lnTo>
                  <a:pt x="132629" y="339090"/>
                </a:lnTo>
                <a:lnTo>
                  <a:pt x="145638" y="320040"/>
                </a:lnTo>
                <a:lnTo>
                  <a:pt x="159599" y="301625"/>
                </a:lnTo>
                <a:lnTo>
                  <a:pt x="173877" y="283528"/>
                </a:lnTo>
                <a:lnTo>
                  <a:pt x="188790" y="266065"/>
                </a:lnTo>
                <a:lnTo>
                  <a:pt x="204337" y="248920"/>
                </a:lnTo>
                <a:lnTo>
                  <a:pt x="220202" y="232093"/>
                </a:lnTo>
                <a:lnTo>
                  <a:pt x="236701" y="215900"/>
                </a:lnTo>
                <a:lnTo>
                  <a:pt x="248441" y="204470"/>
                </a:lnTo>
                <a:lnTo>
                  <a:pt x="260815" y="193358"/>
                </a:lnTo>
                <a:lnTo>
                  <a:pt x="273507" y="182245"/>
                </a:lnTo>
                <a:lnTo>
                  <a:pt x="286199" y="171768"/>
                </a:lnTo>
                <a:lnTo>
                  <a:pt x="298891" y="161925"/>
                </a:lnTo>
                <a:lnTo>
                  <a:pt x="311582" y="152400"/>
                </a:lnTo>
                <a:lnTo>
                  <a:pt x="324591" y="142558"/>
                </a:lnTo>
                <a:lnTo>
                  <a:pt x="337600" y="133668"/>
                </a:lnTo>
                <a:lnTo>
                  <a:pt x="350927" y="124460"/>
                </a:lnTo>
                <a:lnTo>
                  <a:pt x="364570" y="116205"/>
                </a:lnTo>
                <a:lnTo>
                  <a:pt x="378531" y="107633"/>
                </a:lnTo>
                <a:lnTo>
                  <a:pt x="392492" y="99695"/>
                </a:lnTo>
                <a:lnTo>
                  <a:pt x="406136" y="91758"/>
                </a:lnTo>
                <a:lnTo>
                  <a:pt x="420731" y="84455"/>
                </a:lnTo>
                <a:lnTo>
                  <a:pt x="435009" y="76835"/>
                </a:lnTo>
                <a:lnTo>
                  <a:pt x="449922" y="70168"/>
                </a:lnTo>
                <a:lnTo>
                  <a:pt x="464518" y="63818"/>
                </a:lnTo>
                <a:lnTo>
                  <a:pt x="479748" y="57150"/>
                </a:lnTo>
                <a:lnTo>
                  <a:pt x="494661" y="51118"/>
                </a:lnTo>
                <a:lnTo>
                  <a:pt x="509573" y="45720"/>
                </a:lnTo>
                <a:lnTo>
                  <a:pt x="525121" y="40005"/>
                </a:lnTo>
                <a:lnTo>
                  <a:pt x="540668" y="35243"/>
                </a:lnTo>
                <a:lnTo>
                  <a:pt x="556533" y="30480"/>
                </a:lnTo>
                <a:lnTo>
                  <a:pt x="572398" y="25718"/>
                </a:lnTo>
                <a:lnTo>
                  <a:pt x="588262" y="21908"/>
                </a:lnTo>
                <a:lnTo>
                  <a:pt x="604444" y="18098"/>
                </a:lnTo>
                <a:lnTo>
                  <a:pt x="620626" y="14605"/>
                </a:lnTo>
                <a:lnTo>
                  <a:pt x="637125" y="11748"/>
                </a:lnTo>
                <a:lnTo>
                  <a:pt x="653625" y="9208"/>
                </a:lnTo>
                <a:lnTo>
                  <a:pt x="670124" y="6350"/>
                </a:lnTo>
                <a:lnTo>
                  <a:pt x="686941" y="4445"/>
                </a:lnTo>
                <a:lnTo>
                  <a:pt x="703757" y="2858"/>
                </a:lnTo>
                <a:lnTo>
                  <a:pt x="720574" y="1588"/>
                </a:lnTo>
                <a:lnTo>
                  <a:pt x="737708" y="635"/>
                </a:lnTo>
                <a:lnTo>
                  <a:pt x="75484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sz="4000" b="1">
                <a:sym typeface="+mn-ea"/>
                <a:hlinkClick r:id="rId1" action="ppaction://hlinksldjump"/>
              </a:rPr>
              <a:t>子贡</a:t>
            </a:r>
            <a:r>
              <a:rPr sz="4000" b="1">
                <a:sym typeface="+mn-ea"/>
              </a:rPr>
              <a:t>问曰：</a:t>
            </a:r>
            <a:r>
              <a:rPr lang="en-US" altLang="zh-CN" sz="4000" b="1">
                <a:sym typeface="+mn-ea"/>
              </a:rPr>
              <a:t>“</a:t>
            </a:r>
            <a:r>
              <a:rPr sz="4000" b="1">
                <a:sym typeface="+mn-ea"/>
              </a:rPr>
              <a:t>有一言而可以终身行之者乎？</a:t>
            </a:r>
            <a:r>
              <a:rPr lang="en-US" altLang="zh-CN" sz="4000" b="1">
                <a:sym typeface="+mn-ea"/>
              </a:rPr>
              <a:t>”</a:t>
            </a:r>
            <a:r>
              <a:rPr sz="4000" b="1">
                <a:sym typeface="+mn-ea"/>
              </a:rPr>
              <a:t>子曰：</a:t>
            </a:r>
            <a:r>
              <a:rPr lang="en-US" altLang="zh-CN" sz="4000" b="1">
                <a:sym typeface="+mn-ea"/>
              </a:rPr>
              <a:t>“</a:t>
            </a:r>
            <a:r>
              <a:rPr sz="4000" b="1">
                <a:sym typeface="+mn-ea"/>
              </a:rPr>
              <a:t>其恕乎？己所不欲，勿施于人。</a:t>
            </a:r>
            <a:r>
              <a:rPr lang="en-US" altLang="zh-CN" sz="4400" b="1">
                <a:sym typeface="+mn-ea"/>
              </a:rPr>
              <a:t>”</a:t>
            </a:r>
            <a:endParaRPr lang="en-US" altLang="zh-CN" sz="4400" b="1">
              <a:sym typeface="+mn-ea"/>
            </a:endParaRPr>
          </a:p>
          <a:p>
            <a:endParaRPr lang="en-US" altLang="zh-CN" sz="4400" b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p>
            <a:r>
              <a:rPr sz="4000" b="1">
                <a:sym typeface="+mn-ea"/>
              </a:rPr>
              <a:t>子夏曰：博学而笃志，切问而近思，仁在其中矣。</a:t>
            </a:r>
            <a:endParaRPr lang="zh-CN" altLang="en-US" sz="4400" b="1">
              <a:sym typeface="+mn-ea"/>
            </a:endParaRPr>
          </a:p>
          <a:p>
            <a:endParaRPr lang="zh-CN" altLang="en-US" sz="4400" b="1">
              <a:sym typeface="+mn-ea"/>
            </a:endParaRPr>
          </a:p>
        </p:txBody>
      </p:sp>
      <p:sp>
        <p:nvSpPr>
          <p:cNvPr id="134" name=" 134"/>
          <p:cNvSpPr/>
          <p:nvPr/>
        </p:nvSpPr>
        <p:spPr>
          <a:xfrm>
            <a:off x="8688705" y="5001260"/>
            <a:ext cx="2776855" cy="1250950"/>
          </a:xfrm>
          <a:custGeom>
            <a:avLst/>
            <a:gdLst>
              <a:gd name="connsiteX0" fmla="*/ 1720704 w 1721074"/>
              <a:gd name="connsiteY0" fmla="*/ 0 h 1180530"/>
              <a:gd name="connsiteX1" fmla="*/ 1721074 w 1721074"/>
              <a:gd name="connsiteY1" fmla="*/ 328961 h 1180530"/>
              <a:gd name="connsiteX2" fmla="*/ 1609393 w 1721074"/>
              <a:gd name="connsiteY2" fmla="*/ 253106 h 1180530"/>
              <a:gd name="connsiteX3" fmla="*/ 1153934 w 1721074"/>
              <a:gd name="connsiteY3" fmla="*/ 933995 h 1180530"/>
              <a:gd name="connsiteX4" fmla="*/ 899597 w 1721074"/>
              <a:gd name="connsiteY4" fmla="*/ 519521 h 1180530"/>
              <a:gd name="connsiteX5" fmla="*/ 532223 w 1721074"/>
              <a:gd name="connsiteY5" fmla="*/ 1009354 h 1180530"/>
              <a:gd name="connsiteX6" fmla="*/ 292016 w 1721074"/>
              <a:gd name="connsiteY6" fmla="*/ 792697 h 1180530"/>
              <a:gd name="connsiteX7" fmla="*/ 0 w 1721074"/>
              <a:gd name="connsiteY7" fmla="*/ 1180530 h 1180530"/>
              <a:gd name="connsiteX8" fmla="*/ 0 w 1721074"/>
              <a:gd name="connsiteY8" fmla="*/ 996382 h 1180530"/>
              <a:gd name="connsiteX9" fmla="*/ 277886 w 1721074"/>
              <a:gd name="connsiteY9" fmla="*/ 613720 h 1180530"/>
              <a:gd name="connsiteX10" fmla="*/ 503963 w 1721074"/>
              <a:gd name="connsiteY10" fmla="*/ 839796 h 1180530"/>
              <a:gd name="connsiteX11" fmla="*/ 923147 w 1721074"/>
              <a:gd name="connsiteY11" fmla="*/ 316994 h 1180530"/>
              <a:gd name="connsiteX12" fmla="*/ 1158644 w 1721074"/>
              <a:gd name="connsiteY12" fmla="*/ 731468 h 1180530"/>
              <a:gd name="connsiteX13" fmla="*/ 1529274 w 1721074"/>
              <a:gd name="connsiteY13" fmla="*/ 198688 h 1180530"/>
              <a:gd name="connsiteX14" fmla="*/ 1414772 w 1721074"/>
              <a:gd name="connsiteY14" fmla="*/ 120917 h 1180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21074" h="1180530">
                <a:moveTo>
                  <a:pt x="1720704" y="0"/>
                </a:moveTo>
                <a:lnTo>
                  <a:pt x="1721074" y="328961"/>
                </a:lnTo>
                <a:lnTo>
                  <a:pt x="1609393" y="253106"/>
                </a:lnTo>
                <a:lnTo>
                  <a:pt x="1153934" y="933995"/>
                </a:lnTo>
                <a:lnTo>
                  <a:pt x="899597" y="519521"/>
                </a:lnTo>
                <a:lnTo>
                  <a:pt x="532223" y="1009354"/>
                </a:lnTo>
                <a:lnTo>
                  <a:pt x="292016" y="792697"/>
                </a:lnTo>
                <a:lnTo>
                  <a:pt x="0" y="1180530"/>
                </a:lnTo>
                <a:lnTo>
                  <a:pt x="0" y="996382"/>
                </a:lnTo>
                <a:lnTo>
                  <a:pt x="277886" y="613720"/>
                </a:lnTo>
                <a:lnTo>
                  <a:pt x="503963" y="839796"/>
                </a:lnTo>
                <a:lnTo>
                  <a:pt x="923147" y="316994"/>
                </a:lnTo>
                <a:lnTo>
                  <a:pt x="1158644" y="731468"/>
                </a:lnTo>
                <a:lnTo>
                  <a:pt x="1529274" y="198688"/>
                </a:lnTo>
                <a:lnTo>
                  <a:pt x="1414772" y="12091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积累运用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81660" y="1244600"/>
            <a:ext cx="5369560" cy="1122045"/>
          </a:xfrm>
        </p:spPr>
        <p:txBody>
          <a:bodyPr>
            <a:normAutofit/>
          </a:bodyPr>
          <a:p>
            <a:r>
              <a:rPr lang="zh-CN" altLang="en-US" sz="3200" b="1"/>
              <a:t>吾十有五而</a:t>
            </a:r>
            <a:r>
              <a:rPr lang="zh-CN" altLang="en-US" sz="3200" b="1">
                <a:solidFill>
                  <a:srgbClr val="FF0000"/>
                </a:solidFill>
              </a:rPr>
              <a:t>志</a:t>
            </a:r>
            <a:r>
              <a:rPr lang="zh-CN" altLang="en-US" sz="3200" b="1"/>
              <a:t>于学。</a:t>
            </a:r>
            <a:endParaRPr lang="zh-CN" altLang="en-US" sz="3200" b="1"/>
          </a:p>
          <a:p>
            <a:endParaRPr lang="zh-CN" altLang="en-US" sz="3200" b="1"/>
          </a:p>
        </p:txBody>
      </p:sp>
      <p:sp>
        <p:nvSpPr>
          <p:cNvPr id="5" name="文本框 4"/>
          <p:cNvSpPr txBox="1"/>
          <p:nvPr/>
        </p:nvSpPr>
        <p:spPr>
          <a:xfrm>
            <a:off x="960120" y="2071370"/>
            <a:ext cx="5082540" cy="7251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sym typeface="+mn-ea"/>
              </a:rPr>
              <a:t>七十而从心所欲，不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逾</a:t>
            </a:r>
            <a:r>
              <a:rPr lang="zh-CN" altLang="en-US" sz="3200" b="1">
                <a:sym typeface="+mn-ea"/>
              </a:rPr>
              <a:t>矩。</a:t>
            </a:r>
            <a:endParaRPr lang="zh-CN" altLang="en-US" sz="3200" b="1" dirty="0" smtClean="0"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0120" y="3066415"/>
            <a:ext cx="2214880" cy="7251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zh-CN" sz="3200" b="1" dirty="0" smtClean="0">
                <a:latin typeface="Arial" panose="020B0604020202020204" pitchFamily="34" charset="0"/>
                <a:ea typeface="微软雅黑" panose="020B0503020204020204" charset="-122"/>
              </a:rPr>
              <a:t>人不</a:t>
            </a:r>
            <a:r>
              <a:rPr lang="zh-CN" altLang="zh-CN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堪</a:t>
            </a:r>
            <a:r>
              <a:rPr lang="zh-CN" altLang="zh-CN" sz="3200" b="1" dirty="0" smtClean="0">
                <a:latin typeface="Arial" panose="020B0604020202020204" pitchFamily="34" charset="0"/>
                <a:ea typeface="微软雅黑" panose="020B0503020204020204" charset="-122"/>
              </a:rPr>
              <a:t>其忧</a:t>
            </a:r>
            <a:endParaRPr lang="zh-CN" altLang="zh-CN" sz="3200" b="1" dirty="0" smtClean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60120" y="4341495"/>
            <a:ext cx="4246880" cy="7251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Arial" panose="020B0604020202020204" pitchFamily="34" charset="0"/>
                <a:ea typeface="微软雅黑" panose="020B0503020204020204" charset="-122"/>
              </a:rPr>
              <a:t>死而后</a:t>
            </a: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已</a:t>
            </a:r>
            <a:r>
              <a:rPr lang="zh-CN" altLang="en-US" sz="3200" b="1" dirty="0" smtClean="0">
                <a:latin typeface="Arial" panose="020B0604020202020204" pitchFamily="34" charset="0"/>
                <a:ea typeface="微软雅黑" panose="020B0503020204020204" charset="-122"/>
              </a:rPr>
              <a:t>，不亦远乎？</a:t>
            </a:r>
            <a:endParaRPr lang="zh-CN" altLang="en-US" sz="3200" b="1" dirty="0" smtClean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60120" y="5452110"/>
            <a:ext cx="2214880" cy="7251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Arial" panose="020B0604020202020204" pitchFamily="34" charset="0"/>
                <a:ea typeface="微软雅黑" panose="020B0503020204020204" charset="-122"/>
              </a:rPr>
              <a:t>博学而</a:t>
            </a: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笃</a:t>
            </a:r>
            <a:r>
              <a:rPr lang="zh-CN" altLang="en-US" sz="3200" b="1" dirty="0" smtClean="0">
                <a:latin typeface="Arial" panose="020B0604020202020204" pitchFamily="34" charset="0"/>
                <a:ea typeface="微软雅黑" panose="020B0503020204020204" charset="-122"/>
              </a:rPr>
              <a:t>志</a:t>
            </a:r>
            <a:endParaRPr lang="zh-CN" altLang="en-US" sz="3200" b="1" dirty="0" smtClean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5082540" y="1403350"/>
            <a:ext cx="868680" cy="27432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>
            <a:off x="5951220" y="2296795"/>
            <a:ext cx="868680" cy="27432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右箭头 10"/>
          <p:cNvSpPr/>
          <p:nvPr/>
        </p:nvSpPr>
        <p:spPr>
          <a:xfrm>
            <a:off x="3502660" y="3291840"/>
            <a:ext cx="868680" cy="27432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右箭头 11"/>
          <p:cNvSpPr/>
          <p:nvPr/>
        </p:nvSpPr>
        <p:spPr>
          <a:xfrm>
            <a:off x="5346700" y="4566920"/>
            <a:ext cx="868680" cy="27432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右箭头 12"/>
          <p:cNvSpPr/>
          <p:nvPr/>
        </p:nvSpPr>
        <p:spPr>
          <a:xfrm>
            <a:off x="3502660" y="5677535"/>
            <a:ext cx="868680" cy="27432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6629400" y="1098550"/>
            <a:ext cx="5288280" cy="8839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4000" b="1" dirty="0" smtClean="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立志，现多用作作名词</a:t>
            </a:r>
            <a:endParaRPr lang="zh-CN" altLang="en-US" sz="4000" b="1" dirty="0" smtClean="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242810" y="1952625"/>
            <a:ext cx="1305560" cy="9626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4400" b="1" dirty="0" smtClean="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超越</a:t>
            </a:r>
            <a:endParaRPr lang="zh-CN" altLang="en-US" sz="4400" b="1" dirty="0" smtClean="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528310" y="3066415"/>
            <a:ext cx="1714500" cy="8839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4000" b="1" dirty="0" smtClean="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能忍受</a:t>
            </a:r>
            <a:endParaRPr lang="zh-CN" altLang="en-US" sz="4000" b="1" dirty="0" smtClean="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 rot="10800000" flipV="1">
            <a:off x="6819900" y="4341495"/>
            <a:ext cx="3021965" cy="883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4000" b="1" dirty="0" smtClean="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结束、停止</a:t>
            </a:r>
            <a:endParaRPr lang="zh-CN" altLang="en-US" sz="4000" b="1" dirty="0" smtClean="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017770" y="5372735"/>
            <a:ext cx="2735580" cy="8839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4000" b="1" dirty="0" smtClean="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忠实、坚守</a:t>
            </a:r>
            <a:endParaRPr lang="zh-CN" altLang="en-US" sz="4000" b="1" dirty="0" smtClean="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3060" y="793115"/>
            <a:ext cx="5269865" cy="796290"/>
          </a:xfrm>
        </p:spPr>
        <p:txBody>
          <a:bodyPr>
            <a:noAutofit/>
          </a:bodyPr>
          <a:p>
            <a:r>
              <a:rPr lang="zh-CN" altLang="en-US" sz="4400">
                <a:latin typeface="隶书" panose="02010509060101010101" charset="-122"/>
                <a:ea typeface="隶书" panose="02010509060101010101" charset="-122"/>
              </a:rPr>
              <a:t>把下面的句子翻译成现代汉语</a:t>
            </a:r>
            <a:endParaRPr lang="zh-CN" altLang="en-US" sz="4400"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16320" y="1010285"/>
            <a:ext cx="3027680" cy="7251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Arial" panose="020B0604020202020204" pitchFamily="34" charset="0"/>
                <a:ea typeface="微软雅黑" panose="020B0503020204020204" charset="-122"/>
              </a:rPr>
              <a:t>吾日三省吾身。</a:t>
            </a:r>
            <a:endParaRPr lang="zh-CN" altLang="en-US" sz="3200" b="1" dirty="0" smtClean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16320" y="2506980"/>
            <a:ext cx="3840480" cy="7251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Arial" panose="020B0604020202020204" pitchFamily="34" charset="0"/>
                <a:ea typeface="微软雅黑" panose="020B0503020204020204" charset="-122"/>
              </a:rPr>
              <a:t>与朋友交而不信乎？</a:t>
            </a:r>
            <a:endParaRPr lang="zh-CN" altLang="en-US" sz="3200" b="1" dirty="0" smtClean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41720" y="4549140"/>
            <a:ext cx="5466080" cy="7251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Arial" panose="020B0604020202020204" pitchFamily="34" charset="0"/>
                <a:ea typeface="微软雅黑" panose="020B0503020204020204" charset="-122"/>
              </a:rPr>
              <a:t>学而不思则罔，思而不学则殆</a:t>
            </a:r>
            <a:endParaRPr lang="zh-CN" altLang="en-US" sz="3200" b="1" dirty="0" smtClean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22925" y="1735455"/>
            <a:ext cx="4777740" cy="8839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4000" b="1" u="sng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我一天多次反省自身</a:t>
            </a:r>
            <a:endParaRPr lang="zh-CN" altLang="en-US" sz="4000" b="1" u="sng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622925" y="3488055"/>
            <a:ext cx="6610350" cy="8045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 u="sng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与朋友交往是不是诚实守信了？</a:t>
            </a:r>
            <a:endParaRPr lang="zh-CN" altLang="en-US" sz="3600" b="1" u="sng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22925" y="5182870"/>
            <a:ext cx="7069455" cy="15176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 u="sng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学习却不思考就会迷惘，</a:t>
            </a:r>
            <a:endParaRPr lang="zh-CN" altLang="en-US" sz="3600" b="1" u="sng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 u="sng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思考但是不学习就会疑惑陷入危险</a:t>
            </a:r>
            <a:endParaRPr lang="zh-CN" altLang="en-US" sz="3600" b="1" u="sng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41495" y="884555"/>
            <a:ext cx="2694940" cy="796290"/>
          </a:xfrm>
        </p:spPr>
        <p:txBody>
          <a:bodyPr/>
          <a:p>
            <a:r>
              <a:rPr lang="zh-CN" altLang="en-US" sz="5400">
                <a:solidFill>
                  <a:srgbClr val="FF0000"/>
                </a:solidFill>
              </a:rPr>
              <a:t>作业</a:t>
            </a:r>
            <a:endParaRPr lang="zh-CN" altLang="en-US" sz="540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626361" y="2235203"/>
            <a:ext cx="5080000" cy="4932363"/>
          </a:xfrm>
        </p:spPr>
        <p:txBody>
          <a:bodyPr/>
          <a:p>
            <a:r>
              <a:rPr lang="zh-CN" altLang="en-US" sz="4800" b="1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</a:rPr>
              <a:t>找出论语十则中涉及到的成语</a:t>
            </a:r>
            <a:endParaRPr lang="zh-CN" altLang="en-US" sz="4800" b="1">
              <a:solidFill>
                <a:schemeClr val="accent5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altLang="zh-CN" sz="4800" b="1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</a:rPr>
              <a:t>全品练习 全部</a:t>
            </a:r>
            <a:endParaRPr sz="4800" b="1">
              <a:solidFill>
                <a:schemeClr val="accent5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5193dda71b4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875" y="8890"/>
            <a:ext cx="12207240" cy="68700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92480" y="1910080"/>
            <a:ext cx="10235565" cy="2783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>
                <a:sym typeface="+mn-ea"/>
              </a:rPr>
              <a:t>内容有孔子谈话，答弟子问及弟子间的相互讨论。它是研究孔子思想的主要依据。东汉列为“七经”之一，(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五经：《诗》《书》《礼》《易》《春秋》</a:t>
            </a:r>
            <a:r>
              <a:rPr lang="zh-CN" altLang="en-US" sz="2800" b="1">
                <a:sym typeface="+mn-ea"/>
              </a:rPr>
              <a:t>)。南宋时，朱熹把它和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《大学》《中庸》《孟子》合为“四书”</a:t>
            </a:r>
            <a:r>
              <a:rPr lang="zh-CN" altLang="en-US" sz="2800" b="1">
                <a:sym typeface="+mn-ea"/>
              </a:rPr>
              <a:t>，成为儒家的重要经典。</a:t>
            </a:r>
            <a:endParaRPr lang="zh-CN" altLang="en-US" sz="2800" b="1">
              <a:sym typeface="+mn-ea"/>
            </a:endParaRPr>
          </a:p>
          <a:p>
            <a:pPr>
              <a:lnSpc>
                <a:spcPct val="130000"/>
              </a:lnSpc>
            </a:pPr>
            <a:endParaRPr lang="zh-CN" altLang="en-US" sz="2400" b="1" dirty="0" smtClean="0"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23415" y="235585"/>
            <a:ext cx="2277110" cy="796290"/>
          </a:xfrm>
        </p:spPr>
        <p:txBody>
          <a:bodyPr>
            <a:noAutofit/>
          </a:bodyPr>
          <a:p>
            <a:r>
              <a:rPr lang="zh-CN" altLang="en-US" sz="4800"/>
              <a:t>论语</a:t>
            </a:r>
            <a:endParaRPr lang="zh-CN" altLang="en-US" sz="48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8435" y="1133475"/>
            <a:ext cx="10954385" cy="873125"/>
          </a:xfrm>
        </p:spPr>
        <p:txBody>
          <a:bodyPr>
            <a:normAutofit/>
          </a:bodyPr>
          <a:p>
            <a:r>
              <a:rPr lang="zh-CN" altLang="en-US" sz="2800" b="1"/>
              <a:t>《论语》是孔子弟子及其再传弟子关于孔子言行的记录，共二十篇。</a:t>
            </a:r>
            <a:endParaRPr lang="zh-CN" altLang="en-US" sz="2800" b="1"/>
          </a:p>
          <a:p>
            <a:endParaRPr lang="zh-CN" altLang="en-US" sz="2800" b="1"/>
          </a:p>
        </p:txBody>
      </p:sp>
      <p:sp>
        <p:nvSpPr>
          <p:cNvPr id="4" name="文本框 3"/>
          <p:cNvSpPr txBox="1"/>
          <p:nvPr/>
        </p:nvSpPr>
        <p:spPr>
          <a:xfrm>
            <a:off x="792480" y="4434840"/>
            <a:ext cx="10340340" cy="2308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>
                <a:sym typeface="+mn-ea"/>
              </a:rPr>
              <a:t>《论语》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是记录孔子及其弟子言行的一部书，是儒家最重要的一部经典著作。</a:t>
            </a:r>
            <a:endParaRPr lang="zh-CN" altLang="en-US" sz="2800" b="1">
              <a:solidFill>
                <a:srgbClr val="FF0000"/>
              </a:solidFill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chemeClr val="bg2"/>
                </a:solidFill>
                <a:sym typeface="+mn-ea"/>
              </a:rPr>
              <a:t>《</a:t>
            </a:r>
            <a:r>
              <a:rPr lang="zh-CN" altLang="en-US" sz="2800" b="1">
                <a:solidFill>
                  <a:schemeClr val="tx2"/>
                </a:solidFill>
                <a:sym typeface="+mn-ea"/>
              </a:rPr>
              <a:t>论语》是一部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语录体</a:t>
            </a:r>
            <a:r>
              <a:rPr lang="zh-CN" altLang="en-US" sz="2800" b="1">
                <a:solidFill>
                  <a:schemeClr val="tx2"/>
                </a:solidFill>
                <a:sym typeface="+mn-ea"/>
              </a:rPr>
              <a:t>的书，大部分记言，小部分记事，只有极少数篇章比较完整。全书20篇，共512章，约15000多字。</a:t>
            </a:r>
            <a:endParaRPr lang="zh-CN" altLang="en-US" sz="2800" b="1" dirty="0" smtClean="0">
              <a:solidFill>
                <a:schemeClr val="tx2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87495" y="3862070"/>
            <a:ext cx="3601085" cy="1106170"/>
          </a:xfrm>
        </p:spPr>
        <p:txBody>
          <a:bodyPr/>
          <a:p>
            <a:r>
              <a:rPr lang="zh-CN" altLang="en-US" sz="6600" b="1">
                <a:latin typeface="华文行楷" panose="02010800040101010101" charset="-122"/>
                <a:ea typeface="华文行楷" panose="02010800040101010101" charset="-122"/>
              </a:rPr>
              <a:t>孔子</a:t>
            </a:r>
            <a:endParaRPr lang="zh-CN" altLang="en-US" sz="6600" b="1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53670" y="1350010"/>
            <a:ext cx="4754245" cy="1617345"/>
          </a:xfrm>
        </p:spPr>
        <p:txBody>
          <a:bodyPr>
            <a:noAutofit/>
          </a:bodyPr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孔子（前551~前479）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春秋末期思想家、政治家、教育家，儒学学派的创始人。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名丘，字仲尼。鲁国陬邑人。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30495" y="262890"/>
            <a:ext cx="6855460" cy="2863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孔子开创了私人讲学的风气，是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儒家学派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的创始人。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他的学说成为中国二千多年封建文化的正统。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他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兴办私学，突破官府垄断，扩大教育对象的范围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，曾受业于老子，带领部分弟子周游列国</a:t>
            </a:r>
            <a:endParaRPr lang="zh-CN" altLang="en-US" sz="28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0390" y="3641090"/>
            <a:ext cx="3729990" cy="2308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孔子在古代被尊奉为“天纵之圣”、“天之木铎”，是当时社会上的最博学者之一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6" name="图片 5" descr="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44230" y="2759075"/>
            <a:ext cx="3265170" cy="4096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23_266393_bb677e639b8f4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50165" y="34290"/>
            <a:ext cx="12134850" cy="68332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3100" y="735330"/>
            <a:ext cx="5163185" cy="1391920"/>
          </a:xfrm>
        </p:spPr>
        <p:txBody>
          <a:bodyPr>
            <a:noAutofit/>
          </a:bodyPr>
          <a:p>
            <a:r>
              <a:rPr lang="zh-CN" altLang="zh-CN" sz="5400">
                <a:latin typeface="隶书" panose="02010509060101010101" charset="-122"/>
                <a:ea typeface="隶书" panose="02010509060101010101" charset="-122"/>
              </a:rPr>
              <a:t>儒家思想</a:t>
            </a:r>
            <a:endParaRPr lang="zh-CN" altLang="zh-CN" sz="5400"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165" y="3421380"/>
            <a:ext cx="5684520" cy="2436495"/>
          </a:xfrm>
        </p:spPr>
        <p:txBody>
          <a:bodyPr>
            <a:normAutofit fontScale="90000"/>
          </a:bodyPr>
          <a:p>
            <a:r>
              <a:rPr lang="zh-CN" altLang="en-US" sz="4800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儒家思想的核心如下：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仁、义、礼、智、信、恕、忠、孝、悌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6" name="图片 5" descr="5"/>
          <p:cNvPicPr>
            <a:picLocks noChangeAspect="1"/>
          </p:cNvPicPr>
          <p:nvPr/>
        </p:nvPicPr>
        <p:blipFill>
          <a:blip r:embed="rId2">
            <a:clrChange>
              <a:clrFrom>
                <a:srgbClr val="B3CCD1">
                  <a:alpha val="100000"/>
                </a:srgbClr>
              </a:clrFrom>
              <a:clrTo>
                <a:srgbClr val="B3CCD1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41490" y="1057910"/>
            <a:ext cx="4634230" cy="56070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147320" y="2809875"/>
            <a:ext cx="11744325" cy="123761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indent="0" algn="just" defTabSz="685800">
              <a:lnSpc>
                <a:spcPct val="110000"/>
              </a:lnSpc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 panose="05020102010507070707" pitchFamily="18" charset="2"/>
              <a:buNone/>
              <a:defRPr sz="2000" baseline="0"/>
            </a:lvl1pPr>
            <a:lvl2pPr marL="342900" indent="0" algn="just" defTabSz="685800">
              <a:lnSpc>
                <a:spcPct val="130000"/>
              </a:lnSpc>
              <a:spcBef>
                <a:spcPts val="0"/>
              </a:spcBef>
              <a:spcAft>
                <a:spcPts val="45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None/>
              <a:defRPr sz="1050" baseline="0">
                <a:latin typeface="Arial" panose="020B0604020202020204" pitchFamily="34" charset="0"/>
                <a:ea typeface="黑体" panose="02010609060101010101" charset="-122"/>
              </a:defRPr>
            </a:lvl2pPr>
            <a:lvl3pPr marL="685800" indent="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/>
            </a:lvl3pPr>
            <a:lvl4pPr marL="1028700" indent="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/>
            </a:lvl4pPr>
            <a:lvl5pPr marL="1371600" indent="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/>
            </a:lvl5pPr>
            <a:lvl6pPr marL="1714500" indent="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/>
            </a:lvl6pPr>
            <a:lvl7pPr marL="2057400" indent="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/>
            </a:lvl7pPr>
            <a:lvl8pPr marL="2400300" indent="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/>
            </a:lvl8pPr>
            <a:lvl9pPr marL="2743200" indent="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/>
            </a:lvl9pPr>
          </a:lstStyle>
          <a:p>
            <a:r>
              <a:rPr lang="zh-CN" altLang="en-US" sz="3600" dirty="0">
                <a:latin typeface="隶书" panose="02010509060101010101" charset="-122"/>
                <a:ea typeface="隶书" panose="02010509060101010101" charset="-122"/>
              </a:rPr>
              <a:t>子曰：吾十有五而志于学，三十而立，四十而不惑，五十而知天命，六十而耳顺，七十而从心所欲，不逾矩。</a:t>
            </a:r>
            <a:endParaRPr lang="zh-CN" altLang="en-US" sz="3600" dirty="0"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35" name=" 135"/>
          <p:cNvSpPr/>
          <p:nvPr/>
        </p:nvSpPr>
        <p:spPr>
          <a:xfrm rot="16200000">
            <a:off x="624840" y="2385060"/>
            <a:ext cx="579120" cy="304800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 135"/>
          <p:cNvSpPr/>
          <p:nvPr/>
        </p:nvSpPr>
        <p:spPr>
          <a:xfrm rot="16200000">
            <a:off x="1529080" y="2385060"/>
            <a:ext cx="579120" cy="304800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 135"/>
          <p:cNvSpPr/>
          <p:nvPr/>
        </p:nvSpPr>
        <p:spPr>
          <a:xfrm rot="16200000">
            <a:off x="2473960" y="2385060"/>
            <a:ext cx="579120" cy="304800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50" name=" 2050"/>
          <p:cNvSpPr/>
          <p:nvPr/>
        </p:nvSpPr>
        <p:spPr bwMode="auto">
          <a:xfrm>
            <a:off x="10073640" y="5967095"/>
            <a:ext cx="1920240" cy="823595"/>
          </a:xfrm>
          <a:custGeom>
            <a:avLst/>
            <a:gdLst>
              <a:gd name="T0" fmla="*/ 913166 w 4940"/>
              <a:gd name="T1" fmla="*/ 216832 h 3973"/>
              <a:gd name="T2" fmla="*/ 832184 w 4940"/>
              <a:gd name="T3" fmla="*/ 139667 h 3973"/>
              <a:gd name="T4" fmla="*/ 750431 w 4940"/>
              <a:gd name="T5" fmla="*/ 81408 h 3973"/>
              <a:gd name="T6" fmla="*/ 668293 w 4940"/>
              <a:gd name="T7" fmla="*/ 40897 h 3973"/>
              <a:gd name="T8" fmla="*/ 586925 w 4940"/>
              <a:gd name="T9" fmla="*/ 14661 h 3973"/>
              <a:gd name="T10" fmla="*/ 506715 w 4940"/>
              <a:gd name="T11" fmla="*/ 2315 h 3973"/>
              <a:gd name="T12" fmla="*/ 429203 w 4940"/>
              <a:gd name="T13" fmla="*/ 772 h 3973"/>
              <a:gd name="T14" fmla="*/ 354777 w 4940"/>
              <a:gd name="T15" fmla="*/ 8102 h 3973"/>
              <a:gd name="T16" fmla="*/ 285364 w 4940"/>
              <a:gd name="T17" fmla="*/ 22763 h 3973"/>
              <a:gd name="T18" fmla="*/ 220965 w 4940"/>
              <a:gd name="T19" fmla="*/ 42826 h 3973"/>
              <a:gd name="T20" fmla="*/ 136898 w 4940"/>
              <a:gd name="T21" fmla="*/ 77164 h 3973"/>
              <a:gd name="T22" fmla="*/ 52060 w 4940"/>
              <a:gd name="T23" fmla="*/ 123077 h 3973"/>
              <a:gd name="T24" fmla="*/ 0 w 4940"/>
              <a:gd name="T25" fmla="*/ 158573 h 3973"/>
              <a:gd name="T26" fmla="*/ 23523 w 4940"/>
              <a:gd name="T27" fmla="*/ 1411336 h 3973"/>
              <a:gd name="T28" fmla="*/ 90237 w 4940"/>
              <a:gd name="T29" fmla="*/ 1371211 h 3973"/>
              <a:gd name="T30" fmla="*/ 191271 w 4940"/>
              <a:gd name="T31" fmla="*/ 1323755 h 3973"/>
              <a:gd name="T32" fmla="*/ 252200 w 4940"/>
              <a:gd name="T33" fmla="*/ 1302149 h 3973"/>
              <a:gd name="T34" fmla="*/ 319300 w 4940"/>
              <a:gd name="T35" fmla="*/ 1284787 h 3973"/>
              <a:gd name="T36" fmla="*/ 391798 w 4940"/>
              <a:gd name="T37" fmla="*/ 1273212 h 3973"/>
              <a:gd name="T38" fmla="*/ 467381 w 4940"/>
              <a:gd name="T39" fmla="*/ 1270511 h 3973"/>
              <a:gd name="T40" fmla="*/ 546434 w 4940"/>
              <a:gd name="T41" fmla="*/ 1277070 h 3973"/>
              <a:gd name="T42" fmla="*/ 627802 w 4940"/>
              <a:gd name="T43" fmla="*/ 1295975 h 3973"/>
              <a:gd name="T44" fmla="*/ 709555 w 4940"/>
              <a:gd name="T45" fmla="*/ 1329156 h 3973"/>
              <a:gd name="T46" fmla="*/ 791693 w 4940"/>
              <a:gd name="T47" fmla="*/ 1378155 h 3973"/>
              <a:gd name="T48" fmla="*/ 873061 w 4940"/>
              <a:gd name="T49" fmla="*/ 1445288 h 3973"/>
              <a:gd name="T50" fmla="*/ 952500 w 4940"/>
              <a:gd name="T51" fmla="*/ 1532870 h 3973"/>
              <a:gd name="T52" fmla="*/ 1011887 w 4940"/>
              <a:gd name="T53" fmla="*/ 1465351 h 3973"/>
              <a:gd name="T54" fmla="*/ 1092868 w 4940"/>
              <a:gd name="T55" fmla="*/ 1393588 h 3973"/>
              <a:gd name="T56" fmla="*/ 1175007 w 4940"/>
              <a:gd name="T57" fmla="*/ 1339959 h 3973"/>
              <a:gd name="T58" fmla="*/ 1256760 w 4940"/>
              <a:gd name="T59" fmla="*/ 1302920 h 3973"/>
              <a:gd name="T60" fmla="*/ 1338128 w 4940"/>
              <a:gd name="T61" fmla="*/ 1280928 h 3973"/>
              <a:gd name="T62" fmla="*/ 1417952 w 4940"/>
              <a:gd name="T63" fmla="*/ 1270897 h 3973"/>
              <a:gd name="T64" fmla="*/ 1494692 w 4940"/>
              <a:gd name="T65" fmla="*/ 1271669 h 3973"/>
              <a:gd name="T66" fmla="*/ 1567962 w 4940"/>
              <a:gd name="T67" fmla="*/ 1281314 h 3973"/>
              <a:gd name="T68" fmla="*/ 1635832 w 4940"/>
              <a:gd name="T69" fmla="*/ 1297519 h 3973"/>
              <a:gd name="T70" fmla="*/ 1698689 w 4940"/>
              <a:gd name="T71" fmla="*/ 1318353 h 3973"/>
              <a:gd name="T72" fmla="*/ 1792397 w 4940"/>
              <a:gd name="T73" fmla="*/ 1359250 h 3973"/>
              <a:gd name="T74" fmla="*/ 1868365 w 4940"/>
              <a:gd name="T75" fmla="*/ 1402848 h 3973"/>
              <a:gd name="T76" fmla="*/ 1905000 w 4940"/>
              <a:gd name="T77" fmla="*/ 158573 h 3973"/>
              <a:gd name="T78" fmla="*/ 1868365 w 4940"/>
              <a:gd name="T79" fmla="*/ 133109 h 3973"/>
              <a:gd name="T80" fmla="*/ 1792397 w 4940"/>
              <a:gd name="T81" fmla="*/ 89511 h 3973"/>
              <a:gd name="T82" fmla="*/ 1698689 w 4940"/>
              <a:gd name="T83" fmla="*/ 47842 h 3973"/>
              <a:gd name="T84" fmla="*/ 1635832 w 4940"/>
              <a:gd name="T85" fmla="*/ 27393 h 3973"/>
              <a:gd name="T86" fmla="*/ 1567962 w 4940"/>
              <a:gd name="T87" fmla="*/ 11575 h 3973"/>
              <a:gd name="T88" fmla="*/ 1494692 w 4940"/>
              <a:gd name="T89" fmla="*/ 1929 h 3973"/>
              <a:gd name="T90" fmla="*/ 1417952 w 4940"/>
              <a:gd name="T91" fmla="*/ 1157 h 3973"/>
              <a:gd name="T92" fmla="*/ 1338128 w 4940"/>
              <a:gd name="T93" fmla="*/ 10417 h 3973"/>
              <a:gd name="T94" fmla="*/ 1256760 w 4940"/>
              <a:gd name="T95" fmla="*/ 33181 h 3973"/>
              <a:gd name="T96" fmla="*/ 1175007 w 4940"/>
              <a:gd name="T97" fmla="*/ 70220 h 3973"/>
              <a:gd name="T98" fmla="*/ 1092868 w 4940"/>
              <a:gd name="T99" fmla="*/ 123463 h 3973"/>
              <a:gd name="T100" fmla="*/ 1011887 w 4940"/>
              <a:gd name="T101" fmla="*/ 195612 h 3973"/>
              <a:gd name="T102" fmla="*/ 952500 w 4940"/>
              <a:gd name="T103" fmla="*/ 262745 h 3973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4940" h="3973">
                <a:moveTo>
                  <a:pt x="2470" y="681"/>
                </a:moveTo>
                <a:lnTo>
                  <a:pt x="2470" y="681"/>
                </a:lnTo>
                <a:lnTo>
                  <a:pt x="2419" y="619"/>
                </a:lnTo>
                <a:lnTo>
                  <a:pt x="2368" y="562"/>
                </a:lnTo>
                <a:lnTo>
                  <a:pt x="2315" y="507"/>
                </a:lnTo>
                <a:lnTo>
                  <a:pt x="2264" y="455"/>
                </a:lnTo>
                <a:lnTo>
                  <a:pt x="2211" y="407"/>
                </a:lnTo>
                <a:lnTo>
                  <a:pt x="2158" y="362"/>
                </a:lnTo>
                <a:lnTo>
                  <a:pt x="2106" y="320"/>
                </a:lnTo>
                <a:lnTo>
                  <a:pt x="2053" y="281"/>
                </a:lnTo>
                <a:lnTo>
                  <a:pt x="2000" y="244"/>
                </a:lnTo>
                <a:lnTo>
                  <a:pt x="1946" y="211"/>
                </a:lnTo>
                <a:lnTo>
                  <a:pt x="1894" y="182"/>
                </a:lnTo>
                <a:lnTo>
                  <a:pt x="1840" y="154"/>
                </a:lnTo>
                <a:lnTo>
                  <a:pt x="1787" y="128"/>
                </a:lnTo>
                <a:lnTo>
                  <a:pt x="1733" y="106"/>
                </a:lnTo>
                <a:lnTo>
                  <a:pt x="1680" y="86"/>
                </a:lnTo>
                <a:lnTo>
                  <a:pt x="1628" y="68"/>
                </a:lnTo>
                <a:lnTo>
                  <a:pt x="1575" y="52"/>
                </a:lnTo>
                <a:lnTo>
                  <a:pt x="1522" y="38"/>
                </a:lnTo>
                <a:lnTo>
                  <a:pt x="1469" y="27"/>
                </a:lnTo>
                <a:lnTo>
                  <a:pt x="1417" y="19"/>
                </a:lnTo>
                <a:lnTo>
                  <a:pt x="1365" y="11"/>
                </a:lnTo>
                <a:lnTo>
                  <a:pt x="1314" y="6"/>
                </a:lnTo>
                <a:lnTo>
                  <a:pt x="1264" y="3"/>
                </a:lnTo>
                <a:lnTo>
                  <a:pt x="1212" y="0"/>
                </a:lnTo>
                <a:lnTo>
                  <a:pt x="1163" y="0"/>
                </a:lnTo>
                <a:lnTo>
                  <a:pt x="1113" y="2"/>
                </a:lnTo>
                <a:lnTo>
                  <a:pt x="1064" y="5"/>
                </a:lnTo>
                <a:lnTo>
                  <a:pt x="1016" y="9"/>
                </a:lnTo>
                <a:lnTo>
                  <a:pt x="968" y="15"/>
                </a:lnTo>
                <a:lnTo>
                  <a:pt x="920" y="21"/>
                </a:lnTo>
                <a:lnTo>
                  <a:pt x="875" y="30"/>
                </a:lnTo>
                <a:lnTo>
                  <a:pt x="828" y="38"/>
                </a:lnTo>
                <a:lnTo>
                  <a:pt x="784" y="48"/>
                </a:lnTo>
                <a:lnTo>
                  <a:pt x="740" y="59"/>
                </a:lnTo>
                <a:lnTo>
                  <a:pt x="697" y="71"/>
                </a:lnTo>
                <a:lnTo>
                  <a:pt x="654" y="84"/>
                </a:lnTo>
                <a:lnTo>
                  <a:pt x="614" y="96"/>
                </a:lnTo>
                <a:lnTo>
                  <a:pt x="573" y="111"/>
                </a:lnTo>
                <a:lnTo>
                  <a:pt x="534" y="124"/>
                </a:lnTo>
                <a:lnTo>
                  <a:pt x="496" y="139"/>
                </a:lnTo>
                <a:lnTo>
                  <a:pt x="423" y="169"/>
                </a:lnTo>
                <a:lnTo>
                  <a:pt x="355" y="200"/>
                </a:lnTo>
                <a:lnTo>
                  <a:pt x="292" y="232"/>
                </a:lnTo>
                <a:lnTo>
                  <a:pt x="234" y="263"/>
                </a:lnTo>
                <a:lnTo>
                  <a:pt x="181" y="292"/>
                </a:lnTo>
                <a:lnTo>
                  <a:pt x="135" y="319"/>
                </a:lnTo>
                <a:lnTo>
                  <a:pt x="95" y="345"/>
                </a:lnTo>
                <a:lnTo>
                  <a:pt x="61" y="367"/>
                </a:lnTo>
                <a:lnTo>
                  <a:pt x="16" y="399"/>
                </a:lnTo>
                <a:lnTo>
                  <a:pt x="0" y="411"/>
                </a:lnTo>
                <a:lnTo>
                  <a:pt x="0" y="3702"/>
                </a:lnTo>
                <a:lnTo>
                  <a:pt x="16" y="3690"/>
                </a:lnTo>
                <a:lnTo>
                  <a:pt x="61" y="3658"/>
                </a:lnTo>
                <a:lnTo>
                  <a:pt x="95" y="3636"/>
                </a:lnTo>
                <a:lnTo>
                  <a:pt x="135" y="3612"/>
                </a:lnTo>
                <a:lnTo>
                  <a:pt x="181" y="3583"/>
                </a:lnTo>
                <a:lnTo>
                  <a:pt x="234" y="3554"/>
                </a:lnTo>
                <a:lnTo>
                  <a:pt x="292" y="3523"/>
                </a:lnTo>
                <a:lnTo>
                  <a:pt x="355" y="3493"/>
                </a:lnTo>
                <a:lnTo>
                  <a:pt x="423" y="3461"/>
                </a:lnTo>
                <a:lnTo>
                  <a:pt x="496" y="3431"/>
                </a:lnTo>
                <a:lnTo>
                  <a:pt x="534" y="3417"/>
                </a:lnTo>
                <a:lnTo>
                  <a:pt x="573" y="3402"/>
                </a:lnTo>
                <a:lnTo>
                  <a:pt x="614" y="3388"/>
                </a:lnTo>
                <a:lnTo>
                  <a:pt x="654" y="3375"/>
                </a:lnTo>
                <a:lnTo>
                  <a:pt x="697" y="3363"/>
                </a:lnTo>
                <a:lnTo>
                  <a:pt x="740" y="3350"/>
                </a:lnTo>
                <a:lnTo>
                  <a:pt x="784" y="3339"/>
                </a:lnTo>
                <a:lnTo>
                  <a:pt x="828" y="3330"/>
                </a:lnTo>
                <a:lnTo>
                  <a:pt x="875" y="3321"/>
                </a:lnTo>
                <a:lnTo>
                  <a:pt x="920" y="3312"/>
                </a:lnTo>
                <a:lnTo>
                  <a:pt x="968" y="3306"/>
                </a:lnTo>
                <a:lnTo>
                  <a:pt x="1016" y="3300"/>
                </a:lnTo>
                <a:lnTo>
                  <a:pt x="1064" y="3296"/>
                </a:lnTo>
                <a:lnTo>
                  <a:pt x="1113" y="3294"/>
                </a:lnTo>
                <a:lnTo>
                  <a:pt x="1163" y="3292"/>
                </a:lnTo>
                <a:lnTo>
                  <a:pt x="1212" y="3293"/>
                </a:lnTo>
                <a:lnTo>
                  <a:pt x="1264" y="3294"/>
                </a:lnTo>
                <a:lnTo>
                  <a:pt x="1314" y="3298"/>
                </a:lnTo>
                <a:lnTo>
                  <a:pt x="1365" y="3303"/>
                </a:lnTo>
                <a:lnTo>
                  <a:pt x="1417" y="3310"/>
                </a:lnTo>
                <a:lnTo>
                  <a:pt x="1469" y="3320"/>
                </a:lnTo>
                <a:lnTo>
                  <a:pt x="1522" y="3331"/>
                </a:lnTo>
                <a:lnTo>
                  <a:pt x="1575" y="3344"/>
                </a:lnTo>
                <a:lnTo>
                  <a:pt x="1628" y="3359"/>
                </a:lnTo>
                <a:lnTo>
                  <a:pt x="1680" y="3377"/>
                </a:lnTo>
                <a:lnTo>
                  <a:pt x="1733" y="3397"/>
                </a:lnTo>
                <a:lnTo>
                  <a:pt x="1787" y="3420"/>
                </a:lnTo>
                <a:lnTo>
                  <a:pt x="1840" y="3445"/>
                </a:lnTo>
                <a:lnTo>
                  <a:pt x="1894" y="3473"/>
                </a:lnTo>
                <a:lnTo>
                  <a:pt x="1946" y="3504"/>
                </a:lnTo>
                <a:lnTo>
                  <a:pt x="2000" y="3537"/>
                </a:lnTo>
                <a:lnTo>
                  <a:pt x="2053" y="3572"/>
                </a:lnTo>
                <a:lnTo>
                  <a:pt x="2106" y="3612"/>
                </a:lnTo>
                <a:lnTo>
                  <a:pt x="2158" y="3653"/>
                </a:lnTo>
                <a:lnTo>
                  <a:pt x="2211" y="3699"/>
                </a:lnTo>
                <a:lnTo>
                  <a:pt x="2264" y="3746"/>
                </a:lnTo>
                <a:lnTo>
                  <a:pt x="2315" y="3798"/>
                </a:lnTo>
                <a:lnTo>
                  <a:pt x="2368" y="3853"/>
                </a:lnTo>
                <a:lnTo>
                  <a:pt x="2419" y="3911"/>
                </a:lnTo>
                <a:lnTo>
                  <a:pt x="2470" y="3973"/>
                </a:lnTo>
                <a:lnTo>
                  <a:pt x="2521" y="3911"/>
                </a:lnTo>
                <a:lnTo>
                  <a:pt x="2573" y="3853"/>
                </a:lnTo>
                <a:lnTo>
                  <a:pt x="2624" y="3798"/>
                </a:lnTo>
                <a:lnTo>
                  <a:pt x="2676" y="3746"/>
                </a:lnTo>
                <a:lnTo>
                  <a:pt x="2728" y="3699"/>
                </a:lnTo>
                <a:lnTo>
                  <a:pt x="2781" y="3653"/>
                </a:lnTo>
                <a:lnTo>
                  <a:pt x="2834" y="3612"/>
                </a:lnTo>
                <a:lnTo>
                  <a:pt x="2886" y="3572"/>
                </a:lnTo>
                <a:lnTo>
                  <a:pt x="2940" y="3537"/>
                </a:lnTo>
                <a:lnTo>
                  <a:pt x="2993" y="3504"/>
                </a:lnTo>
                <a:lnTo>
                  <a:pt x="3047" y="3473"/>
                </a:lnTo>
                <a:lnTo>
                  <a:pt x="3100" y="3445"/>
                </a:lnTo>
                <a:lnTo>
                  <a:pt x="3154" y="3420"/>
                </a:lnTo>
                <a:lnTo>
                  <a:pt x="3206" y="3397"/>
                </a:lnTo>
                <a:lnTo>
                  <a:pt x="3259" y="3377"/>
                </a:lnTo>
                <a:lnTo>
                  <a:pt x="3313" y="3359"/>
                </a:lnTo>
                <a:lnTo>
                  <a:pt x="3366" y="3344"/>
                </a:lnTo>
                <a:lnTo>
                  <a:pt x="3418" y="3331"/>
                </a:lnTo>
                <a:lnTo>
                  <a:pt x="3470" y="3320"/>
                </a:lnTo>
                <a:lnTo>
                  <a:pt x="3523" y="3310"/>
                </a:lnTo>
                <a:lnTo>
                  <a:pt x="3574" y="3303"/>
                </a:lnTo>
                <a:lnTo>
                  <a:pt x="3626" y="3298"/>
                </a:lnTo>
                <a:lnTo>
                  <a:pt x="3677" y="3294"/>
                </a:lnTo>
                <a:lnTo>
                  <a:pt x="3727" y="3293"/>
                </a:lnTo>
                <a:lnTo>
                  <a:pt x="3778" y="3292"/>
                </a:lnTo>
                <a:lnTo>
                  <a:pt x="3827" y="3294"/>
                </a:lnTo>
                <a:lnTo>
                  <a:pt x="3876" y="3296"/>
                </a:lnTo>
                <a:lnTo>
                  <a:pt x="3925" y="3300"/>
                </a:lnTo>
                <a:lnTo>
                  <a:pt x="3973" y="3306"/>
                </a:lnTo>
                <a:lnTo>
                  <a:pt x="4019" y="3312"/>
                </a:lnTo>
                <a:lnTo>
                  <a:pt x="4066" y="3321"/>
                </a:lnTo>
                <a:lnTo>
                  <a:pt x="4111" y="3330"/>
                </a:lnTo>
                <a:lnTo>
                  <a:pt x="4155" y="3339"/>
                </a:lnTo>
                <a:lnTo>
                  <a:pt x="4199" y="3350"/>
                </a:lnTo>
                <a:lnTo>
                  <a:pt x="4242" y="3363"/>
                </a:lnTo>
                <a:lnTo>
                  <a:pt x="4285" y="3375"/>
                </a:lnTo>
                <a:lnTo>
                  <a:pt x="4327" y="3388"/>
                </a:lnTo>
                <a:lnTo>
                  <a:pt x="4366" y="3402"/>
                </a:lnTo>
                <a:lnTo>
                  <a:pt x="4405" y="3417"/>
                </a:lnTo>
                <a:lnTo>
                  <a:pt x="4444" y="3431"/>
                </a:lnTo>
                <a:lnTo>
                  <a:pt x="4517" y="3461"/>
                </a:lnTo>
                <a:lnTo>
                  <a:pt x="4585" y="3493"/>
                </a:lnTo>
                <a:lnTo>
                  <a:pt x="4648" y="3523"/>
                </a:lnTo>
                <a:lnTo>
                  <a:pt x="4707" y="3554"/>
                </a:lnTo>
                <a:lnTo>
                  <a:pt x="4758" y="3583"/>
                </a:lnTo>
                <a:lnTo>
                  <a:pt x="4805" y="3612"/>
                </a:lnTo>
                <a:lnTo>
                  <a:pt x="4845" y="3636"/>
                </a:lnTo>
                <a:lnTo>
                  <a:pt x="4878" y="3658"/>
                </a:lnTo>
                <a:lnTo>
                  <a:pt x="4924" y="3690"/>
                </a:lnTo>
                <a:lnTo>
                  <a:pt x="4940" y="3702"/>
                </a:lnTo>
                <a:lnTo>
                  <a:pt x="4940" y="411"/>
                </a:lnTo>
                <a:lnTo>
                  <a:pt x="4924" y="399"/>
                </a:lnTo>
                <a:lnTo>
                  <a:pt x="4878" y="367"/>
                </a:lnTo>
                <a:lnTo>
                  <a:pt x="4845" y="345"/>
                </a:lnTo>
                <a:lnTo>
                  <a:pt x="4805" y="319"/>
                </a:lnTo>
                <a:lnTo>
                  <a:pt x="4758" y="292"/>
                </a:lnTo>
                <a:lnTo>
                  <a:pt x="4707" y="263"/>
                </a:lnTo>
                <a:lnTo>
                  <a:pt x="4648" y="232"/>
                </a:lnTo>
                <a:lnTo>
                  <a:pt x="4585" y="200"/>
                </a:lnTo>
                <a:lnTo>
                  <a:pt x="4517" y="169"/>
                </a:lnTo>
                <a:lnTo>
                  <a:pt x="4444" y="139"/>
                </a:lnTo>
                <a:lnTo>
                  <a:pt x="4405" y="124"/>
                </a:lnTo>
                <a:lnTo>
                  <a:pt x="4366" y="111"/>
                </a:lnTo>
                <a:lnTo>
                  <a:pt x="4327" y="96"/>
                </a:lnTo>
                <a:lnTo>
                  <a:pt x="4285" y="84"/>
                </a:lnTo>
                <a:lnTo>
                  <a:pt x="4242" y="71"/>
                </a:lnTo>
                <a:lnTo>
                  <a:pt x="4199" y="59"/>
                </a:lnTo>
                <a:lnTo>
                  <a:pt x="4155" y="48"/>
                </a:lnTo>
                <a:lnTo>
                  <a:pt x="4111" y="38"/>
                </a:lnTo>
                <a:lnTo>
                  <a:pt x="4066" y="30"/>
                </a:lnTo>
                <a:lnTo>
                  <a:pt x="4019" y="21"/>
                </a:lnTo>
                <a:lnTo>
                  <a:pt x="3973" y="15"/>
                </a:lnTo>
                <a:lnTo>
                  <a:pt x="3925" y="9"/>
                </a:lnTo>
                <a:lnTo>
                  <a:pt x="3876" y="5"/>
                </a:lnTo>
                <a:lnTo>
                  <a:pt x="3827" y="2"/>
                </a:lnTo>
                <a:lnTo>
                  <a:pt x="3778" y="0"/>
                </a:lnTo>
                <a:lnTo>
                  <a:pt x="3727" y="0"/>
                </a:lnTo>
                <a:lnTo>
                  <a:pt x="3677" y="3"/>
                </a:lnTo>
                <a:lnTo>
                  <a:pt x="3626" y="6"/>
                </a:lnTo>
                <a:lnTo>
                  <a:pt x="3574" y="11"/>
                </a:lnTo>
                <a:lnTo>
                  <a:pt x="3523" y="19"/>
                </a:lnTo>
                <a:lnTo>
                  <a:pt x="3470" y="27"/>
                </a:lnTo>
                <a:lnTo>
                  <a:pt x="3418" y="38"/>
                </a:lnTo>
                <a:lnTo>
                  <a:pt x="3366" y="52"/>
                </a:lnTo>
                <a:lnTo>
                  <a:pt x="3313" y="68"/>
                </a:lnTo>
                <a:lnTo>
                  <a:pt x="3259" y="86"/>
                </a:lnTo>
                <a:lnTo>
                  <a:pt x="3206" y="106"/>
                </a:lnTo>
                <a:lnTo>
                  <a:pt x="3154" y="128"/>
                </a:lnTo>
                <a:lnTo>
                  <a:pt x="3100" y="154"/>
                </a:lnTo>
                <a:lnTo>
                  <a:pt x="3047" y="182"/>
                </a:lnTo>
                <a:lnTo>
                  <a:pt x="2993" y="211"/>
                </a:lnTo>
                <a:lnTo>
                  <a:pt x="2940" y="244"/>
                </a:lnTo>
                <a:lnTo>
                  <a:pt x="2886" y="281"/>
                </a:lnTo>
                <a:lnTo>
                  <a:pt x="2834" y="320"/>
                </a:lnTo>
                <a:lnTo>
                  <a:pt x="2781" y="362"/>
                </a:lnTo>
                <a:lnTo>
                  <a:pt x="2728" y="407"/>
                </a:lnTo>
                <a:lnTo>
                  <a:pt x="2676" y="455"/>
                </a:lnTo>
                <a:lnTo>
                  <a:pt x="2624" y="507"/>
                </a:lnTo>
                <a:lnTo>
                  <a:pt x="2573" y="562"/>
                </a:lnTo>
                <a:lnTo>
                  <a:pt x="2521" y="619"/>
                </a:lnTo>
                <a:lnTo>
                  <a:pt x="2470" y="68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glow rad="127000">
              <a:schemeClr val="tx1">
                <a:lumMod val="40000"/>
                <a:lumOff val="60000"/>
              </a:schemeClr>
            </a:glo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469245" y="5906770"/>
            <a:ext cx="1707515" cy="883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4000" b="1" dirty="0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rPr>
              <a:t>为政</a:t>
            </a:r>
            <a:endParaRPr lang="zh-CN" altLang="en-US" sz="4000" b="1" dirty="0" smtClean="0">
              <a:solidFill>
                <a:schemeClr val="tx2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 135"/>
          <p:cNvSpPr/>
          <p:nvPr/>
        </p:nvSpPr>
        <p:spPr>
          <a:xfrm rot="16200000">
            <a:off x="3835400" y="2385060"/>
            <a:ext cx="579120" cy="304800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 135"/>
          <p:cNvSpPr/>
          <p:nvPr/>
        </p:nvSpPr>
        <p:spPr>
          <a:xfrm rot="16200000">
            <a:off x="4795520" y="2385060"/>
            <a:ext cx="579120" cy="304800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 135"/>
          <p:cNvSpPr/>
          <p:nvPr/>
        </p:nvSpPr>
        <p:spPr>
          <a:xfrm rot="16200000">
            <a:off x="7081520" y="2385060"/>
            <a:ext cx="579120" cy="304800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 135"/>
          <p:cNvSpPr/>
          <p:nvPr/>
        </p:nvSpPr>
        <p:spPr>
          <a:xfrm rot="16200000">
            <a:off x="9631680" y="2385060"/>
            <a:ext cx="579120" cy="304800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 135"/>
          <p:cNvSpPr/>
          <p:nvPr/>
        </p:nvSpPr>
        <p:spPr>
          <a:xfrm rot="5400000">
            <a:off x="624840" y="3990340"/>
            <a:ext cx="579120" cy="304800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 135"/>
          <p:cNvSpPr/>
          <p:nvPr/>
        </p:nvSpPr>
        <p:spPr>
          <a:xfrm rot="5400000">
            <a:off x="7262495" y="3883660"/>
            <a:ext cx="579120" cy="304800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 135"/>
          <p:cNvSpPr/>
          <p:nvPr/>
        </p:nvSpPr>
        <p:spPr>
          <a:xfrm rot="7140000">
            <a:off x="9233535" y="3921125"/>
            <a:ext cx="579120" cy="304800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" name=" 135"/>
          <p:cNvSpPr/>
          <p:nvPr/>
        </p:nvSpPr>
        <p:spPr>
          <a:xfrm rot="3900000">
            <a:off x="9919335" y="3921125"/>
            <a:ext cx="579120" cy="304800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" name=" 18"/>
          <p:cNvSpPr/>
          <p:nvPr/>
        </p:nvSpPr>
        <p:spPr bwMode="auto">
          <a:xfrm rot="5400000" flipH="1">
            <a:off x="5306060" y="-3682365"/>
            <a:ext cx="503555" cy="10476865"/>
          </a:xfrm>
          <a:custGeom>
            <a:avLst/>
            <a:gdLst>
              <a:gd name="T0" fmla="*/ 2147483646 w 41"/>
              <a:gd name="T1" fmla="*/ 2147483646 h 281"/>
              <a:gd name="T2" fmla="*/ 2147483646 w 41"/>
              <a:gd name="T3" fmla="*/ 2147483646 h 281"/>
              <a:gd name="T4" fmla="*/ 0 w 41"/>
              <a:gd name="T5" fmla="*/ 0 h 281"/>
              <a:gd name="T6" fmla="*/ 2147483646 w 41"/>
              <a:gd name="T7" fmla="*/ 2147483646 h 281"/>
              <a:gd name="T8" fmla="*/ 2147483646 w 41"/>
              <a:gd name="T9" fmla="*/ 2147483646 h 281"/>
              <a:gd name="T10" fmla="*/ 2147483646 w 41"/>
              <a:gd name="T11" fmla="*/ 2147483646 h 281"/>
              <a:gd name="T12" fmla="*/ 2147483646 w 41"/>
              <a:gd name="T13" fmla="*/ 2147483646 h 281"/>
              <a:gd name="T14" fmla="*/ 2147483646 w 41"/>
              <a:gd name="T15" fmla="*/ 2147483646 h 281"/>
              <a:gd name="T16" fmla="*/ 2147483646 w 41"/>
              <a:gd name="T17" fmla="*/ 2147483646 h 281"/>
              <a:gd name="T18" fmla="*/ 2147483646 w 41"/>
              <a:gd name="T19" fmla="*/ 2147483646 h 281"/>
              <a:gd name="T20" fmla="*/ 2147483646 w 41"/>
              <a:gd name="T21" fmla="*/ 2147483646 h 281"/>
              <a:gd name="T22" fmla="*/ 2147483646 w 41"/>
              <a:gd name="T23" fmla="*/ 2147483646 h 281"/>
              <a:gd name="T24" fmla="*/ 2147483646 w 41"/>
              <a:gd name="T25" fmla="*/ 2147483646 h 281"/>
              <a:gd name="T26" fmla="*/ 0 w 41"/>
              <a:gd name="T27" fmla="*/ 2147483646 h 281"/>
              <a:gd name="T28" fmla="*/ 2147483646 w 41"/>
              <a:gd name="T29" fmla="*/ 2147483646 h 281"/>
              <a:gd name="T30" fmla="*/ 2147483646 w 41"/>
              <a:gd name="T31" fmla="*/ 2147483646 h 281"/>
              <a:gd name="T32" fmla="*/ 2147483646 w 41"/>
              <a:gd name="T33" fmla="*/ 2147483646 h 281"/>
              <a:gd name="T34" fmla="*/ 2147483646 w 41"/>
              <a:gd name="T35" fmla="*/ 2147483646 h 281"/>
              <a:gd name="T36" fmla="*/ 2147483646 w 41"/>
              <a:gd name="T37" fmla="*/ 2147483646 h 281"/>
              <a:gd name="T38" fmla="*/ 2147483646 w 41"/>
              <a:gd name="T39" fmla="*/ 2147483646 h 281"/>
              <a:gd name="T40" fmla="*/ 2147483646 w 41"/>
              <a:gd name="T41" fmla="*/ 2147483646 h 281"/>
              <a:gd name="T42" fmla="*/ 2147483646 w 41"/>
              <a:gd name="T43" fmla="*/ 2147483646 h 28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0" name=" 18"/>
          <p:cNvSpPr/>
          <p:nvPr/>
        </p:nvSpPr>
        <p:spPr bwMode="auto">
          <a:xfrm rot="16200000" flipH="1">
            <a:off x="5767070" y="-723265"/>
            <a:ext cx="503555" cy="11399520"/>
          </a:xfrm>
          <a:custGeom>
            <a:avLst/>
            <a:gdLst>
              <a:gd name="T0" fmla="*/ 2147483646 w 41"/>
              <a:gd name="T1" fmla="*/ 2147483646 h 281"/>
              <a:gd name="T2" fmla="*/ 2147483646 w 41"/>
              <a:gd name="T3" fmla="*/ 2147483646 h 281"/>
              <a:gd name="T4" fmla="*/ 0 w 41"/>
              <a:gd name="T5" fmla="*/ 0 h 281"/>
              <a:gd name="T6" fmla="*/ 2147483646 w 41"/>
              <a:gd name="T7" fmla="*/ 2147483646 h 281"/>
              <a:gd name="T8" fmla="*/ 2147483646 w 41"/>
              <a:gd name="T9" fmla="*/ 2147483646 h 281"/>
              <a:gd name="T10" fmla="*/ 2147483646 w 41"/>
              <a:gd name="T11" fmla="*/ 2147483646 h 281"/>
              <a:gd name="T12" fmla="*/ 2147483646 w 41"/>
              <a:gd name="T13" fmla="*/ 2147483646 h 281"/>
              <a:gd name="T14" fmla="*/ 2147483646 w 41"/>
              <a:gd name="T15" fmla="*/ 2147483646 h 281"/>
              <a:gd name="T16" fmla="*/ 2147483646 w 41"/>
              <a:gd name="T17" fmla="*/ 2147483646 h 281"/>
              <a:gd name="T18" fmla="*/ 2147483646 w 41"/>
              <a:gd name="T19" fmla="*/ 2147483646 h 281"/>
              <a:gd name="T20" fmla="*/ 2147483646 w 41"/>
              <a:gd name="T21" fmla="*/ 2147483646 h 281"/>
              <a:gd name="T22" fmla="*/ 2147483646 w 41"/>
              <a:gd name="T23" fmla="*/ 2147483646 h 281"/>
              <a:gd name="T24" fmla="*/ 2147483646 w 41"/>
              <a:gd name="T25" fmla="*/ 2147483646 h 281"/>
              <a:gd name="T26" fmla="*/ 0 w 41"/>
              <a:gd name="T27" fmla="*/ 2147483646 h 281"/>
              <a:gd name="T28" fmla="*/ 2147483646 w 41"/>
              <a:gd name="T29" fmla="*/ 2147483646 h 281"/>
              <a:gd name="T30" fmla="*/ 2147483646 w 41"/>
              <a:gd name="T31" fmla="*/ 2147483646 h 281"/>
              <a:gd name="T32" fmla="*/ 2147483646 w 41"/>
              <a:gd name="T33" fmla="*/ 2147483646 h 281"/>
              <a:gd name="T34" fmla="*/ 2147483646 w 41"/>
              <a:gd name="T35" fmla="*/ 2147483646 h 281"/>
              <a:gd name="T36" fmla="*/ 2147483646 w 41"/>
              <a:gd name="T37" fmla="*/ 2147483646 h 281"/>
              <a:gd name="T38" fmla="*/ 2147483646 w 41"/>
              <a:gd name="T39" fmla="*/ 2147483646 h 281"/>
              <a:gd name="T40" fmla="*/ 2147483646 w 41"/>
              <a:gd name="T41" fmla="*/ 2147483646 h 281"/>
              <a:gd name="T42" fmla="*/ 2147483646 w 41"/>
              <a:gd name="T43" fmla="*/ 2147483646 h 28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593090" y="1563370"/>
            <a:ext cx="641985" cy="8045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说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513840" y="1563370"/>
            <a:ext cx="641985" cy="8045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我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971040" y="1563370"/>
            <a:ext cx="1275080" cy="8045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又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en-US" altLang="zh-CN" sz="36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574415" y="1563370"/>
            <a:ext cx="1101090" cy="8045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立志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582160" y="1563370"/>
            <a:ext cx="1101090" cy="8045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学习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820535" y="1563370"/>
            <a:ext cx="1101090" cy="8045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自立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387840" y="1670050"/>
            <a:ext cx="1560195" cy="8045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不迷惑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19405" y="45720"/>
            <a:ext cx="11979275" cy="1517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孔子说：我十五岁立志学习，三十岁能够自立于世，四十岁能够不迷惑，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234440" y="3869690"/>
            <a:ext cx="2738120" cy="8648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 u="sng" dirty="0" smtClean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不能为人力所支配的事情</a:t>
            </a:r>
            <a:endParaRPr lang="zh-CN" altLang="en-US" sz="2800" b="1" u="sng" dirty="0" smtClean="0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63855" y="4169410"/>
            <a:ext cx="999490" cy="7251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懂得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810635" y="3869690"/>
            <a:ext cx="2909570" cy="8648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 u="sng" dirty="0" smtClean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可以听得见不同的意见</a:t>
            </a:r>
            <a:endParaRPr lang="zh-CN" altLang="en-US" sz="2800" b="1" u="sng" dirty="0" smtClean="0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720205" y="4298315"/>
            <a:ext cx="2019300" cy="5746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7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随心所欲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952230" y="4267200"/>
            <a:ext cx="99949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超过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948545" y="4267200"/>
            <a:ext cx="999490" cy="6273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规矩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-18415" y="5046980"/>
            <a:ext cx="10487025" cy="19926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五十岁的时候懂得人力所不能支配的事情，六十岁的时候可以听得见不同的意见，七十岁的时候随心所欲，不超越规矩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3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4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69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5" grpId="0" animBg="1"/>
      <p:bldP spid="21" grpId="0"/>
      <p:bldP spid="4" grpId="0" animBg="1"/>
      <p:bldP spid="23" grpId="0"/>
      <p:bldP spid="5" grpId="0" animBg="1"/>
      <p:bldP spid="24" grpId="0"/>
      <p:bldP spid="8" grpId="0" animBg="1"/>
      <p:bldP spid="8" grpId="1" animBg="1"/>
      <p:bldP spid="25" grpId="0"/>
      <p:bldP spid="9" grpId="0" animBg="1"/>
      <p:bldP spid="26" grpId="0"/>
      <p:bldP spid="10" grpId="0" animBg="1"/>
      <p:bldP spid="27" grpId="0"/>
      <p:bldP spid="11" grpId="0" animBg="1"/>
      <p:bldP spid="28" grpId="0"/>
      <p:bldP spid="12" grpId="0" animBg="1"/>
      <p:bldP spid="31" grpId="0"/>
      <p:bldP spid="30" grpId="0"/>
      <p:bldP spid="32" grpId="0"/>
      <p:bldP spid="15" grpId="0" animBg="1"/>
      <p:bldP spid="33" grpId="0"/>
      <p:bldP spid="16" grpId="0" animBg="1"/>
      <p:bldP spid="34" grpId="0"/>
      <p:bldP spid="17" grpId="0" animBg="1"/>
      <p:bldP spid="35" grpId="0"/>
      <p:bldP spid="18" grpId="0" animBg="1"/>
      <p:bldP spid="29" grpId="0"/>
      <p:bldP spid="20" grpId="0" animBg="1"/>
      <p:bldP spid="36" grpId="0"/>
      <p:bldP spid="29" grpId="1"/>
      <p:bldP spid="3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>
            <p:custDataLst>
              <p:tags r:id="rId1"/>
            </p:custDataLst>
          </p:nvPr>
        </p:nvGrpSpPr>
        <p:grpSpPr>
          <a:xfrm>
            <a:off x="535305" y="2854960"/>
            <a:ext cx="10138410" cy="1393190"/>
            <a:chOff x="1971447" y="2715307"/>
            <a:chExt cx="5096103" cy="600404"/>
          </a:xfrm>
        </p:grpSpPr>
        <p:sp>
          <p:nvSpPr>
            <p:cNvPr id="4" name="MH_Others_2"/>
            <p:cNvSpPr/>
            <p:nvPr>
              <p:custDataLst>
                <p:tags r:id="rId2"/>
              </p:custDataLst>
            </p:nvPr>
          </p:nvSpPr>
          <p:spPr>
            <a:xfrm>
              <a:off x="1971447" y="2821040"/>
              <a:ext cx="388938" cy="388938"/>
            </a:xfrm>
            <a:prstGeom prst="ellipse">
              <a:avLst/>
            </a:prstGeom>
            <a:solidFill>
              <a:srgbClr val="D1D1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sz="2400" b="1">
                  <a:solidFill>
                    <a:srgbClr val="FFFFFF"/>
                  </a:solidFill>
                </a:rPr>
                <a:t>0</a:t>
              </a:r>
              <a:endParaRPr lang="zh-CN" altLang="en-US" sz="2400" b="1">
                <a:solidFill>
                  <a:srgbClr val="FFFFFF"/>
                </a:solidFill>
              </a:endParaRPr>
            </a:p>
          </p:txBody>
        </p:sp>
        <p:sp>
          <p:nvSpPr>
            <p:cNvPr id="5" name="MH_Number_1">
              <a:hlinkClick r:id="" action="ppaction://noaction"/>
            </p:cNvPr>
            <p:cNvSpPr/>
            <p:nvPr>
              <p:custDataLst>
                <p:tags r:id="rId3"/>
              </p:custDataLst>
            </p:nvPr>
          </p:nvSpPr>
          <p:spPr>
            <a:xfrm>
              <a:off x="2266722" y="2821040"/>
              <a:ext cx="388938" cy="38893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b="1">
                  <a:solidFill>
                    <a:srgbClr val="FFFFFF"/>
                  </a:solidFill>
                </a:rPr>
                <a:t>2</a:t>
              </a:r>
              <a:endParaRPr lang="en-US" altLang="zh-CN" sz="2400" b="1">
                <a:solidFill>
                  <a:srgbClr val="FFFFFF"/>
                </a:solidFill>
              </a:endParaRPr>
            </a:p>
          </p:txBody>
        </p:sp>
        <p:sp>
          <p:nvSpPr>
            <p:cNvPr id="5124" name="MH_Entry_1">
              <a:hlinkClick r:id="" action="ppaction://noaction"/>
            </p:cNvPr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2655660" y="2715307"/>
              <a:ext cx="4411890" cy="600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80000" tIns="0" rIns="0" bIns="0" anchor="ctr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charset="-122"/>
                </a:defRPr>
              </a:lvl9pPr>
            </a:lstStyle>
            <a:p>
              <a:r>
                <a:rPr lang="zh-CN" altLang="en-US" sz="3600" b="1" dirty="0">
                  <a:latin typeface="楷体" panose="02010609060101010101" charset="-122"/>
                  <a:ea typeface="楷体" panose="02010609060101010101" charset="-122"/>
                  <a:hlinkClick r:id="" action="ppaction://hlinkshowjump?jump=nextslide"/>
                </a:rPr>
                <a:t>曾子</a:t>
              </a:r>
              <a:r>
                <a:rPr lang="zh-CN" altLang="en-US" sz="3600" b="1" dirty="0">
                  <a:latin typeface="楷体" panose="02010609060101010101" charset="-122"/>
                  <a:ea typeface="楷体" panose="02010609060101010101" charset="-122"/>
                </a:rPr>
                <a:t>曰：</a:t>
              </a:r>
              <a:r>
                <a:rPr lang="en-US" altLang="zh-CN" sz="3600" b="1" dirty="0">
                  <a:latin typeface="楷体" panose="02010609060101010101" charset="-122"/>
                  <a:ea typeface="楷体" panose="02010609060101010101" charset="-122"/>
                </a:rPr>
                <a:t>“</a:t>
              </a:r>
              <a:r>
                <a:rPr lang="zh-CN" altLang="en-US" sz="3600" b="1" dirty="0">
                  <a:latin typeface="楷体" panose="02010609060101010101" charset="-122"/>
                  <a:ea typeface="楷体" panose="02010609060101010101" charset="-122"/>
                </a:rPr>
                <a:t>吾日三省吾身。为人谋而不忠乎？与朋友交而不信乎？传不习乎？</a:t>
              </a:r>
              <a:endParaRPr lang="zh-CN" altLang="en-US" sz="36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8" name="MH_Others_1"/>
          <p:cNvGrpSpPr/>
          <p:nvPr>
            <p:custDataLst>
              <p:tags r:id="rId5"/>
            </p:custDataLst>
          </p:nvPr>
        </p:nvGrpSpPr>
        <p:grpSpPr>
          <a:xfrm>
            <a:off x="214630" y="94615"/>
            <a:ext cx="1931035" cy="1340485"/>
            <a:chOff x="918708" y="507434"/>
            <a:chExt cx="3516086" cy="1492250"/>
          </a:xfrm>
        </p:grpSpPr>
        <p:sp>
          <p:nvSpPr>
            <p:cNvPr id="29" name="MH_Others_10"/>
            <p:cNvSpPr txBox="1"/>
            <p:nvPr>
              <p:custDataLst>
                <p:tags r:id="rId6"/>
              </p:custDataLst>
            </p:nvPr>
          </p:nvSpPr>
          <p:spPr>
            <a:xfrm>
              <a:off x="918708" y="507434"/>
              <a:ext cx="3516086" cy="1492250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>
                <a:defRPr/>
              </a:pPr>
              <a:r>
                <a:rPr lang="en-US" altLang="zh-CN" sz="13800" spc="400">
                  <a:solidFill>
                    <a:schemeClr val="accent1"/>
                  </a:solidFill>
                  <a:latin typeface="Arial" panose="020B0604020202020204" pitchFamily="34" charset="0"/>
                  <a:ea typeface="黑体" panose="02010609060101010101" charset="-122"/>
                  <a:cs typeface="Times New Roman" panose="02020603050405020304" pitchFamily="18" charset="0"/>
                </a:rPr>
                <a:t>C</a:t>
              </a:r>
              <a:endParaRPr lang="zh-CN" altLang="en-US" sz="6600" spc="400" dirty="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30" name="MH_Others_11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1684922" y="639322"/>
              <a:ext cx="673131" cy="1227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 spc="-300">
                  <a:solidFill>
                    <a:schemeClr val="accent1"/>
                  </a:solidFill>
                  <a:latin typeface="Arial" panose="020B0604020202020204" pitchFamily="34" charset="0"/>
                  <a:ea typeface="黑体" panose="02010609060101010101" charset="-122"/>
                </a:rPr>
                <a:t>学而</a:t>
              </a:r>
              <a:endParaRPr lang="zh-CN" altLang="en-US" sz="2800" b="1" spc="-3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</p:grpSp>
      <p:sp>
        <p:nvSpPr>
          <p:cNvPr id="135" name=" 135"/>
          <p:cNvSpPr/>
          <p:nvPr/>
        </p:nvSpPr>
        <p:spPr>
          <a:xfrm rot="13560000">
            <a:off x="4084955" y="2613660"/>
            <a:ext cx="876935" cy="426720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" name=" 135"/>
          <p:cNvSpPr/>
          <p:nvPr/>
        </p:nvSpPr>
        <p:spPr>
          <a:xfrm rot="13800000">
            <a:off x="5031740" y="2729230"/>
            <a:ext cx="632460" cy="426720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 135"/>
          <p:cNvSpPr/>
          <p:nvPr/>
        </p:nvSpPr>
        <p:spPr>
          <a:xfrm rot="14400000">
            <a:off x="5550535" y="2650490"/>
            <a:ext cx="472440" cy="426720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 135"/>
          <p:cNvSpPr/>
          <p:nvPr/>
        </p:nvSpPr>
        <p:spPr>
          <a:xfrm rot="13980000">
            <a:off x="6489700" y="2656205"/>
            <a:ext cx="472440" cy="426720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 135"/>
          <p:cNvSpPr/>
          <p:nvPr/>
        </p:nvSpPr>
        <p:spPr>
          <a:xfrm rot="14160000">
            <a:off x="7423150" y="2729230"/>
            <a:ext cx="472440" cy="426720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 135"/>
          <p:cNvSpPr/>
          <p:nvPr/>
        </p:nvSpPr>
        <p:spPr>
          <a:xfrm rot="16200000">
            <a:off x="7945120" y="2650490"/>
            <a:ext cx="472440" cy="426720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 135"/>
          <p:cNvSpPr/>
          <p:nvPr/>
        </p:nvSpPr>
        <p:spPr>
          <a:xfrm rot="17940000">
            <a:off x="8571230" y="2650490"/>
            <a:ext cx="472440" cy="426720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 135"/>
          <p:cNvSpPr/>
          <p:nvPr/>
        </p:nvSpPr>
        <p:spPr>
          <a:xfrm rot="20460000">
            <a:off x="9146540" y="2688590"/>
            <a:ext cx="1148715" cy="426720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 135"/>
          <p:cNvSpPr/>
          <p:nvPr/>
        </p:nvSpPr>
        <p:spPr>
          <a:xfrm rot="21180000">
            <a:off x="10349865" y="3020695"/>
            <a:ext cx="807720" cy="426720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 135"/>
          <p:cNvSpPr/>
          <p:nvPr/>
        </p:nvSpPr>
        <p:spPr>
          <a:xfrm rot="5400000">
            <a:off x="4287520" y="4025265"/>
            <a:ext cx="472440" cy="426720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" name=" 135"/>
          <p:cNvSpPr/>
          <p:nvPr/>
        </p:nvSpPr>
        <p:spPr>
          <a:xfrm rot="5400000">
            <a:off x="5461000" y="4025265"/>
            <a:ext cx="472440" cy="426720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 135"/>
          <p:cNvSpPr/>
          <p:nvPr/>
        </p:nvSpPr>
        <p:spPr>
          <a:xfrm rot="5400000">
            <a:off x="7015480" y="4025265"/>
            <a:ext cx="472440" cy="426720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 135"/>
          <p:cNvSpPr/>
          <p:nvPr/>
        </p:nvSpPr>
        <p:spPr>
          <a:xfrm rot="2520000">
            <a:off x="8202295" y="4105910"/>
            <a:ext cx="472440" cy="426720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42995" y="2120900"/>
            <a:ext cx="538480" cy="6457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天</a:t>
            </a:r>
            <a:endParaRPr lang="zh-CN" altLang="en-US" sz="28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520565" y="2120900"/>
            <a:ext cx="894080" cy="6457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多次</a:t>
            </a:r>
            <a:endParaRPr lang="zh-CN" altLang="en-US" sz="28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414645" y="2155190"/>
            <a:ext cx="792480" cy="5664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反省</a:t>
            </a:r>
            <a:endParaRPr lang="zh-CN" altLang="en-US" sz="24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207125" y="2155190"/>
            <a:ext cx="792480" cy="5664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自身</a:t>
            </a:r>
            <a:endParaRPr lang="zh-CN" altLang="en-US" sz="24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038340" y="2427605"/>
            <a:ext cx="309880" cy="181406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endParaRPr lang="zh-CN" altLang="en-US" sz="24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endParaRPr lang="zh-CN" altLang="en-US" sz="24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endParaRPr lang="zh-CN" altLang="en-US" sz="24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endParaRPr lang="zh-CN" altLang="en-US" sz="24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endParaRPr lang="zh-CN" altLang="en-US" sz="24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endParaRPr lang="zh-CN" altLang="en-US" sz="24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endParaRPr lang="zh-CN" altLang="en-US" sz="24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endParaRPr lang="zh-CN" altLang="en-US" sz="24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endParaRPr lang="zh-CN" altLang="en-US" sz="24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endParaRPr lang="zh-CN" altLang="en-US" sz="24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endParaRPr lang="zh-CN" altLang="en-US" sz="24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endParaRPr lang="zh-CN" altLang="en-US" sz="24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endParaRPr lang="zh-CN" altLang="en-US" sz="24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endParaRPr lang="zh-CN" altLang="en-US" sz="24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endParaRPr lang="zh-CN" altLang="en-US" sz="24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endParaRPr lang="zh-CN" altLang="en-US" sz="24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endParaRPr lang="zh-CN" altLang="en-US" sz="24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endParaRPr lang="zh-CN" altLang="en-US" sz="24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endParaRPr lang="zh-CN" altLang="en-US" sz="24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endParaRPr lang="zh-CN" altLang="en-US" sz="24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endParaRPr lang="zh-CN" altLang="en-US" sz="24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endParaRPr lang="zh-CN" altLang="en-US" sz="24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endParaRPr lang="zh-CN" altLang="en-US" sz="24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endParaRPr lang="zh-CN" altLang="en-US" sz="24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endParaRPr lang="zh-CN" altLang="en-US" sz="24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endParaRPr lang="zh-CN" altLang="en-US" sz="24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endParaRPr lang="zh-CN" altLang="en-US" sz="24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endParaRPr lang="zh-CN" altLang="en-US" sz="24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endParaRPr lang="zh-CN" altLang="en-US" sz="24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endParaRPr lang="zh-CN" altLang="en-US" sz="24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endParaRPr lang="zh-CN" altLang="en-US" sz="24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endParaRPr lang="zh-CN" altLang="en-US" sz="24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endParaRPr lang="zh-CN" altLang="en-US" sz="24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endParaRPr lang="zh-CN" altLang="en-US" sz="24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endParaRPr lang="zh-CN" altLang="en-US" sz="24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endParaRPr lang="zh-CN" altLang="en-US" sz="24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endParaRPr lang="zh-CN" altLang="en-US" sz="24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endParaRPr lang="zh-CN" altLang="en-US" sz="24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967980" y="2120900"/>
            <a:ext cx="792480" cy="5664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别人</a:t>
            </a:r>
            <a:endParaRPr lang="zh-CN" altLang="en-US" sz="24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620125" y="2139950"/>
            <a:ext cx="1706880" cy="4876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谋事，办事情</a:t>
            </a:r>
            <a:endParaRPr lang="zh-CN" altLang="en-US" sz="20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337165" y="2427605"/>
            <a:ext cx="336550" cy="5664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却</a:t>
            </a:r>
            <a:endParaRPr lang="zh-CN" altLang="en-US" sz="24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567035" y="3322320"/>
            <a:ext cx="1615440" cy="1041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忠心尽心尽力</a:t>
            </a:r>
            <a:endParaRPr lang="zh-CN" altLang="en-US" sz="24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870700" y="2155190"/>
            <a:ext cx="1097280" cy="5664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为、替</a:t>
            </a:r>
            <a:endParaRPr lang="zh-CN" altLang="en-US" sz="24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065270" y="4474845"/>
            <a:ext cx="792480" cy="5664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交往</a:t>
            </a:r>
            <a:endParaRPr lang="zh-CN" altLang="en-US" sz="24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109845" y="4474845"/>
            <a:ext cx="1402080" cy="5664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不讲诚信</a:t>
            </a:r>
            <a:endParaRPr lang="zh-CN" altLang="en-US" sz="24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718300" y="4474845"/>
            <a:ext cx="1402080" cy="5664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传授知识</a:t>
            </a:r>
            <a:endParaRPr lang="zh-CN" altLang="en-US" sz="24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315960" y="4474845"/>
            <a:ext cx="792480" cy="5664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复习</a:t>
            </a:r>
            <a:endParaRPr lang="zh-CN" altLang="en-US" sz="24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6" name=" 18"/>
          <p:cNvSpPr/>
          <p:nvPr/>
        </p:nvSpPr>
        <p:spPr bwMode="auto">
          <a:xfrm rot="5400000" flipH="1">
            <a:off x="5988685" y="-2409825"/>
            <a:ext cx="503555" cy="8194040"/>
          </a:xfrm>
          <a:custGeom>
            <a:avLst/>
            <a:gdLst>
              <a:gd name="T0" fmla="*/ 2147483646 w 41"/>
              <a:gd name="T1" fmla="*/ 2147483646 h 281"/>
              <a:gd name="T2" fmla="*/ 2147483646 w 41"/>
              <a:gd name="T3" fmla="*/ 2147483646 h 281"/>
              <a:gd name="T4" fmla="*/ 0 w 41"/>
              <a:gd name="T5" fmla="*/ 0 h 281"/>
              <a:gd name="T6" fmla="*/ 2147483646 w 41"/>
              <a:gd name="T7" fmla="*/ 2147483646 h 281"/>
              <a:gd name="T8" fmla="*/ 2147483646 w 41"/>
              <a:gd name="T9" fmla="*/ 2147483646 h 281"/>
              <a:gd name="T10" fmla="*/ 2147483646 w 41"/>
              <a:gd name="T11" fmla="*/ 2147483646 h 281"/>
              <a:gd name="T12" fmla="*/ 2147483646 w 41"/>
              <a:gd name="T13" fmla="*/ 2147483646 h 281"/>
              <a:gd name="T14" fmla="*/ 2147483646 w 41"/>
              <a:gd name="T15" fmla="*/ 2147483646 h 281"/>
              <a:gd name="T16" fmla="*/ 2147483646 w 41"/>
              <a:gd name="T17" fmla="*/ 2147483646 h 281"/>
              <a:gd name="T18" fmla="*/ 2147483646 w 41"/>
              <a:gd name="T19" fmla="*/ 2147483646 h 281"/>
              <a:gd name="T20" fmla="*/ 2147483646 w 41"/>
              <a:gd name="T21" fmla="*/ 2147483646 h 281"/>
              <a:gd name="T22" fmla="*/ 2147483646 w 41"/>
              <a:gd name="T23" fmla="*/ 2147483646 h 281"/>
              <a:gd name="T24" fmla="*/ 2147483646 w 41"/>
              <a:gd name="T25" fmla="*/ 2147483646 h 281"/>
              <a:gd name="T26" fmla="*/ 0 w 41"/>
              <a:gd name="T27" fmla="*/ 2147483646 h 281"/>
              <a:gd name="T28" fmla="*/ 2147483646 w 41"/>
              <a:gd name="T29" fmla="*/ 2147483646 h 281"/>
              <a:gd name="T30" fmla="*/ 2147483646 w 41"/>
              <a:gd name="T31" fmla="*/ 2147483646 h 281"/>
              <a:gd name="T32" fmla="*/ 2147483646 w 41"/>
              <a:gd name="T33" fmla="*/ 2147483646 h 281"/>
              <a:gd name="T34" fmla="*/ 2147483646 w 41"/>
              <a:gd name="T35" fmla="*/ 2147483646 h 281"/>
              <a:gd name="T36" fmla="*/ 2147483646 w 41"/>
              <a:gd name="T37" fmla="*/ 2147483646 h 281"/>
              <a:gd name="T38" fmla="*/ 2147483646 w 41"/>
              <a:gd name="T39" fmla="*/ 2147483646 h 281"/>
              <a:gd name="T40" fmla="*/ 2147483646 w 41"/>
              <a:gd name="T41" fmla="*/ 2147483646 h 281"/>
              <a:gd name="T42" fmla="*/ 2147483646 w 41"/>
              <a:gd name="T43" fmla="*/ 2147483646 h 28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1896745" y="213360"/>
            <a:ext cx="9570085" cy="13589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曾子说：我每天多次反省自身，为别人办事情是不是尽心尽力了。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9" name=" 18"/>
          <p:cNvSpPr/>
          <p:nvPr/>
        </p:nvSpPr>
        <p:spPr bwMode="auto">
          <a:xfrm rot="16200000" flipH="1">
            <a:off x="5977890" y="993775"/>
            <a:ext cx="503555" cy="8194040"/>
          </a:xfrm>
          <a:custGeom>
            <a:avLst/>
            <a:gdLst>
              <a:gd name="T0" fmla="*/ 2147483646 w 41"/>
              <a:gd name="T1" fmla="*/ 2147483646 h 281"/>
              <a:gd name="T2" fmla="*/ 2147483646 w 41"/>
              <a:gd name="T3" fmla="*/ 2147483646 h 281"/>
              <a:gd name="T4" fmla="*/ 0 w 41"/>
              <a:gd name="T5" fmla="*/ 0 h 281"/>
              <a:gd name="T6" fmla="*/ 2147483646 w 41"/>
              <a:gd name="T7" fmla="*/ 2147483646 h 281"/>
              <a:gd name="T8" fmla="*/ 2147483646 w 41"/>
              <a:gd name="T9" fmla="*/ 2147483646 h 281"/>
              <a:gd name="T10" fmla="*/ 2147483646 w 41"/>
              <a:gd name="T11" fmla="*/ 2147483646 h 281"/>
              <a:gd name="T12" fmla="*/ 2147483646 w 41"/>
              <a:gd name="T13" fmla="*/ 2147483646 h 281"/>
              <a:gd name="T14" fmla="*/ 2147483646 w 41"/>
              <a:gd name="T15" fmla="*/ 2147483646 h 281"/>
              <a:gd name="T16" fmla="*/ 2147483646 w 41"/>
              <a:gd name="T17" fmla="*/ 2147483646 h 281"/>
              <a:gd name="T18" fmla="*/ 2147483646 w 41"/>
              <a:gd name="T19" fmla="*/ 2147483646 h 281"/>
              <a:gd name="T20" fmla="*/ 2147483646 w 41"/>
              <a:gd name="T21" fmla="*/ 2147483646 h 281"/>
              <a:gd name="T22" fmla="*/ 2147483646 w 41"/>
              <a:gd name="T23" fmla="*/ 2147483646 h 281"/>
              <a:gd name="T24" fmla="*/ 2147483646 w 41"/>
              <a:gd name="T25" fmla="*/ 2147483646 h 281"/>
              <a:gd name="T26" fmla="*/ 0 w 41"/>
              <a:gd name="T27" fmla="*/ 2147483646 h 281"/>
              <a:gd name="T28" fmla="*/ 2147483646 w 41"/>
              <a:gd name="T29" fmla="*/ 2147483646 h 281"/>
              <a:gd name="T30" fmla="*/ 2147483646 w 41"/>
              <a:gd name="T31" fmla="*/ 2147483646 h 281"/>
              <a:gd name="T32" fmla="*/ 2147483646 w 41"/>
              <a:gd name="T33" fmla="*/ 2147483646 h 281"/>
              <a:gd name="T34" fmla="*/ 2147483646 w 41"/>
              <a:gd name="T35" fmla="*/ 2147483646 h 281"/>
              <a:gd name="T36" fmla="*/ 2147483646 w 41"/>
              <a:gd name="T37" fmla="*/ 2147483646 h 281"/>
              <a:gd name="T38" fmla="*/ 2147483646 w 41"/>
              <a:gd name="T39" fmla="*/ 2147483646 h 281"/>
              <a:gd name="T40" fmla="*/ 2147483646 w 41"/>
              <a:gd name="T41" fmla="*/ 2147483646 h 281"/>
              <a:gd name="T42" fmla="*/ 2147483646 w 41"/>
              <a:gd name="T43" fmla="*/ 2147483646 h 28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535305" y="5730240"/>
            <a:ext cx="11207115" cy="7251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与朋友交往是不是诚实守信了？老师传授知识是不是复习了？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50" name=" 2050">
            <a:hlinkClick r:id="rId8" action="ppaction://hlinksldjump"/>
          </p:cNvPr>
          <p:cNvSpPr/>
          <p:nvPr/>
        </p:nvSpPr>
        <p:spPr bwMode="auto">
          <a:xfrm>
            <a:off x="10978515" y="5730240"/>
            <a:ext cx="1203960" cy="1036320"/>
          </a:xfrm>
          <a:custGeom>
            <a:avLst/>
            <a:gdLst/>
            <a:ahLst/>
            <a:cxnLst/>
            <a:rect l="0" t="0" r="r" b="b"/>
            <a:pathLst>
              <a:path w="1646238" h="2433638">
                <a:moveTo>
                  <a:pt x="577732" y="161925"/>
                </a:moveTo>
                <a:lnTo>
                  <a:pt x="586070" y="162719"/>
                </a:lnTo>
                <a:lnTo>
                  <a:pt x="593614" y="163910"/>
                </a:lnTo>
                <a:lnTo>
                  <a:pt x="597585" y="164703"/>
                </a:lnTo>
                <a:lnTo>
                  <a:pt x="601953" y="165894"/>
                </a:lnTo>
                <a:lnTo>
                  <a:pt x="605526" y="167482"/>
                </a:lnTo>
                <a:lnTo>
                  <a:pt x="609100" y="169069"/>
                </a:lnTo>
                <a:lnTo>
                  <a:pt x="612674" y="171053"/>
                </a:lnTo>
                <a:lnTo>
                  <a:pt x="616247" y="173435"/>
                </a:lnTo>
                <a:lnTo>
                  <a:pt x="619821" y="176610"/>
                </a:lnTo>
                <a:lnTo>
                  <a:pt x="623394" y="179388"/>
                </a:lnTo>
                <a:lnTo>
                  <a:pt x="626968" y="182563"/>
                </a:lnTo>
                <a:lnTo>
                  <a:pt x="630145" y="186135"/>
                </a:lnTo>
                <a:lnTo>
                  <a:pt x="633321" y="190103"/>
                </a:lnTo>
                <a:lnTo>
                  <a:pt x="636498" y="194469"/>
                </a:lnTo>
                <a:lnTo>
                  <a:pt x="639674" y="199232"/>
                </a:lnTo>
                <a:lnTo>
                  <a:pt x="642454" y="204788"/>
                </a:lnTo>
                <a:lnTo>
                  <a:pt x="645233" y="210344"/>
                </a:lnTo>
                <a:lnTo>
                  <a:pt x="648013" y="216297"/>
                </a:lnTo>
                <a:lnTo>
                  <a:pt x="650792" y="222647"/>
                </a:lnTo>
                <a:lnTo>
                  <a:pt x="653969" y="229394"/>
                </a:lnTo>
                <a:lnTo>
                  <a:pt x="656351" y="237332"/>
                </a:lnTo>
                <a:lnTo>
                  <a:pt x="658733" y="245269"/>
                </a:lnTo>
                <a:lnTo>
                  <a:pt x="838208" y="927100"/>
                </a:lnTo>
                <a:lnTo>
                  <a:pt x="840193" y="928291"/>
                </a:lnTo>
                <a:lnTo>
                  <a:pt x="841781" y="933450"/>
                </a:lnTo>
                <a:lnTo>
                  <a:pt x="899356" y="921941"/>
                </a:lnTo>
                <a:lnTo>
                  <a:pt x="911665" y="922338"/>
                </a:lnTo>
                <a:lnTo>
                  <a:pt x="923180" y="923529"/>
                </a:lnTo>
                <a:lnTo>
                  <a:pt x="935489" y="924719"/>
                </a:lnTo>
                <a:lnTo>
                  <a:pt x="946607" y="926704"/>
                </a:lnTo>
                <a:lnTo>
                  <a:pt x="957725" y="929482"/>
                </a:lnTo>
                <a:lnTo>
                  <a:pt x="969240" y="932657"/>
                </a:lnTo>
                <a:lnTo>
                  <a:pt x="979960" y="936229"/>
                </a:lnTo>
                <a:lnTo>
                  <a:pt x="991078" y="939800"/>
                </a:lnTo>
                <a:lnTo>
                  <a:pt x="1001402" y="944166"/>
                </a:lnTo>
                <a:lnTo>
                  <a:pt x="1011726" y="948929"/>
                </a:lnTo>
                <a:lnTo>
                  <a:pt x="1022049" y="954485"/>
                </a:lnTo>
                <a:lnTo>
                  <a:pt x="1031976" y="960438"/>
                </a:lnTo>
                <a:lnTo>
                  <a:pt x="1041506" y="966788"/>
                </a:lnTo>
                <a:lnTo>
                  <a:pt x="1051432" y="973535"/>
                </a:lnTo>
                <a:lnTo>
                  <a:pt x="1060565" y="980679"/>
                </a:lnTo>
                <a:lnTo>
                  <a:pt x="1069697" y="988616"/>
                </a:lnTo>
                <a:lnTo>
                  <a:pt x="1076050" y="994172"/>
                </a:lnTo>
                <a:lnTo>
                  <a:pt x="1081212" y="999729"/>
                </a:lnTo>
                <a:lnTo>
                  <a:pt x="1086374" y="1005682"/>
                </a:lnTo>
                <a:lnTo>
                  <a:pt x="1090345" y="1012032"/>
                </a:lnTo>
                <a:lnTo>
                  <a:pt x="1126478" y="1071960"/>
                </a:lnTo>
                <a:lnTo>
                  <a:pt x="1183258" y="1074341"/>
                </a:lnTo>
                <a:lnTo>
                  <a:pt x="1184847" y="1075532"/>
                </a:lnTo>
                <a:lnTo>
                  <a:pt x="1199538" y="1077913"/>
                </a:lnTo>
                <a:lnTo>
                  <a:pt x="1214230" y="1081088"/>
                </a:lnTo>
                <a:lnTo>
                  <a:pt x="1228524" y="1085057"/>
                </a:lnTo>
                <a:lnTo>
                  <a:pt x="1242818" y="1089422"/>
                </a:lnTo>
                <a:lnTo>
                  <a:pt x="1256716" y="1094582"/>
                </a:lnTo>
                <a:lnTo>
                  <a:pt x="1271010" y="1100932"/>
                </a:lnTo>
                <a:lnTo>
                  <a:pt x="1284510" y="1106885"/>
                </a:lnTo>
                <a:lnTo>
                  <a:pt x="1298011" y="1114029"/>
                </a:lnTo>
                <a:lnTo>
                  <a:pt x="1310717" y="1121172"/>
                </a:lnTo>
                <a:lnTo>
                  <a:pt x="1323820" y="1129507"/>
                </a:lnTo>
                <a:lnTo>
                  <a:pt x="1336129" y="1137444"/>
                </a:lnTo>
                <a:lnTo>
                  <a:pt x="1348041" y="1146175"/>
                </a:lnTo>
                <a:lnTo>
                  <a:pt x="1359953" y="1155700"/>
                </a:lnTo>
                <a:lnTo>
                  <a:pt x="1371071" y="1165225"/>
                </a:lnTo>
                <a:lnTo>
                  <a:pt x="1381792" y="1175147"/>
                </a:lnTo>
                <a:lnTo>
                  <a:pt x="1392115" y="1185863"/>
                </a:lnTo>
                <a:lnTo>
                  <a:pt x="1408792" y="1204119"/>
                </a:lnTo>
                <a:lnTo>
                  <a:pt x="1424278" y="1223566"/>
                </a:lnTo>
                <a:lnTo>
                  <a:pt x="1439763" y="1243410"/>
                </a:lnTo>
                <a:lnTo>
                  <a:pt x="1454058" y="1263254"/>
                </a:lnTo>
                <a:lnTo>
                  <a:pt x="1467955" y="1283891"/>
                </a:lnTo>
                <a:lnTo>
                  <a:pt x="1480264" y="1305322"/>
                </a:lnTo>
                <a:lnTo>
                  <a:pt x="1492970" y="1327150"/>
                </a:lnTo>
                <a:lnTo>
                  <a:pt x="1504088" y="1348582"/>
                </a:lnTo>
                <a:lnTo>
                  <a:pt x="1505279" y="1351360"/>
                </a:lnTo>
                <a:lnTo>
                  <a:pt x="1506471" y="1352154"/>
                </a:lnTo>
                <a:lnTo>
                  <a:pt x="1508059" y="1352550"/>
                </a:lnTo>
                <a:lnTo>
                  <a:pt x="1518780" y="1353344"/>
                </a:lnTo>
                <a:lnTo>
                  <a:pt x="1528309" y="1355329"/>
                </a:lnTo>
                <a:lnTo>
                  <a:pt x="1537839" y="1357710"/>
                </a:lnTo>
                <a:lnTo>
                  <a:pt x="1546971" y="1360885"/>
                </a:lnTo>
                <a:lnTo>
                  <a:pt x="1555707" y="1364457"/>
                </a:lnTo>
                <a:lnTo>
                  <a:pt x="1563648" y="1368822"/>
                </a:lnTo>
                <a:lnTo>
                  <a:pt x="1571590" y="1373982"/>
                </a:lnTo>
                <a:lnTo>
                  <a:pt x="1578737" y="1379935"/>
                </a:lnTo>
                <a:lnTo>
                  <a:pt x="1585487" y="1385888"/>
                </a:lnTo>
                <a:lnTo>
                  <a:pt x="1591840" y="1392238"/>
                </a:lnTo>
                <a:lnTo>
                  <a:pt x="1597796" y="1398985"/>
                </a:lnTo>
                <a:lnTo>
                  <a:pt x="1603752" y="1406525"/>
                </a:lnTo>
                <a:lnTo>
                  <a:pt x="1608914" y="1413669"/>
                </a:lnTo>
                <a:lnTo>
                  <a:pt x="1613678" y="1421607"/>
                </a:lnTo>
                <a:lnTo>
                  <a:pt x="1618046" y="1429544"/>
                </a:lnTo>
                <a:lnTo>
                  <a:pt x="1622017" y="1437879"/>
                </a:lnTo>
                <a:lnTo>
                  <a:pt x="1625988" y="1446213"/>
                </a:lnTo>
                <a:lnTo>
                  <a:pt x="1629561" y="1454547"/>
                </a:lnTo>
                <a:lnTo>
                  <a:pt x="1632738" y="1463279"/>
                </a:lnTo>
                <a:lnTo>
                  <a:pt x="1635517" y="1471613"/>
                </a:lnTo>
                <a:lnTo>
                  <a:pt x="1637900" y="1479947"/>
                </a:lnTo>
                <a:lnTo>
                  <a:pt x="1639885" y="1488282"/>
                </a:lnTo>
                <a:lnTo>
                  <a:pt x="1641473" y="1497013"/>
                </a:lnTo>
                <a:lnTo>
                  <a:pt x="1643062" y="1504950"/>
                </a:lnTo>
                <a:lnTo>
                  <a:pt x="1644253" y="1512491"/>
                </a:lnTo>
                <a:lnTo>
                  <a:pt x="1645047" y="1520429"/>
                </a:lnTo>
                <a:lnTo>
                  <a:pt x="1645841" y="1527969"/>
                </a:lnTo>
                <a:lnTo>
                  <a:pt x="1646238" y="1534716"/>
                </a:lnTo>
                <a:lnTo>
                  <a:pt x="1646238" y="1541463"/>
                </a:lnTo>
                <a:lnTo>
                  <a:pt x="1646238" y="1548210"/>
                </a:lnTo>
                <a:lnTo>
                  <a:pt x="1645841" y="1553766"/>
                </a:lnTo>
                <a:lnTo>
                  <a:pt x="1645444" y="1558925"/>
                </a:lnTo>
                <a:lnTo>
                  <a:pt x="1643458" y="1570832"/>
                </a:lnTo>
                <a:lnTo>
                  <a:pt x="1642267" y="1583532"/>
                </a:lnTo>
                <a:lnTo>
                  <a:pt x="1641473" y="1595835"/>
                </a:lnTo>
                <a:lnTo>
                  <a:pt x="1640679" y="1608535"/>
                </a:lnTo>
                <a:lnTo>
                  <a:pt x="1634723" y="1749029"/>
                </a:lnTo>
                <a:lnTo>
                  <a:pt x="1628370" y="1889126"/>
                </a:lnTo>
                <a:lnTo>
                  <a:pt x="1627973" y="1902222"/>
                </a:lnTo>
                <a:lnTo>
                  <a:pt x="1626385" y="1915716"/>
                </a:lnTo>
                <a:lnTo>
                  <a:pt x="1625194" y="1928416"/>
                </a:lnTo>
                <a:lnTo>
                  <a:pt x="1623208" y="1941910"/>
                </a:lnTo>
                <a:lnTo>
                  <a:pt x="1621223" y="1954610"/>
                </a:lnTo>
                <a:lnTo>
                  <a:pt x="1618840" y="1968104"/>
                </a:lnTo>
                <a:lnTo>
                  <a:pt x="1616061" y="1980804"/>
                </a:lnTo>
                <a:lnTo>
                  <a:pt x="1612884" y="1993504"/>
                </a:lnTo>
                <a:lnTo>
                  <a:pt x="1604546" y="2026444"/>
                </a:lnTo>
                <a:lnTo>
                  <a:pt x="1595414" y="2058988"/>
                </a:lnTo>
                <a:lnTo>
                  <a:pt x="1586281" y="2091532"/>
                </a:lnTo>
                <a:lnTo>
                  <a:pt x="1577148" y="2123679"/>
                </a:lnTo>
                <a:lnTo>
                  <a:pt x="1579134" y="2125663"/>
                </a:lnTo>
                <a:lnTo>
                  <a:pt x="1617252" y="2294732"/>
                </a:lnTo>
                <a:lnTo>
                  <a:pt x="1571590" y="2303463"/>
                </a:lnTo>
                <a:lnTo>
                  <a:pt x="1487411" y="2318147"/>
                </a:lnTo>
                <a:lnTo>
                  <a:pt x="1251951" y="2359026"/>
                </a:lnTo>
                <a:lnTo>
                  <a:pt x="1000608" y="2402285"/>
                </a:lnTo>
                <a:lnTo>
                  <a:pt x="897370" y="2420541"/>
                </a:lnTo>
                <a:lnTo>
                  <a:pt x="824310" y="2433638"/>
                </a:lnTo>
                <a:lnTo>
                  <a:pt x="785398" y="2236391"/>
                </a:lnTo>
                <a:lnTo>
                  <a:pt x="781030" y="2228851"/>
                </a:lnTo>
                <a:lnTo>
                  <a:pt x="776662" y="2221707"/>
                </a:lnTo>
                <a:lnTo>
                  <a:pt x="771897" y="2214563"/>
                </a:lnTo>
                <a:lnTo>
                  <a:pt x="767133" y="2207816"/>
                </a:lnTo>
                <a:lnTo>
                  <a:pt x="761574" y="2201069"/>
                </a:lnTo>
                <a:lnTo>
                  <a:pt x="756015" y="2194719"/>
                </a:lnTo>
                <a:lnTo>
                  <a:pt x="750456" y="2188369"/>
                </a:lnTo>
                <a:lnTo>
                  <a:pt x="744897" y="2182416"/>
                </a:lnTo>
                <a:lnTo>
                  <a:pt x="738544" y="2176463"/>
                </a:lnTo>
                <a:lnTo>
                  <a:pt x="732191" y="2170907"/>
                </a:lnTo>
                <a:lnTo>
                  <a:pt x="725441" y="2165351"/>
                </a:lnTo>
                <a:lnTo>
                  <a:pt x="719088" y="2159794"/>
                </a:lnTo>
                <a:lnTo>
                  <a:pt x="711940" y="2155032"/>
                </a:lnTo>
                <a:lnTo>
                  <a:pt x="704396" y="2149873"/>
                </a:lnTo>
                <a:lnTo>
                  <a:pt x="697249" y="2145507"/>
                </a:lnTo>
                <a:lnTo>
                  <a:pt x="689705" y="2141141"/>
                </a:lnTo>
                <a:lnTo>
                  <a:pt x="678984" y="2135585"/>
                </a:lnTo>
                <a:lnTo>
                  <a:pt x="668660" y="2130029"/>
                </a:lnTo>
                <a:lnTo>
                  <a:pt x="648807" y="2118519"/>
                </a:lnTo>
                <a:lnTo>
                  <a:pt x="630145" y="2106216"/>
                </a:lnTo>
                <a:lnTo>
                  <a:pt x="611482" y="2093119"/>
                </a:lnTo>
                <a:lnTo>
                  <a:pt x="593217" y="2080022"/>
                </a:lnTo>
                <a:lnTo>
                  <a:pt x="576144" y="2065735"/>
                </a:lnTo>
                <a:lnTo>
                  <a:pt x="559070" y="2051447"/>
                </a:lnTo>
                <a:lnTo>
                  <a:pt x="543187" y="2035969"/>
                </a:lnTo>
                <a:lnTo>
                  <a:pt x="526907" y="2020491"/>
                </a:lnTo>
                <a:lnTo>
                  <a:pt x="511422" y="2004616"/>
                </a:lnTo>
                <a:lnTo>
                  <a:pt x="496333" y="1988344"/>
                </a:lnTo>
                <a:lnTo>
                  <a:pt x="481245" y="1971676"/>
                </a:lnTo>
                <a:lnTo>
                  <a:pt x="466951" y="1954610"/>
                </a:lnTo>
                <a:lnTo>
                  <a:pt x="452259" y="1937147"/>
                </a:lnTo>
                <a:lnTo>
                  <a:pt x="424067" y="1902222"/>
                </a:lnTo>
                <a:lnTo>
                  <a:pt x="418111" y="1894285"/>
                </a:lnTo>
                <a:lnTo>
                  <a:pt x="412552" y="1886744"/>
                </a:lnTo>
                <a:lnTo>
                  <a:pt x="401435" y="1870472"/>
                </a:lnTo>
                <a:lnTo>
                  <a:pt x="391508" y="1853804"/>
                </a:lnTo>
                <a:lnTo>
                  <a:pt x="381978" y="1837532"/>
                </a:lnTo>
                <a:lnTo>
                  <a:pt x="372846" y="1820069"/>
                </a:lnTo>
                <a:lnTo>
                  <a:pt x="364110" y="1803401"/>
                </a:lnTo>
                <a:lnTo>
                  <a:pt x="356169" y="1785541"/>
                </a:lnTo>
                <a:lnTo>
                  <a:pt x="348228" y="1768079"/>
                </a:lnTo>
                <a:lnTo>
                  <a:pt x="332345" y="1733551"/>
                </a:lnTo>
                <a:lnTo>
                  <a:pt x="324404" y="1716485"/>
                </a:lnTo>
                <a:lnTo>
                  <a:pt x="316065" y="1699022"/>
                </a:lnTo>
                <a:lnTo>
                  <a:pt x="307727" y="1682354"/>
                </a:lnTo>
                <a:lnTo>
                  <a:pt x="298991" y="1666082"/>
                </a:lnTo>
                <a:lnTo>
                  <a:pt x="289462" y="1649413"/>
                </a:lnTo>
                <a:lnTo>
                  <a:pt x="279535" y="1633935"/>
                </a:lnTo>
                <a:lnTo>
                  <a:pt x="275962" y="1624410"/>
                </a:lnTo>
                <a:lnTo>
                  <a:pt x="271594" y="1614885"/>
                </a:lnTo>
                <a:lnTo>
                  <a:pt x="266829" y="1605360"/>
                </a:lnTo>
                <a:lnTo>
                  <a:pt x="261667" y="1595835"/>
                </a:lnTo>
                <a:lnTo>
                  <a:pt x="256505" y="1586310"/>
                </a:lnTo>
                <a:lnTo>
                  <a:pt x="250946" y="1577182"/>
                </a:lnTo>
                <a:lnTo>
                  <a:pt x="239431" y="1558132"/>
                </a:lnTo>
                <a:lnTo>
                  <a:pt x="227122" y="1539479"/>
                </a:lnTo>
                <a:lnTo>
                  <a:pt x="214813" y="1521619"/>
                </a:lnTo>
                <a:lnTo>
                  <a:pt x="190592" y="1486694"/>
                </a:lnTo>
                <a:lnTo>
                  <a:pt x="185827" y="1479154"/>
                </a:lnTo>
                <a:lnTo>
                  <a:pt x="181063" y="1470422"/>
                </a:lnTo>
                <a:lnTo>
                  <a:pt x="170342" y="1450579"/>
                </a:lnTo>
                <a:lnTo>
                  <a:pt x="164783" y="1441054"/>
                </a:lnTo>
                <a:lnTo>
                  <a:pt x="159224" y="1431132"/>
                </a:lnTo>
                <a:lnTo>
                  <a:pt x="156444" y="1427163"/>
                </a:lnTo>
                <a:lnTo>
                  <a:pt x="153268" y="1423194"/>
                </a:lnTo>
                <a:lnTo>
                  <a:pt x="149694" y="1419622"/>
                </a:lnTo>
                <a:lnTo>
                  <a:pt x="146518" y="1416447"/>
                </a:lnTo>
                <a:lnTo>
                  <a:pt x="143738" y="1413272"/>
                </a:lnTo>
                <a:lnTo>
                  <a:pt x="140959" y="1409304"/>
                </a:lnTo>
                <a:lnTo>
                  <a:pt x="138576" y="1404541"/>
                </a:lnTo>
                <a:lnTo>
                  <a:pt x="136591" y="1398985"/>
                </a:lnTo>
                <a:lnTo>
                  <a:pt x="134209" y="1393429"/>
                </a:lnTo>
                <a:lnTo>
                  <a:pt x="132620" y="1387475"/>
                </a:lnTo>
                <a:lnTo>
                  <a:pt x="129047" y="1373982"/>
                </a:lnTo>
                <a:lnTo>
                  <a:pt x="125870" y="1360488"/>
                </a:lnTo>
                <a:lnTo>
                  <a:pt x="122694" y="1346994"/>
                </a:lnTo>
                <a:lnTo>
                  <a:pt x="120311" y="1335485"/>
                </a:lnTo>
                <a:lnTo>
                  <a:pt x="117532" y="1325563"/>
                </a:lnTo>
                <a:lnTo>
                  <a:pt x="109194" y="1300560"/>
                </a:lnTo>
                <a:lnTo>
                  <a:pt x="100458" y="1276350"/>
                </a:lnTo>
                <a:lnTo>
                  <a:pt x="95296" y="1264047"/>
                </a:lnTo>
                <a:lnTo>
                  <a:pt x="90531" y="1252538"/>
                </a:lnTo>
                <a:lnTo>
                  <a:pt x="85767" y="1241425"/>
                </a:lnTo>
                <a:lnTo>
                  <a:pt x="80208" y="1229916"/>
                </a:lnTo>
                <a:lnTo>
                  <a:pt x="77031" y="1223566"/>
                </a:lnTo>
                <a:lnTo>
                  <a:pt x="73458" y="1217216"/>
                </a:lnTo>
                <a:lnTo>
                  <a:pt x="65119" y="1203722"/>
                </a:lnTo>
                <a:lnTo>
                  <a:pt x="55987" y="1190625"/>
                </a:lnTo>
                <a:lnTo>
                  <a:pt x="46457" y="1177132"/>
                </a:lnTo>
                <a:lnTo>
                  <a:pt x="26207" y="1150938"/>
                </a:lnTo>
                <a:lnTo>
                  <a:pt x="6353" y="1125538"/>
                </a:lnTo>
                <a:lnTo>
                  <a:pt x="3574" y="1121172"/>
                </a:lnTo>
                <a:lnTo>
                  <a:pt x="1589" y="1116410"/>
                </a:lnTo>
                <a:lnTo>
                  <a:pt x="397" y="1111250"/>
                </a:lnTo>
                <a:lnTo>
                  <a:pt x="0" y="1106091"/>
                </a:lnTo>
                <a:lnTo>
                  <a:pt x="0" y="1100535"/>
                </a:lnTo>
                <a:lnTo>
                  <a:pt x="794" y="1094582"/>
                </a:lnTo>
                <a:lnTo>
                  <a:pt x="1986" y="1088629"/>
                </a:lnTo>
                <a:lnTo>
                  <a:pt x="3574" y="1083072"/>
                </a:lnTo>
                <a:lnTo>
                  <a:pt x="5559" y="1077516"/>
                </a:lnTo>
                <a:lnTo>
                  <a:pt x="8339" y="1071960"/>
                </a:lnTo>
                <a:lnTo>
                  <a:pt x="11118" y="1066404"/>
                </a:lnTo>
                <a:lnTo>
                  <a:pt x="14295" y="1061641"/>
                </a:lnTo>
                <a:lnTo>
                  <a:pt x="17868" y="1056879"/>
                </a:lnTo>
                <a:lnTo>
                  <a:pt x="21045" y="1052910"/>
                </a:lnTo>
                <a:lnTo>
                  <a:pt x="24618" y="1048941"/>
                </a:lnTo>
                <a:lnTo>
                  <a:pt x="28192" y="1045766"/>
                </a:lnTo>
                <a:lnTo>
                  <a:pt x="33751" y="1041400"/>
                </a:lnTo>
                <a:lnTo>
                  <a:pt x="39310" y="1037432"/>
                </a:lnTo>
                <a:lnTo>
                  <a:pt x="45663" y="1034257"/>
                </a:lnTo>
                <a:lnTo>
                  <a:pt x="52016" y="1031479"/>
                </a:lnTo>
                <a:lnTo>
                  <a:pt x="58369" y="1029097"/>
                </a:lnTo>
                <a:lnTo>
                  <a:pt x="64722" y="1027113"/>
                </a:lnTo>
                <a:lnTo>
                  <a:pt x="71869" y="1025922"/>
                </a:lnTo>
                <a:lnTo>
                  <a:pt x="78619" y="1024732"/>
                </a:lnTo>
                <a:lnTo>
                  <a:pt x="85767" y="1023938"/>
                </a:lnTo>
                <a:lnTo>
                  <a:pt x="92517" y="1023541"/>
                </a:lnTo>
                <a:lnTo>
                  <a:pt x="100061" y="1023938"/>
                </a:lnTo>
                <a:lnTo>
                  <a:pt x="107208" y="1024335"/>
                </a:lnTo>
                <a:lnTo>
                  <a:pt x="114355" y="1024732"/>
                </a:lnTo>
                <a:lnTo>
                  <a:pt x="121503" y="1025922"/>
                </a:lnTo>
                <a:lnTo>
                  <a:pt x="129047" y="1027510"/>
                </a:lnTo>
                <a:lnTo>
                  <a:pt x="136194" y="1029097"/>
                </a:lnTo>
                <a:lnTo>
                  <a:pt x="143341" y="1031082"/>
                </a:lnTo>
                <a:lnTo>
                  <a:pt x="150488" y="1033066"/>
                </a:lnTo>
                <a:lnTo>
                  <a:pt x="157636" y="1035844"/>
                </a:lnTo>
                <a:lnTo>
                  <a:pt x="164783" y="1038622"/>
                </a:lnTo>
                <a:lnTo>
                  <a:pt x="171533" y="1041400"/>
                </a:lnTo>
                <a:lnTo>
                  <a:pt x="177886" y="1044972"/>
                </a:lnTo>
                <a:lnTo>
                  <a:pt x="185033" y="1048544"/>
                </a:lnTo>
                <a:lnTo>
                  <a:pt x="191386" y="1052116"/>
                </a:lnTo>
                <a:lnTo>
                  <a:pt x="197739" y="1055688"/>
                </a:lnTo>
                <a:lnTo>
                  <a:pt x="203695" y="1059657"/>
                </a:lnTo>
                <a:lnTo>
                  <a:pt x="209651" y="1064022"/>
                </a:lnTo>
                <a:lnTo>
                  <a:pt x="215210" y="1067991"/>
                </a:lnTo>
                <a:lnTo>
                  <a:pt x="220769" y="1072754"/>
                </a:lnTo>
                <a:lnTo>
                  <a:pt x="225534" y="1077516"/>
                </a:lnTo>
                <a:lnTo>
                  <a:pt x="230299" y="1081882"/>
                </a:lnTo>
                <a:lnTo>
                  <a:pt x="235064" y="1086644"/>
                </a:lnTo>
                <a:lnTo>
                  <a:pt x="239828" y="1092200"/>
                </a:lnTo>
                <a:lnTo>
                  <a:pt x="244593" y="1097757"/>
                </a:lnTo>
                <a:lnTo>
                  <a:pt x="252932" y="1109663"/>
                </a:lnTo>
                <a:lnTo>
                  <a:pt x="260873" y="1121966"/>
                </a:lnTo>
                <a:lnTo>
                  <a:pt x="268814" y="1135063"/>
                </a:lnTo>
                <a:lnTo>
                  <a:pt x="283903" y="1160463"/>
                </a:lnTo>
                <a:lnTo>
                  <a:pt x="291447" y="1173163"/>
                </a:lnTo>
                <a:lnTo>
                  <a:pt x="299388" y="1185069"/>
                </a:lnTo>
                <a:lnTo>
                  <a:pt x="306139" y="1195785"/>
                </a:lnTo>
                <a:lnTo>
                  <a:pt x="312889" y="1206897"/>
                </a:lnTo>
                <a:lnTo>
                  <a:pt x="327580" y="1230710"/>
                </a:lnTo>
                <a:lnTo>
                  <a:pt x="342272" y="1255713"/>
                </a:lnTo>
                <a:lnTo>
                  <a:pt x="357757" y="1281113"/>
                </a:lnTo>
                <a:lnTo>
                  <a:pt x="365699" y="1293416"/>
                </a:lnTo>
                <a:lnTo>
                  <a:pt x="373640" y="1305719"/>
                </a:lnTo>
                <a:lnTo>
                  <a:pt x="382375" y="1317229"/>
                </a:lnTo>
                <a:lnTo>
                  <a:pt x="390714" y="1328738"/>
                </a:lnTo>
                <a:lnTo>
                  <a:pt x="399846" y="1339454"/>
                </a:lnTo>
                <a:lnTo>
                  <a:pt x="409376" y="1348979"/>
                </a:lnTo>
                <a:lnTo>
                  <a:pt x="418905" y="1358504"/>
                </a:lnTo>
                <a:lnTo>
                  <a:pt x="423670" y="1362472"/>
                </a:lnTo>
                <a:lnTo>
                  <a:pt x="428832" y="1366441"/>
                </a:lnTo>
                <a:lnTo>
                  <a:pt x="437171" y="1372791"/>
                </a:lnTo>
                <a:lnTo>
                  <a:pt x="445112" y="1378744"/>
                </a:lnTo>
                <a:lnTo>
                  <a:pt x="453450" y="1383904"/>
                </a:lnTo>
                <a:lnTo>
                  <a:pt x="462186" y="1388666"/>
                </a:lnTo>
                <a:lnTo>
                  <a:pt x="470921" y="1392635"/>
                </a:lnTo>
                <a:lnTo>
                  <a:pt x="479260" y="1396207"/>
                </a:lnTo>
                <a:lnTo>
                  <a:pt x="488789" y="1399382"/>
                </a:lnTo>
                <a:lnTo>
                  <a:pt x="497525" y="1402160"/>
                </a:lnTo>
                <a:lnTo>
                  <a:pt x="506657" y="1404144"/>
                </a:lnTo>
                <a:lnTo>
                  <a:pt x="516187" y="1405732"/>
                </a:lnTo>
                <a:lnTo>
                  <a:pt x="525716" y="1407319"/>
                </a:lnTo>
                <a:lnTo>
                  <a:pt x="535246" y="1408113"/>
                </a:lnTo>
                <a:lnTo>
                  <a:pt x="545172" y="1408113"/>
                </a:lnTo>
                <a:lnTo>
                  <a:pt x="555099" y="1407716"/>
                </a:lnTo>
                <a:lnTo>
                  <a:pt x="565423" y="1406922"/>
                </a:lnTo>
                <a:lnTo>
                  <a:pt x="575746" y="1404938"/>
                </a:lnTo>
                <a:lnTo>
                  <a:pt x="578923" y="1404541"/>
                </a:lnTo>
                <a:lnTo>
                  <a:pt x="582497" y="1402954"/>
                </a:lnTo>
                <a:lnTo>
                  <a:pt x="586467" y="1401366"/>
                </a:lnTo>
                <a:lnTo>
                  <a:pt x="590041" y="1398985"/>
                </a:lnTo>
                <a:lnTo>
                  <a:pt x="594012" y="1395810"/>
                </a:lnTo>
                <a:lnTo>
                  <a:pt x="597585" y="1392635"/>
                </a:lnTo>
                <a:lnTo>
                  <a:pt x="601556" y="1389460"/>
                </a:lnTo>
                <a:lnTo>
                  <a:pt x="604335" y="1385491"/>
                </a:lnTo>
                <a:lnTo>
                  <a:pt x="609894" y="1379141"/>
                </a:lnTo>
                <a:lnTo>
                  <a:pt x="614659" y="1372394"/>
                </a:lnTo>
                <a:lnTo>
                  <a:pt x="619424" y="1365647"/>
                </a:lnTo>
                <a:lnTo>
                  <a:pt x="623394" y="1358900"/>
                </a:lnTo>
                <a:lnTo>
                  <a:pt x="627762" y="1352154"/>
                </a:lnTo>
                <a:lnTo>
                  <a:pt x="631336" y="1344613"/>
                </a:lnTo>
                <a:lnTo>
                  <a:pt x="634512" y="1337469"/>
                </a:lnTo>
                <a:lnTo>
                  <a:pt x="637292" y="1330325"/>
                </a:lnTo>
                <a:lnTo>
                  <a:pt x="640071" y="1323182"/>
                </a:lnTo>
                <a:lnTo>
                  <a:pt x="642057" y="1315244"/>
                </a:lnTo>
                <a:lnTo>
                  <a:pt x="644042" y="1307704"/>
                </a:lnTo>
                <a:lnTo>
                  <a:pt x="645233" y="1299766"/>
                </a:lnTo>
                <a:lnTo>
                  <a:pt x="646424" y="1291829"/>
                </a:lnTo>
                <a:lnTo>
                  <a:pt x="647218" y="1283891"/>
                </a:lnTo>
                <a:lnTo>
                  <a:pt x="647616" y="1275557"/>
                </a:lnTo>
                <a:lnTo>
                  <a:pt x="648013" y="1267619"/>
                </a:lnTo>
                <a:lnTo>
                  <a:pt x="647616" y="1259682"/>
                </a:lnTo>
                <a:lnTo>
                  <a:pt x="647218" y="1252538"/>
                </a:lnTo>
                <a:lnTo>
                  <a:pt x="646424" y="1245394"/>
                </a:lnTo>
                <a:lnTo>
                  <a:pt x="645233" y="1237457"/>
                </a:lnTo>
                <a:lnTo>
                  <a:pt x="466951" y="280988"/>
                </a:lnTo>
                <a:lnTo>
                  <a:pt x="465362" y="271463"/>
                </a:lnTo>
                <a:lnTo>
                  <a:pt x="464568" y="263128"/>
                </a:lnTo>
                <a:lnTo>
                  <a:pt x="464568" y="254397"/>
                </a:lnTo>
                <a:lnTo>
                  <a:pt x="464965" y="246857"/>
                </a:lnTo>
                <a:lnTo>
                  <a:pt x="465759" y="239316"/>
                </a:lnTo>
                <a:lnTo>
                  <a:pt x="467348" y="232569"/>
                </a:lnTo>
                <a:lnTo>
                  <a:pt x="468936" y="225822"/>
                </a:lnTo>
                <a:lnTo>
                  <a:pt x="471318" y="219869"/>
                </a:lnTo>
                <a:lnTo>
                  <a:pt x="473701" y="214313"/>
                </a:lnTo>
                <a:lnTo>
                  <a:pt x="476480" y="209153"/>
                </a:lnTo>
                <a:lnTo>
                  <a:pt x="479657" y="204391"/>
                </a:lnTo>
                <a:lnTo>
                  <a:pt x="482833" y="199628"/>
                </a:lnTo>
                <a:lnTo>
                  <a:pt x="486407" y="195263"/>
                </a:lnTo>
                <a:lnTo>
                  <a:pt x="490775" y="191691"/>
                </a:lnTo>
                <a:lnTo>
                  <a:pt x="494348" y="188119"/>
                </a:lnTo>
                <a:lnTo>
                  <a:pt x="498319" y="184944"/>
                </a:lnTo>
                <a:lnTo>
                  <a:pt x="502289" y="182166"/>
                </a:lnTo>
                <a:lnTo>
                  <a:pt x="506657" y="179785"/>
                </a:lnTo>
                <a:lnTo>
                  <a:pt x="514201" y="175419"/>
                </a:lnTo>
                <a:lnTo>
                  <a:pt x="522143" y="171450"/>
                </a:lnTo>
                <a:lnTo>
                  <a:pt x="528893" y="169069"/>
                </a:lnTo>
                <a:lnTo>
                  <a:pt x="534849" y="167482"/>
                </a:lnTo>
                <a:lnTo>
                  <a:pt x="539614" y="166291"/>
                </a:lnTo>
                <a:lnTo>
                  <a:pt x="543981" y="165497"/>
                </a:lnTo>
                <a:lnTo>
                  <a:pt x="552320" y="163910"/>
                </a:lnTo>
                <a:lnTo>
                  <a:pt x="561055" y="162719"/>
                </a:lnTo>
                <a:lnTo>
                  <a:pt x="569393" y="162322"/>
                </a:lnTo>
                <a:lnTo>
                  <a:pt x="577732" y="161925"/>
                </a:lnTo>
                <a:close/>
                <a:moveTo>
                  <a:pt x="576263" y="0"/>
                </a:moveTo>
                <a:lnTo>
                  <a:pt x="594539" y="397"/>
                </a:lnTo>
                <a:lnTo>
                  <a:pt x="612419" y="1589"/>
                </a:lnTo>
                <a:lnTo>
                  <a:pt x="630298" y="3973"/>
                </a:lnTo>
                <a:lnTo>
                  <a:pt x="647780" y="7151"/>
                </a:lnTo>
                <a:lnTo>
                  <a:pt x="664864" y="10727"/>
                </a:lnTo>
                <a:lnTo>
                  <a:pt x="681551" y="15098"/>
                </a:lnTo>
                <a:lnTo>
                  <a:pt x="697841" y="20263"/>
                </a:lnTo>
                <a:lnTo>
                  <a:pt x="714131" y="26620"/>
                </a:lnTo>
                <a:lnTo>
                  <a:pt x="729626" y="33374"/>
                </a:lnTo>
                <a:lnTo>
                  <a:pt x="745122" y="41321"/>
                </a:lnTo>
                <a:lnTo>
                  <a:pt x="759822" y="50062"/>
                </a:lnTo>
                <a:lnTo>
                  <a:pt x="774920" y="59200"/>
                </a:lnTo>
                <a:lnTo>
                  <a:pt x="788826" y="69530"/>
                </a:lnTo>
                <a:lnTo>
                  <a:pt x="803130" y="80655"/>
                </a:lnTo>
                <a:lnTo>
                  <a:pt x="816638" y="92575"/>
                </a:lnTo>
                <a:lnTo>
                  <a:pt x="830147" y="105289"/>
                </a:lnTo>
                <a:lnTo>
                  <a:pt x="842464" y="118798"/>
                </a:lnTo>
                <a:lnTo>
                  <a:pt x="854780" y="132307"/>
                </a:lnTo>
                <a:lnTo>
                  <a:pt x="865508" y="146610"/>
                </a:lnTo>
                <a:lnTo>
                  <a:pt x="876235" y="160516"/>
                </a:lnTo>
                <a:lnTo>
                  <a:pt x="885374" y="175615"/>
                </a:lnTo>
                <a:lnTo>
                  <a:pt x="894115" y="190315"/>
                </a:lnTo>
                <a:lnTo>
                  <a:pt x="901664" y="205811"/>
                </a:lnTo>
                <a:lnTo>
                  <a:pt x="908815" y="221306"/>
                </a:lnTo>
                <a:lnTo>
                  <a:pt x="915172" y="237596"/>
                </a:lnTo>
                <a:lnTo>
                  <a:pt x="920337" y="253886"/>
                </a:lnTo>
                <a:lnTo>
                  <a:pt x="924708" y="270574"/>
                </a:lnTo>
                <a:lnTo>
                  <a:pt x="928284" y="287658"/>
                </a:lnTo>
                <a:lnTo>
                  <a:pt x="931462" y="304743"/>
                </a:lnTo>
                <a:lnTo>
                  <a:pt x="933449" y="322622"/>
                </a:lnTo>
                <a:lnTo>
                  <a:pt x="934641" y="340502"/>
                </a:lnTo>
                <a:lnTo>
                  <a:pt x="935038" y="359175"/>
                </a:lnTo>
                <a:lnTo>
                  <a:pt x="934641" y="377452"/>
                </a:lnTo>
                <a:lnTo>
                  <a:pt x="933449" y="395331"/>
                </a:lnTo>
                <a:lnTo>
                  <a:pt x="931462" y="413211"/>
                </a:lnTo>
                <a:lnTo>
                  <a:pt x="928284" y="430693"/>
                </a:lnTo>
                <a:lnTo>
                  <a:pt x="924708" y="447777"/>
                </a:lnTo>
                <a:lnTo>
                  <a:pt x="920337" y="464465"/>
                </a:lnTo>
                <a:lnTo>
                  <a:pt x="915172" y="480755"/>
                </a:lnTo>
                <a:lnTo>
                  <a:pt x="908815" y="496647"/>
                </a:lnTo>
                <a:lnTo>
                  <a:pt x="901664" y="512540"/>
                </a:lnTo>
                <a:lnTo>
                  <a:pt x="894115" y="527638"/>
                </a:lnTo>
                <a:lnTo>
                  <a:pt x="885374" y="543134"/>
                </a:lnTo>
                <a:lnTo>
                  <a:pt x="876235" y="557437"/>
                </a:lnTo>
                <a:lnTo>
                  <a:pt x="865508" y="572138"/>
                </a:lnTo>
                <a:lnTo>
                  <a:pt x="854780" y="585647"/>
                </a:lnTo>
                <a:lnTo>
                  <a:pt x="842464" y="599553"/>
                </a:lnTo>
                <a:lnTo>
                  <a:pt x="830147" y="612664"/>
                </a:lnTo>
                <a:lnTo>
                  <a:pt x="830147" y="613061"/>
                </a:lnTo>
                <a:lnTo>
                  <a:pt x="822201" y="620611"/>
                </a:lnTo>
                <a:lnTo>
                  <a:pt x="813857" y="628160"/>
                </a:lnTo>
                <a:lnTo>
                  <a:pt x="805911" y="634914"/>
                </a:lnTo>
                <a:lnTo>
                  <a:pt x="797964" y="641668"/>
                </a:lnTo>
                <a:lnTo>
                  <a:pt x="791607" y="619419"/>
                </a:lnTo>
                <a:lnTo>
                  <a:pt x="785250" y="597963"/>
                </a:lnTo>
                <a:lnTo>
                  <a:pt x="778496" y="576111"/>
                </a:lnTo>
                <a:lnTo>
                  <a:pt x="771344" y="553861"/>
                </a:lnTo>
                <a:lnTo>
                  <a:pt x="780880" y="543928"/>
                </a:lnTo>
                <a:lnTo>
                  <a:pt x="790018" y="533201"/>
                </a:lnTo>
                <a:lnTo>
                  <a:pt x="798759" y="522473"/>
                </a:lnTo>
                <a:lnTo>
                  <a:pt x="806705" y="511745"/>
                </a:lnTo>
                <a:lnTo>
                  <a:pt x="813857" y="500223"/>
                </a:lnTo>
                <a:lnTo>
                  <a:pt x="820611" y="488701"/>
                </a:lnTo>
                <a:lnTo>
                  <a:pt x="826571" y="476782"/>
                </a:lnTo>
                <a:lnTo>
                  <a:pt x="831736" y="464862"/>
                </a:lnTo>
                <a:lnTo>
                  <a:pt x="836504" y="452545"/>
                </a:lnTo>
                <a:lnTo>
                  <a:pt x="840477" y="439831"/>
                </a:lnTo>
                <a:lnTo>
                  <a:pt x="844053" y="427117"/>
                </a:lnTo>
                <a:lnTo>
                  <a:pt x="846834" y="414005"/>
                </a:lnTo>
                <a:lnTo>
                  <a:pt x="849218" y="400894"/>
                </a:lnTo>
                <a:lnTo>
                  <a:pt x="850807" y="386988"/>
                </a:lnTo>
                <a:lnTo>
                  <a:pt x="851602" y="373479"/>
                </a:lnTo>
                <a:lnTo>
                  <a:pt x="851999" y="359175"/>
                </a:lnTo>
                <a:lnTo>
                  <a:pt x="851602" y="344872"/>
                </a:lnTo>
                <a:lnTo>
                  <a:pt x="850807" y="330966"/>
                </a:lnTo>
                <a:lnTo>
                  <a:pt x="849218" y="317457"/>
                </a:lnTo>
                <a:lnTo>
                  <a:pt x="846834" y="303948"/>
                </a:lnTo>
                <a:lnTo>
                  <a:pt x="844053" y="291234"/>
                </a:lnTo>
                <a:lnTo>
                  <a:pt x="840477" y="278123"/>
                </a:lnTo>
                <a:lnTo>
                  <a:pt x="836504" y="265806"/>
                </a:lnTo>
                <a:lnTo>
                  <a:pt x="831736" y="253092"/>
                </a:lnTo>
                <a:lnTo>
                  <a:pt x="826571" y="241172"/>
                </a:lnTo>
                <a:lnTo>
                  <a:pt x="820611" y="229253"/>
                </a:lnTo>
                <a:lnTo>
                  <a:pt x="813460" y="217730"/>
                </a:lnTo>
                <a:lnTo>
                  <a:pt x="806308" y="206605"/>
                </a:lnTo>
                <a:lnTo>
                  <a:pt x="798759" y="195481"/>
                </a:lnTo>
                <a:lnTo>
                  <a:pt x="789621" y="185150"/>
                </a:lnTo>
                <a:lnTo>
                  <a:pt x="780880" y="174820"/>
                </a:lnTo>
                <a:lnTo>
                  <a:pt x="770947" y="164092"/>
                </a:lnTo>
                <a:lnTo>
                  <a:pt x="760617" y="154556"/>
                </a:lnTo>
                <a:lnTo>
                  <a:pt x="750287" y="145021"/>
                </a:lnTo>
                <a:lnTo>
                  <a:pt x="739559" y="136677"/>
                </a:lnTo>
                <a:lnTo>
                  <a:pt x="728434" y="129128"/>
                </a:lnTo>
                <a:lnTo>
                  <a:pt x="717310" y="121976"/>
                </a:lnTo>
                <a:lnTo>
                  <a:pt x="705788" y="114825"/>
                </a:lnTo>
                <a:lnTo>
                  <a:pt x="693868" y="108865"/>
                </a:lnTo>
                <a:lnTo>
                  <a:pt x="682346" y="103700"/>
                </a:lnTo>
                <a:lnTo>
                  <a:pt x="669632" y="98932"/>
                </a:lnTo>
                <a:lnTo>
                  <a:pt x="657315" y="94959"/>
                </a:lnTo>
                <a:lnTo>
                  <a:pt x="644204" y="91383"/>
                </a:lnTo>
                <a:lnTo>
                  <a:pt x="631490" y="88204"/>
                </a:lnTo>
                <a:lnTo>
                  <a:pt x="617584" y="86218"/>
                </a:lnTo>
                <a:lnTo>
                  <a:pt x="604472" y="84628"/>
                </a:lnTo>
                <a:lnTo>
                  <a:pt x="590169" y="83436"/>
                </a:lnTo>
                <a:lnTo>
                  <a:pt x="576263" y="83436"/>
                </a:lnTo>
                <a:lnTo>
                  <a:pt x="561960" y="83436"/>
                </a:lnTo>
                <a:lnTo>
                  <a:pt x="548451" y="84628"/>
                </a:lnTo>
                <a:lnTo>
                  <a:pt x="534545" y="86218"/>
                </a:lnTo>
                <a:lnTo>
                  <a:pt x="521434" y="88204"/>
                </a:lnTo>
                <a:lnTo>
                  <a:pt x="507925" y="91383"/>
                </a:lnTo>
                <a:lnTo>
                  <a:pt x="495211" y="94959"/>
                </a:lnTo>
                <a:lnTo>
                  <a:pt x="482497" y="98932"/>
                </a:lnTo>
                <a:lnTo>
                  <a:pt x="470578" y="103700"/>
                </a:lnTo>
                <a:lnTo>
                  <a:pt x="458658" y="108865"/>
                </a:lnTo>
                <a:lnTo>
                  <a:pt x="446341" y="114825"/>
                </a:lnTo>
                <a:lnTo>
                  <a:pt x="435217" y="121976"/>
                </a:lnTo>
                <a:lnTo>
                  <a:pt x="423694" y="129128"/>
                </a:lnTo>
                <a:lnTo>
                  <a:pt x="412967" y="136677"/>
                </a:lnTo>
                <a:lnTo>
                  <a:pt x="401842" y="145021"/>
                </a:lnTo>
                <a:lnTo>
                  <a:pt x="391512" y="154556"/>
                </a:lnTo>
                <a:lnTo>
                  <a:pt x="381579" y="164092"/>
                </a:lnTo>
                <a:lnTo>
                  <a:pt x="381182" y="164092"/>
                </a:lnTo>
                <a:lnTo>
                  <a:pt x="371249" y="174820"/>
                </a:lnTo>
                <a:lnTo>
                  <a:pt x="362111" y="185150"/>
                </a:lnTo>
                <a:lnTo>
                  <a:pt x="353767" y="195481"/>
                </a:lnTo>
                <a:lnTo>
                  <a:pt x="345821" y="207003"/>
                </a:lnTo>
                <a:lnTo>
                  <a:pt x="338669" y="218128"/>
                </a:lnTo>
                <a:lnTo>
                  <a:pt x="331915" y="229253"/>
                </a:lnTo>
                <a:lnTo>
                  <a:pt x="325955" y="241172"/>
                </a:lnTo>
                <a:lnTo>
                  <a:pt x="320790" y="253092"/>
                </a:lnTo>
                <a:lnTo>
                  <a:pt x="315625" y="265806"/>
                </a:lnTo>
                <a:lnTo>
                  <a:pt x="311652" y="278123"/>
                </a:lnTo>
                <a:lnTo>
                  <a:pt x="308473" y="291234"/>
                </a:lnTo>
                <a:lnTo>
                  <a:pt x="305692" y="303948"/>
                </a:lnTo>
                <a:lnTo>
                  <a:pt x="303308" y="317457"/>
                </a:lnTo>
                <a:lnTo>
                  <a:pt x="301719" y="330966"/>
                </a:lnTo>
                <a:lnTo>
                  <a:pt x="300924" y="345269"/>
                </a:lnTo>
                <a:lnTo>
                  <a:pt x="300527" y="359175"/>
                </a:lnTo>
                <a:lnTo>
                  <a:pt x="300924" y="373479"/>
                </a:lnTo>
                <a:lnTo>
                  <a:pt x="301719" y="386988"/>
                </a:lnTo>
                <a:lnTo>
                  <a:pt x="303308" y="400894"/>
                </a:lnTo>
                <a:lnTo>
                  <a:pt x="305692" y="414005"/>
                </a:lnTo>
                <a:lnTo>
                  <a:pt x="308473" y="427514"/>
                </a:lnTo>
                <a:lnTo>
                  <a:pt x="311652" y="440228"/>
                </a:lnTo>
                <a:lnTo>
                  <a:pt x="315625" y="452545"/>
                </a:lnTo>
                <a:lnTo>
                  <a:pt x="320790" y="464862"/>
                </a:lnTo>
                <a:lnTo>
                  <a:pt x="325955" y="476782"/>
                </a:lnTo>
                <a:lnTo>
                  <a:pt x="331915" y="489098"/>
                </a:lnTo>
                <a:lnTo>
                  <a:pt x="338669" y="500223"/>
                </a:lnTo>
                <a:lnTo>
                  <a:pt x="345821" y="511745"/>
                </a:lnTo>
                <a:lnTo>
                  <a:pt x="353767" y="522870"/>
                </a:lnTo>
                <a:lnTo>
                  <a:pt x="362111" y="533201"/>
                </a:lnTo>
                <a:lnTo>
                  <a:pt x="371249" y="543928"/>
                </a:lnTo>
                <a:lnTo>
                  <a:pt x="381182" y="554258"/>
                </a:lnTo>
                <a:lnTo>
                  <a:pt x="387539" y="560218"/>
                </a:lnTo>
                <a:lnTo>
                  <a:pt x="393896" y="566575"/>
                </a:lnTo>
                <a:lnTo>
                  <a:pt x="400650" y="572138"/>
                </a:lnTo>
                <a:lnTo>
                  <a:pt x="407405" y="577700"/>
                </a:lnTo>
                <a:lnTo>
                  <a:pt x="414159" y="582468"/>
                </a:lnTo>
                <a:lnTo>
                  <a:pt x="420913" y="587633"/>
                </a:lnTo>
                <a:lnTo>
                  <a:pt x="428065" y="592401"/>
                </a:lnTo>
                <a:lnTo>
                  <a:pt x="435614" y="597169"/>
                </a:lnTo>
                <a:lnTo>
                  <a:pt x="442368" y="601142"/>
                </a:lnTo>
                <a:lnTo>
                  <a:pt x="449917" y="605115"/>
                </a:lnTo>
                <a:lnTo>
                  <a:pt x="457069" y="608691"/>
                </a:lnTo>
                <a:lnTo>
                  <a:pt x="465015" y="612267"/>
                </a:lnTo>
                <a:lnTo>
                  <a:pt x="472564" y="615445"/>
                </a:lnTo>
                <a:lnTo>
                  <a:pt x="480113" y="618227"/>
                </a:lnTo>
                <a:lnTo>
                  <a:pt x="488457" y="621008"/>
                </a:lnTo>
                <a:lnTo>
                  <a:pt x="496403" y="623789"/>
                </a:lnTo>
                <a:lnTo>
                  <a:pt x="498787" y="634914"/>
                </a:lnTo>
                <a:lnTo>
                  <a:pt x="501171" y="645642"/>
                </a:lnTo>
                <a:lnTo>
                  <a:pt x="505541" y="667891"/>
                </a:lnTo>
                <a:lnTo>
                  <a:pt x="508720" y="690141"/>
                </a:lnTo>
                <a:lnTo>
                  <a:pt x="511501" y="712788"/>
                </a:lnTo>
                <a:lnTo>
                  <a:pt x="498390" y="710404"/>
                </a:lnTo>
                <a:lnTo>
                  <a:pt x="484881" y="707226"/>
                </a:lnTo>
                <a:lnTo>
                  <a:pt x="472167" y="703253"/>
                </a:lnTo>
                <a:lnTo>
                  <a:pt x="459453" y="699279"/>
                </a:lnTo>
                <a:lnTo>
                  <a:pt x="446739" y="694909"/>
                </a:lnTo>
                <a:lnTo>
                  <a:pt x="434819" y="690141"/>
                </a:lnTo>
                <a:lnTo>
                  <a:pt x="422503" y="684579"/>
                </a:lnTo>
                <a:lnTo>
                  <a:pt x="410583" y="678619"/>
                </a:lnTo>
                <a:lnTo>
                  <a:pt x="398664" y="671864"/>
                </a:lnTo>
                <a:lnTo>
                  <a:pt x="387142" y="665110"/>
                </a:lnTo>
                <a:lnTo>
                  <a:pt x="376017" y="657561"/>
                </a:lnTo>
                <a:lnTo>
                  <a:pt x="364892" y="649615"/>
                </a:lnTo>
                <a:lnTo>
                  <a:pt x="354164" y="641271"/>
                </a:lnTo>
                <a:lnTo>
                  <a:pt x="343040" y="632133"/>
                </a:lnTo>
                <a:lnTo>
                  <a:pt x="332709" y="622994"/>
                </a:lnTo>
                <a:lnTo>
                  <a:pt x="322379" y="612664"/>
                </a:lnTo>
                <a:lnTo>
                  <a:pt x="309665" y="599553"/>
                </a:lnTo>
                <a:lnTo>
                  <a:pt x="297746" y="585647"/>
                </a:lnTo>
                <a:lnTo>
                  <a:pt x="286621" y="572138"/>
                </a:lnTo>
                <a:lnTo>
                  <a:pt x="276291" y="557437"/>
                </a:lnTo>
                <a:lnTo>
                  <a:pt x="267153" y="543134"/>
                </a:lnTo>
                <a:lnTo>
                  <a:pt x="258412" y="527638"/>
                </a:lnTo>
                <a:lnTo>
                  <a:pt x="250465" y="512540"/>
                </a:lnTo>
                <a:lnTo>
                  <a:pt x="243711" y="496647"/>
                </a:lnTo>
                <a:lnTo>
                  <a:pt x="237751" y="480755"/>
                </a:lnTo>
                <a:lnTo>
                  <a:pt x="231792" y="464465"/>
                </a:lnTo>
                <a:lnTo>
                  <a:pt x="227421" y="447777"/>
                </a:lnTo>
                <a:lnTo>
                  <a:pt x="223845" y="430693"/>
                </a:lnTo>
                <a:lnTo>
                  <a:pt x="221064" y="413211"/>
                </a:lnTo>
                <a:lnTo>
                  <a:pt x="219078" y="395331"/>
                </a:lnTo>
                <a:lnTo>
                  <a:pt x="217886" y="377452"/>
                </a:lnTo>
                <a:lnTo>
                  <a:pt x="217488" y="359175"/>
                </a:lnTo>
                <a:lnTo>
                  <a:pt x="217886" y="340502"/>
                </a:lnTo>
                <a:lnTo>
                  <a:pt x="219078" y="322622"/>
                </a:lnTo>
                <a:lnTo>
                  <a:pt x="221064" y="304743"/>
                </a:lnTo>
                <a:lnTo>
                  <a:pt x="223845" y="287658"/>
                </a:lnTo>
                <a:lnTo>
                  <a:pt x="227421" y="270574"/>
                </a:lnTo>
                <a:lnTo>
                  <a:pt x="231792" y="253886"/>
                </a:lnTo>
                <a:lnTo>
                  <a:pt x="237751" y="237596"/>
                </a:lnTo>
                <a:lnTo>
                  <a:pt x="243711" y="221306"/>
                </a:lnTo>
                <a:lnTo>
                  <a:pt x="250465" y="205811"/>
                </a:lnTo>
                <a:lnTo>
                  <a:pt x="258412" y="190315"/>
                </a:lnTo>
                <a:lnTo>
                  <a:pt x="267153" y="175615"/>
                </a:lnTo>
                <a:lnTo>
                  <a:pt x="276291" y="160516"/>
                </a:lnTo>
                <a:lnTo>
                  <a:pt x="286621" y="146610"/>
                </a:lnTo>
                <a:lnTo>
                  <a:pt x="297746" y="132307"/>
                </a:lnTo>
                <a:lnTo>
                  <a:pt x="309665" y="118798"/>
                </a:lnTo>
                <a:lnTo>
                  <a:pt x="322379" y="105289"/>
                </a:lnTo>
                <a:lnTo>
                  <a:pt x="335491" y="92575"/>
                </a:lnTo>
                <a:lnTo>
                  <a:pt x="349397" y="80655"/>
                </a:lnTo>
                <a:lnTo>
                  <a:pt x="363303" y="69530"/>
                </a:lnTo>
                <a:lnTo>
                  <a:pt x="378003" y="59200"/>
                </a:lnTo>
                <a:lnTo>
                  <a:pt x="392307" y="50062"/>
                </a:lnTo>
                <a:lnTo>
                  <a:pt x="407405" y="41321"/>
                </a:lnTo>
                <a:lnTo>
                  <a:pt x="422900" y="33374"/>
                </a:lnTo>
                <a:lnTo>
                  <a:pt x="438395" y="26620"/>
                </a:lnTo>
                <a:lnTo>
                  <a:pt x="454288" y="20263"/>
                </a:lnTo>
                <a:lnTo>
                  <a:pt x="470975" y="15098"/>
                </a:lnTo>
                <a:lnTo>
                  <a:pt x="487662" y="10727"/>
                </a:lnTo>
                <a:lnTo>
                  <a:pt x="504747" y="7151"/>
                </a:lnTo>
                <a:lnTo>
                  <a:pt x="522228" y="3973"/>
                </a:lnTo>
                <a:lnTo>
                  <a:pt x="539710" y="1589"/>
                </a:lnTo>
                <a:lnTo>
                  <a:pt x="557589" y="397"/>
                </a:lnTo>
                <a:lnTo>
                  <a:pt x="57626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4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1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8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16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" grpId="0" animBg="1"/>
      <p:bldP spid="17" grpId="0"/>
      <p:bldP spid="2" grpId="0" animBg="1"/>
      <p:bldP spid="19" grpId="0"/>
      <p:bldP spid="2" grpId="1" animBg="1"/>
      <p:bldP spid="20" grpId="0"/>
      <p:bldP spid="6" grpId="0" animBg="1"/>
      <p:bldP spid="21" grpId="0"/>
      <p:bldP spid="7" grpId="0" animBg="1"/>
      <p:bldP spid="27" grpId="0"/>
      <p:bldP spid="8" grpId="0" animBg="1"/>
      <p:bldP spid="24" grpId="0"/>
      <p:bldP spid="11" grpId="0" animBg="1"/>
      <p:bldP spid="25" grpId="0"/>
      <p:bldP spid="12" grpId="0" animBg="1"/>
      <p:bldP spid="26" grpId="0"/>
      <p:bldP spid="13" grpId="0" animBg="1"/>
      <p:bldP spid="32" grpId="0"/>
      <p:bldP spid="14" grpId="0" animBg="1"/>
      <p:bldP spid="33" grpId="0"/>
      <p:bldP spid="22" grpId="0"/>
      <p:bldP spid="34" grpId="0"/>
      <p:bldP spid="16" grpId="0" animBg="1"/>
      <p:bldP spid="35" grpId="0"/>
      <p:bldP spid="36" grpId="0" animBg="1"/>
      <p:bldP spid="38" grpId="0"/>
      <p:bldP spid="39" grpId="0" animBg="1"/>
      <p:bldP spid="40" grpId="0"/>
      <p:bldP spid="38" grpId="1"/>
      <p:bldP spid="4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 9"/>
          <p:cNvSpPr/>
          <p:nvPr>
            <p:custDataLst>
              <p:tags r:id="rId1"/>
            </p:custDataLst>
          </p:nvPr>
        </p:nvSpPr>
        <p:spPr bwMode="auto">
          <a:xfrm>
            <a:off x="919797" y="506096"/>
            <a:ext cx="1255712" cy="1335088"/>
          </a:xfrm>
          <a:custGeom>
            <a:avLst/>
            <a:gdLst>
              <a:gd name="T0" fmla="*/ 66 w 788"/>
              <a:gd name="T1" fmla="*/ 471 h 838"/>
              <a:gd name="T2" fmla="*/ 122 w 788"/>
              <a:gd name="T3" fmla="*/ 470 h 838"/>
              <a:gd name="T4" fmla="*/ 29 w 788"/>
              <a:gd name="T5" fmla="*/ 524 h 838"/>
              <a:gd name="T6" fmla="*/ 26 w 788"/>
              <a:gd name="T7" fmla="*/ 592 h 838"/>
              <a:gd name="T8" fmla="*/ 659 w 788"/>
              <a:gd name="T9" fmla="*/ 573 h 838"/>
              <a:gd name="T10" fmla="*/ 55 w 788"/>
              <a:gd name="T11" fmla="*/ 663 h 838"/>
              <a:gd name="T12" fmla="*/ 51 w 788"/>
              <a:gd name="T13" fmla="*/ 632 h 838"/>
              <a:gd name="T14" fmla="*/ 492 w 788"/>
              <a:gd name="T15" fmla="*/ 775 h 838"/>
              <a:gd name="T16" fmla="*/ 392 w 788"/>
              <a:gd name="T17" fmla="*/ 778 h 838"/>
              <a:gd name="T18" fmla="*/ 757 w 788"/>
              <a:gd name="T19" fmla="*/ 248 h 838"/>
              <a:gd name="T20" fmla="*/ 656 w 788"/>
              <a:gd name="T21" fmla="*/ 116 h 838"/>
              <a:gd name="T22" fmla="*/ 486 w 788"/>
              <a:gd name="T23" fmla="*/ 10 h 838"/>
              <a:gd name="T24" fmla="*/ 220 w 788"/>
              <a:gd name="T25" fmla="*/ 53 h 838"/>
              <a:gd name="T26" fmla="*/ 101 w 788"/>
              <a:gd name="T27" fmla="*/ 153 h 838"/>
              <a:gd name="T28" fmla="*/ 58 w 788"/>
              <a:gd name="T29" fmla="*/ 236 h 838"/>
              <a:gd name="T30" fmla="*/ 34 w 788"/>
              <a:gd name="T31" fmla="*/ 315 h 838"/>
              <a:gd name="T32" fmla="*/ 3 w 788"/>
              <a:gd name="T33" fmla="*/ 436 h 838"/>
              <a:gd name="T34" fmla="*/ 23 w 788"/>
              <a:gd name="T35" fmla="*/ 502 h 838"/>
              <a:gd name="T36" fmla="*/ 45 w 788"/>
              <a:gd name="T37" fmla="*/ 489 h 838"/>
              <a:gd name="T38" fmla="*/ 53 w 788"/>
              <a:gd name="T39" fmla="*/ 463 h 838"/>
              <a:gd name="T40" fmla="*/ 60 w 788"/>
              <a:gd name="T41" fmla="*/ 401 h 838"/>
              <a:gd name="T42" fmla="*/ 63 w 788"/>
              <a:gd name="T43" fmla="*/ 312 h 838"/>
              <a:gd name="T44" fmla="*/ 105 w 788"/>
              <a:gd name="T45" fmla="*/ 187 h 838"/>
              <a:gd name="T46" fmla="*/ 159 w 788"/>
              <a:gd name="T47" fmla="*/ 111 h 838"/>
              <a:gd name="T48" fmla="*/ 404 w 788"/>
              <a:gd name="T49" fmla="*/ 53 h 838"/>
              <a:gd name="T50" fmla="*/ 600 w 788"/>
              <a:gd name="T51" fmla="*/ 151 h 838"/>
              <a:gd name="T52" fmla="*/ 616 w 788"/>
              <a:gd name="T53" fmla="*/ 222 h 838"/>
              <a:gd name="T54" fmla="*/ 536 w 788"/>
              <a:gd name="T55" fmla="*/ 177 h 838"/>
              <a:gd name="T56" fmla="*/ 579 w 788"/>
              <a:gd name="T57" fmla="*/ 227 h 838"/>
              <a:gd name="T58" fmla="*/ 667 w 788"/>
              <a:gd name="T59" fmla="*/ 320 h 838"/>
              <a:gd name="T60" fmla="*/ 613 w 788"/>
              <a:gd name="T61" fmla="*/ 273 h 838"/>
              <a:gd name="T62" fmla="*/ 574 w 788"/>
              <a:gd name="T63" fmla="*/ 273 h 838"/>
              <a:gd name="T64" fmla="*/ 692 w 788"/>
              <a:gd name="T65" fmla="*/ 431 h 838"/>
              <a:gd name="T66" fmla="*/ 679 w 788"/>
              <a:gd name="T67" fmla="*/ 558 h 838"/>
              <a:gd name="T68" fmla="*/ 555 w 788"/>
              <a:gd name="T69" fmla="*/ 688 h 838"/>
              <a:gd name="T70" fmla="*/ 423 w 788"/>
              <a:gd name="T71" fmla="*/ 721 h 838"/>
              <a:gd name="T72" fmla="*/ 248 w 788"/>
              <a:gd name="T73" fmla="*/ 682 h 838"/>
              <a:gd name="T74" fmla="*/ 101 w 788"/>
              <a:gd name="T75" fmla="*/ 537 h 838"/>
              <a:gd name="T76" fmla="*/ 108 w 788"/>
              <a:gd name="T77" fmla="*/ 618 h 838"/>
              <a:gd name="T78" fmla="*/ 125 w 788"/>
              <a:gd name="T79" fmla="*/ 666 h 838"/>
              <a:gd name="T80" fmla="*/ 153 w 788"/>
              <a:gd name="T81" fmla="*/ 693 h 838"/>
              <a:gd name="T82" fmla="*/ 190 w 788"/>
              <a:gd name="T83" fmla="*/ 714 h 838"/>
              <a:gd name="T84" fmla="*/ 211 w 788"/>
              <a:gd name="T85" fmla="*/ 685 h 838"/>
              <a:gd name="T86" fmla="*/ 243 w 788"/>
              <a:gd name="T87" fmla="*/ 732 h 838"/>
              <a:gd name="T88" fmla="*/ 299 w 788"/>
              <a:gd name="T89" fmla="*/ 769 h 838"/>
              <a:gd name="T90" fmla="*/ 384 w 788"/>
              <a:gd name="T91" fmla="*/ 758 h 838"/>
              <a:gd name="T92" fmla="*/ 428 w 788"/>
              <a:gd name="T93" fmla="*/ 750 h 838"/>
              <a:gd name="T94" fmla="*/ 492 w 788"/>
              <a:gd name="T95" fmla="*/ 754 h 838"/>
              <a:gd name="T96" fmla="*/ 573 w 788"/>
              <a:gd name="T97" fmla="*/ 733 h 838"/>
              <a:gd name="T98" fmla="*/ 716 w 788"/>
              <a:gd name="T99" fmla="*/ 594 h 838"/>
              <a:gd name="T100" fmla="*/ 743 w 788"/>
              <a:gd name="T101" fmla="*/ 614 h 838"/>
              <a:gd name="T102" fmla="*/ 769 w 788"/>
              <a:gd name="T103" fmla="*/ 505 h 838"/>
              <a:gd name="T104" fmla="*/ 114 w 788"/>
              <a:gd name="T105" fmla="*/ 640 h 838"/>
              <a:gd name="T106" fmla="*/ 209 w 788"/>
              <a:gd name="T107" fmla="*/ 674 h 838"/>
              <a:gd name="T108" fmla="*/ 211 w 788"/>
              <a:gd name="T109" fmla="*/ 671 h 838"/>
              <a:gd name="T110" fmla="*/ 341 w 788"/>
              <a:gd name="T111" fmla="*/ 741 h 838"/>
              <a:gd name="T112" fmla="*/ 80 w 788"/>
              <a:gd name="T113" fmla="*/ 510 h 838"/>
              <a:gd name="T114" fmla="*/ 145 w 788"/>
              <a:gd name="T115" fmla="*/ 759 h 838"/>
              <a:gd name="T116" fmla="*/ 158 w 788"/>
              <a:gd name="T117" fmla="*/ 783 h 838"/>
              <a:gd name="T118" fmla="*/ 244 w 788"/>
              <a:gd name="T119" fmla="*/ 827 h 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88" h="838">
                <a:moveTo>
                  <a:pt x="0" y="207"/>
                </a:moveTo>
                <a:lnTo>
                  <a:pt x="0" y="207"/>
                </a:lnTo>
                <a:lnTo>
                  <a:pt x="2" y="209"/>
                </a:lnTo>
                <a:lnTo>
                  <a:pt x="5" y="212"/>
                </a:lnTo>
                <a:lnTo>
                  <a:pt x="10" y="212"/>
                </a:lnTo>
                <a:lnTo>
                  <a:pt x="14" y="212"/>
                </a:lnTo>
                <a:lnTo>
                  <a:pt x="14" y="212"/>
                </a:lnTo>
                <a:lnTo>
                  <a:pt x="14" y="211"/>
                </a:lnTo>
                <a:lnTo>
                  <a:pt x="14" y="207"/>
                </a:lnTo>
                <a:lnTo>
                  <a:pt x="10" y="204"/>
                </a:lnTo>
                <a:lnTo>
                  <a:pt x="6" y="203"/>
                </a:lnTo>
                <a:lnTo>
                  <a:pt x="3" y="203"/>
                </a:lnTo>
                <a:lnTo>
                  <a:pt x="2" y="204"/>
                </a:lnTo>
                <a:lnTo>
                  <a:pt x="0" y="207"/>
                </a:lnTo>
                <a:lnTo>
                  <a:pt x="0" y="207"/>
                </a:lnTo>
                <a:close/>
                <a:moveTo>
                  <a:pt x="66" y="471"/>
                </a:moveTo>
                <a:lnTo>
                  <a:pt x="66" y="471"/>
                </a:lnTo>
                <a:lnTo>
                  <a:pt x="68" y="468"/>
                </a:lnTo>
                <a:lnTo>
                  <a:pt x="66" y="465"/>
                </a:lnTo>
                <a:lnTo>
                  <a:pt x="64" y="465"/>
                </a:lnTo>
                <a:lnTo>
                  <a:pt x="64" y="465"/>
                </a:lnTo>
                <a:lnTo>
                  <a:pt x="64" y="470"/>
                </a:lnTo>
                <a:lnTo>
                  <a:pt x="64" y="471"/>
                </a:lnTo>
                <a:lnTo>
                  <a:pt x="66" y="471"/>
                </a:lnTo>
                <a:lnTo>
                  <a:pt x="66" y="471"/>
                </a:lnTo>
                <a:close/>
                <a:moveTo>
                  <a:pt x="125" y="470"/>
                </a:moveTo>
                <a:lnTo>
                  <a:pt x="125" y="466"/>
                </a:lnTo>
                <a:lnTo>
                  <a:pt x="125" y="466"/>
                </a:lnTo>
                <a:lnTo>
                  <a:pt x="124" y="466"/>
                </a:lnTo>
                <a:lnTo>
                  <a:pt x="122" y="466"/>
                </a:lnTo>
                <a:lnTo>
                  <a:pt x="121" y="465"/>
                </a:lnTo>
                <a:lnTo>
                  <a:pt x="121" y="465"/>
                </a:lnTo>
                <a:lnTo>
                  <a:pt x="121" y="468"/>
                </a:lnTo>
                <a:lnTo>
                  <a:pt x="122" y="470"/>
                </a:lnTo>
                <a:lnTo>
                  <a:pt x="124" y="471"/>
                </a:lnTo>
                <a:lnTo>
                  <a:pt x="125" y="470"/>
                </a:lnTo>
                <a:lnTo>
                  <a:pt x="125" y="470"/>
                </a:lnTo>
                <a:close/>
                <a:moveTo>
                  <a:pt x="24" y="550"/>
                </a:moveTo>
                <a:lnTo>
                  <a:pt x="24" y="550"/>
                </a:lnTo>
                <a:lnTo>
                  <a:pt x="26" y="550"/>
                </a:lnTo>
                <a:lnTo>
                  <a:pt x="27" y="548"/>
                </a:lnTo>
                <a:lnTo>
                  <a:pt x="27" y="548"/>
                </a:lnTo>
                <a:lnTo>
                  <a:pt x="27" y="542"/>
                </a:lnTo>
                <a:lnTo>
                  <a:pt x="27" y="534"/>
                </a:lnTo>
                <a:lnTo>
                  <a:pt x="26" y="528"/>
                </a:lnTo>
                <a:lnTo>
                  <a:pt x="21" y="523"/>
                </a:lnTo>
                <a:lnTo>
                  <a:pt x="21" y="523"/>
                </a:lnTo>
                <a:lnTo>
                  <a:pt x="23" y="523"/>
                </a:lnTo>
                <a:lnTo>
                  <a:pt x="24" y="524"/>
                </a:lnTo>
                <a:lnTo>
                  <a:pt x="26" y="526"/>
                </a:lnTo>
                <a:lnTo>
                  <a:pt x="29" y="524"/>
                </a:lnTo>
                <a:lnTo>
                  <a:pt x="29" y="524"/>
                </a:lnTo>
                <a:lnTo>
                  <a:pt x="27" y="521"/>
                </a:lnTo>
                <a:lnTo>
                  <a:pt x="26" y="518"/>
                </a:lnTo>
                <a:lnTo>
                  <a:pt x="23" y="516"/>
                </a:lnTo>
                <a:lnTo>
                  <a:pt x="18" y="516"/>
                </a:lnTo>
                <a:lnTo>
                  <a:pt x="18" y="516"/>
                </a:lnTo>
                <a:lnTo>
                  <a:pt x="18" y="513"/>
                </a:lnTo>
                <a:lnTo>
                  <a:pt x="14" y="511"/>
                </a:lnTo>
                <a:lnTo>
                  <a:pt x="13" y="508"/>
                </a:lnTo>
                <a:lnTo>
                  <a:pt x="14" y="503"/>
                </a:lnTo>
                <a:lnTo>
                  <a:pt x="11" y="503"/>
                </a:lnTo>
                <a:lnTo>
                  <a:pt x="11" y="503"/>
                </a:lnTo>
                <a:lnTo>
                  <a:pt x="11" y="526"/>
                </a:lnTo>
                <a:lnTo>
                  <a:pt x="14" y="548"/>
                </a:lnTo>
                <a:lnTo>
                  <a:pt x="19" y="571"/>
                </a:lnTo>
                <a:lnTo>
                  <a:pt x="26" y="592"/>
                </a:lnTo>
                <a:lnTo>
                  <a:pt x="26" y="592"/>
                </a:lnTo>
                <a:lnTo>
                  <a:pt x="31" y="590"/>
                </a:lnTo>
                <a:lnTo>
                  <a:pt x="32" y="585"/>
                </a:lnTo>
                <a:lnTo>
                  <a:pt x="32" y="581"/>
                </a:lnTo>
                <a:lnTo>
                  <a:pt x="31" y="574"/>
                </a:lnTo>
                <a:lnTo>
                  <a:pt x="27" y="561"/>
                </a:lnTo>
                <a:lnTo>
                  <a:pt x="24" y="550"/>
                </a:lnTo>
                <a:lnTo>
                  <a:pt x="24" y="550"/>
                </a:lnTo>
                <a:close/>
                <a:moveTo>
                  <a:pt x="659" y="573"/>
                </a:moveTo>
                <a:lnTo>
                  <a:pt x="659" y="573"/>
                </a:lnTo>
                <a:lnTo>
                  <a:pt x="658" y="574"/>
                </a:lnTo>
                <a:lnTo>
                  <a:pt x="659" y="577"/>
                </a:lnTo>
                <a:lnTo>
                  <a:pt x="664" y="577"/>
                </a:lnTo>
                <a:lnTo>
                  <a:pt x="664" y="577"/>
                </a:lnTo>
                <a:lnTo>
                  <a:pt x="664" y="574"/>
                </a:lnTo>
                <a:lnTo>
                  <a:pt x="663" y="573"/>
                </a:lnTo>
                <a:lnTo>
                  <a:pt x="659" y="573"/>
                </a:lnTo>
                <a:lnTo>
                  <a:pt x="659" y="573"/>
                </a:lnTo>
                <a:close/>
                <a:moveTo>
                  <a:pt x="39" y="611"/>
                </a:moveTo>
                <a:lnTo>
                  <a:pt x="39" y="611"/>
                </a:lnTo>
                <a:lnTo>
                  <a:pt x="39" y="606"/>
                </a:lnTo>
                <a:lnTo>
                  <a:pt x="37" y="602"/>
                </a:lnTo>
                <a:lnTo>
                  <a:pt x="32" y="592"/>
                </a:lnTo>
                <a:lnTo>
                  <a:pt x="32" y="592"/>
                </a:lnTo>
                <a:lnTo>
                  <a:pt x="31" y="594"/>
                </a:lnTo>
                <a:lnTo>
                  <a:pt x="27" y="594"/>
                </a:lnTo>
                <a:lnTo>
                  <a:pt x="27" y="594"/>
                </a:lnTo>
                <a:lnTo>
                  <a:pt x="31" y="603"/>
                </a:lnTo>
                <a:lnTo>
                  <a:pt x="32" y="613"/>
                </a:lnTo>
                <a:lnTo>
                  <a:pt x="35" y="621"/>
                </a:lnTo>
                <a:lnTo>
                  <a:pt x="40" y="629"/>
                </a:lnTo>
                <a:lnTo>
                  <a:pt x="40" y="629"/>
                </a:lnTo>
                <a:lnTo>
                  <a:pt x="42" y="639"/>
                </a:lnTo>
                <a:lnTo>
                  <a:pt x="47" y="647"/>
                </a:lnTo>
                <a:lnTo>
                  <a:pt x="55" y="663"/>
                </a:lnTo>
                <a:lnTo>
                  <a:pt x="66" y="679"/>
                </a:lnTo>
                <a:lnTo>
                  <a:pt x="74" y="695"/>
                </a:lnTo>
                <a:lnTo>
                  <a:pt x="74" y="695"/>
                </a:lnTo>
                <a:lnTo>
                  <a:pt x="80" y="701"/>
                </a:lnTo>
                <a:lnTo>
                  <a:pt x="85" y="708"/>
                </a:lnTo>
                <a:lnTo>
                  <a:pt x="92" y="713"/>
                </a:lnTo>
                <a:lnTo>
                  <a:pt x="98" y="719"/>
                </a:lnTo>
                <a:lnTo>
                  <a:pt x="98" y="719"/>
                </a:lnTo>
                <a:lnTo>
                  <a:pt x="95" y="713"/>
                </a:lnTo>
                <a:lnTo>
                  <a:pt x="92" y="708"/>
                </a:lnTo>
                <a:lnTo>
                  <a:pt x="88" y="703"/>
                </a:lnTo>
                <a:lnTo>
                  <a:pt x="87" y="696"/>
                </a:lnTo>
                <a:lnTo>
                  <a:pt x="87" y="696"/>
                </a:lnTo>
                <a:lnTo>
                  <a:pt x="79" y="688"/>
                </a:lnTo>
                <a:lnTo>
                  <a:pt x="72" y="677"/>
                </a:lnTo>
                <a:lnTo>
                  <a:pt x="61" y="656"/>
                </a:lnTo>
                <a:lnTo>
                  <a:pt x="51" y="632"/>
                </a:lnTo>
                <a:lnTo>
                  <a:pt x="39" y="611"/>
                </a:lnTo>
                <a:lnTo>
                  <a:pt x="39" y="611"/>
                </a:lnTo>
                <a:close/>
                <a:moveTo>
                  <a:pt x="706" y="666"/>
                </a:moveTo>
                <a:lnTo>
                  <a:pt x="706" y="666"/>
                </a:lnTo>
                <a:lnTo>
                  <a:pt x="712" y="666"/>
                </a:lnTo>
                <a:lnTo>
                  <a:pt x="719" y="664"/>
                </a:lnTo>
                <a:lnTo>
                  <a:pt x="724" y="663"/>
                </a:lnTo>
                <a:lnTo>
                  <a:pt x="728" y="659"/>
                </a:lnTo>
                <a:lnTo>
                  <a:pt x="728" y="659"/>
                </a:lnTo>
                <a:lnTo>
                  <a:pt x="722" y="658"/>
                </a:lnTo>
                <a:lnTo>
                  <a:pt x="716" y="659"/>
                </a:lnTo>
                <a:lnTo>
                  <a:pt x="711" y="663"/>
                </a:lnTo>
                <a:lnTo>
                  <a:pt x="706" y="666"/>
                </a:lnTo>
                <a:lnTo>
                  <a:pt x="706" y="666"/>
                </a:lnTo>
                <a:close/>
                <a:moveTo>
                  <a:pt x="490" y="774"/>
                </a:moveTo>
                <a:lnTo>
                  <a:pt x="490" y="774"/>
                </a:lnTo>
                <a:lnTo>
                  <a:pt x="492" y="775"/>
                </a:lnTo>
                <a:lnTo>
                  <a:pt x="494" y="777"/>
                </a:lnTo>
                <a:lnTo>
                  <a:pt x="497" y="777"/>
                </a:lnTo>
                <a:lnTo>
                  <a:pt x="499" y="777"/>
                </a:lnTo>
                <a:lnTo>
                  <a:pt x="499" y="777"/>
                </a:lnTo>
                <a:lnTo>
                  <a:pt x="497" y="775"/>
                </a:lnTo>
                <a:lnTo>
                  <a:pt x="495" y="774"/>
                </a:lnTo>
                <a:lnTo>
                  <a:pt x="494" y="774"/>
                </a:lnTo>
                <a:lnTo>
                  <a:pt x="490" y="774"/>
                </a:lnTo>
                <a:lnTo>
                  <a:pt x="490" y="774"/>
                </a:lnTo>
                <a:close/>
                <a:moveTo>
                  <a:pt x="389" y="787"/>
                </a:moveTo>
                <a:lnTo>
                  <a:pt x="389" y="787"/>
                </a:lnTo>
                <a:lnTo>
                  <a:pt x="392" y="787"/>
                </a:lnTo>
                <a:lnTo>
                  <a:pt x="396" y="785"/>
                </a:lnTo>
                <a:lnTo>
                  <a:pt x="397" y="782"/>
                </a:lnTo>
                <a:lnTo>
                  <a:pt x="396" y="778"/>
                </a:lnTo>
                <a:lnTo>
                  <a:pt x="396" y="778"/>
                </a:lnTo>
                <a:lnTo>
                  <a:pt x="392" y="778"/>
                </a:lnTo>
                <a:lnTo>
                  <a:pt x="391" y="780"/>
                </a:lnTo>
                <a:lnTo>
                  <a:pt x="389" y="787"/>
                </a:lnTo>
                <a:lnTo>
                  <a:pt x="389" y="787"/>
                </a:lnTo>
                <a:close/>
                <a:moveTo>
                  <a:pt x="777" y="421"/>
                </a:moveTo>
                <a:lnTo>
                  <a:pt x="777" y="421"/>
                </a:lnTo>
                <a:lnTo>
                  <a:pt x="783" y="410"/>
                </a:lnTo>
                <a:lnTo>
                  <a:pt x="786" y="399"/>
                </a:lnTo>
                <a:lnTo>
                  <a:pt x="788" y="386"/>
                </a:lnTo>
                <a:lnTo>
                  <a:pt x="788" y="373"/>
                </a:lnTo>
                <a:lnTo>
                  <a:pt x="783" y="346"/>
                </a:lnTo>
                <a:lnTo>
                  <a:pt x="778" y="318"/>
                </a:lnTo>
                <a:lnTo>
                  <a:pt x="778" y="318"/>
                </a:lnTo>
                <a:lnTo>
                  <a:pt x="774" y="299"/>
                </a:lnTo>
                <a:lnTo>
                  <a:pt x="767" y="281"/>
                </a:lnTo>
                <a:lnTo>
                  <a:pt x="762" y="264"/>
                </a:lnTo>
                <a:lnTo>
                  <a:pt x="757" y="248"/>
                </a:lnTo>
                <a:lnTo>
                  <a:pt x="757" y="248"/>
                </a:lnTo>
                <a:lnTo>
                  <a:pt x="753" y="243"/>
                </a:lnTo>
                <a:lnTo>
                  <a:pt x="749" y="240"/>
                </a:lnTo>
                <a:lnTo>
                  <a:pt x="749" y="240"/>
                </a:lnTo>
                <a:lnTo>
                  <a:pt x="743" y="222"/>
                </a:lnTo>
                <a:lnTo>
                  <a:pt x="737" y="204"/>
                </a:lnTo>
                <a:lnTo>
                  <a:pt x="728" y="188"/>
                </a:lnTo>
                <a:lnTo>
                  <a:pt x="719" y="172"/>
                </a:lnTo>
                <a:lnTo>
                  <a:pt x="709" y="158"/>
                </a:lnTo>
                <a:lnTo>
                  <a:pt x="700" y="145"/>
                </a:lnTo>
                <a:lnTo>
                  <a:pt x="675" y="119"/>
                </a:lnTo>
                <a:lnTo>
                  <a:pt x="675" y="119"/>
                </a:lnTo>
                <a:lnTo>
                  <a:pt x="666" y="121"/>
                </a:lnTo>
                <a:lnTo>
                  <a:pt x="659" y="122"/>
                </a:lnTo>
                <a:lnTo>
                  <a:pt x="659" y="122"/>
                </a:lnTo>
                <a:lnTo>
                  <a:pt x="658" y="119"/>
                </a:lnTo>
                <a:lnTo>
                  <a:pt x="656" y="117"/>
                </a:lnTo>
                <a:lnTo>
                  <a:pt x="656" y="116"/>
                </a:lnTo>
                <a:lnTo>
                  <a:pt x="656" y="116"/>
                </a:lnTo>
                <a:lnTo>
                  <a:pt x="650" y="116"/>
                </a:lnTo>
                <a:lnTo>
                  <a:pt x="648" y="114"/>
                </a:lnTo>
                <a:lnTo>
                  <a:pt x="646" y="111"/>
                </a:lnTo>
                <a:lnTo>
                  <a:pt x="646" y="111"/>
                </a:lnTo>
                <a:lnTo>
                  <a:pt x="664" y="113"/>
                </a:lnTo>
                <a:lnTo>
                  <a:pt x="664" y="113"/>
                </a:lnTo>
                <a:lnTo>
                  <a:pt x="663" y="109"/>
                </a:lnTo>
                <a:lnTo>
                  <a:pt x="663" y="105"/>
                </a:lnTo>
                <a:lnTo>
                  <a:pt x="663" y="105"/>
                </a:lnTo>
                <a:lnTo>
                  <a:pt x="643" y="85"/>
                </a:lnTo>
                <a:lnTo>
                  <a:pt x="621" y="68"/>
                </a:lnTo>
                <a:lnTo>
                  <a:pt x="597" y="51"/>
                </a:lnTo>
                <a:lnTo>
                  <a:pt x="571" y="39"/>
                </a:lnTo>
                <a:lnTo>
                  <a:pt x="544" y="27"/>
                </a:lnTo>
                <a:lnTo>
                  <a:pt x="515" y="18"/>
                </a:lnTo>
                <a:lnTo>
                  <a:pt x="486" y="10"/>
                </a:lnTo>
                <a:lnTo>
                  <a:pt x="455" y="6"/>
                </a:lnTo>
                <a:lnTo>
                  <a:pt x="455" y="6"/>
                </a:lnTo>
                <a:lnTo>
                  <a:pt x="429" y="2"/>
                </a:lnTo>
                <a:lnTo>
                  <a:pt x="402" y="0"/>
                </a:lnTo>
                <a:lnTo>
                  <a:pt x="376" y="2"/>
                </a:lnTo>
                <a:lnTo>
                  <a:pt x="351" y="5"/>
                </a:lnTo>
                <a:lnTo>
                  <a:pt x="351" y="5"/>
                </a:lnTo>
                <a:lnTo>
                  <a:pt x="339" y="6"/>
                </a:lnTo>
                <a:lnTo>
                  <a:pt x="330" y="11"/>
                </a:lnTo>
                <a:lnTo>
                  <a:pt x="318" y="13"/>
                </a:lnTo>
                <a:lnTo>
                  <a:pt x="314" y="14"/>
                </a:lnTo>
                <a:lnTo>
                  <a:pt x="307" y="14"/>
                </a:lnTo>
                <a:lnTo>
                  <a:pt x="307" y="14"/>
                </a:lnTo>
                <a:lnTo>
                  <a:pt x="262" y="32"/>
                </a:lnTo>
                <a:lnTo>
                  <a:pt x="240" y="42"/>
                </a:lnTo>
                <a:lnTo>
                  <a:pt x="230" y="47"/>
                </a:lnTo>
                <a:lnTo>
                  <a:pt x="220" y="53"/>
                </a:lnTo>
                <a:lnTo>
                  <a:pt x="220" y="53"/>
                </a:lnTo>
                <a:lnTo>
                  <a:pt x="219" y="53"/>
                </a:lnTo>
                <a:lnTo>
                  <a:pt x="217" y="53"/>
                </a:lnTo>
                <a:lnTo>
                  <a:pt x="217" y="53"/>
                </a:lnTo>
                <a:lnTo>
                  <a:pt x="204" y="63"/>
                </a:lnTo>
                <a:lnTo>
                  <a:pt x="193" y="69"/>
                </a:lnTo>
                <a:lnTo>
                  <a:pt x="180" y="77"/>
                </a:lnTo>
                <a:lnTo>
                  <a:pt x="170" y="87"/>
                </a:lnTo>
                <a:lnTo>
                  <a:pt x="170" y="87"/>
                </a:lnTo>
                <a:lnTo>
                  <a:pt x="153" y="100"/>
                </a:lnTo>
                <a:lnTo>
                  <a:pt x="135" y="116"/>
                </a:lnTo>
                <a:lnTo>
                  <a:pt x="119" y="132"/>
                </a:lnTo>
                <a:lnTo>
                  <a:pt x="101" y="146"/>
                </a:lnTo>
                <a:lnTo>
                  <a:pt x="101" y="146"/>
                </a:lnTo>
                <a:lnTo>
                  <a:pt x="103" y="150"/>
                </a:lnTo>
                <a:lnTo>
                  <a:pt x="103" y="151"/>
                </a:lnTo>
                <a:lnTo>
                  <a:pt x="101" y="153"/>
                </a:lnTo>
                <a:lnTo>
                  <a:pt x="101" y="153"/>
                </a:lnTo>
                <a:lnTo>
                  <a:pt x="98" y="154"/>
                </a:lnTo>
                <a:lnTo>
                  <a:pt x="93" y="158"/>
                </a:lnTo>
                <a:lnTo>
                  <a:pt x="88" y="166"/>
                </a:lnTo>
                <a:lnTo>
                  <a:pt x="85" y="174"/>
                </a:lnTo>
                <a:lnTo>
                  <a:pt x="80" y="183"/>
                </a:lnTo>
                <a:lnTo>
                  <a:pt x="80" y="183"/>
                </a:lnTo>
                <a:lnTo>
                  <a:pt x="82" y="183"/>
                </a:lnTo>
                <a:lnTo>
                  <a:pt x="84" y="185"/>
                </a:lnTo>
                <a:lnTo>
                  <a:pt x="85" y="188"/>
                </a:lnTo>
                <a:lnTo>
                  <a:pt x="85" y="188"/>
                </a:lnTo>
                <a:lnTo>
                  <a:pt x="80" y="195"/>
                </a:lnTo>
                <a:lnTo>
                  <a:pt x="77" y="203"/>
                </a:lnTo>
                <a:lnTo>
                  <a:pt x="71" y="219"/>
                </a:lnTo>
                <a:lnTo>
                  <a:pt x="68" y="227"/>
                </a:lnTo>
                <a:lnTo>
                  <a:pt x="63" y="233"/>
                </a:lnTo>
                <a:lnTo>
                  <a:pt x="58" y="236"/>
                </a:lnTo>
                <a:lnTo>
                  <a:pt x="50" y="240"/>
                </a:lnTo>
                <a:lnTo>
                  <a:pt x="50" y="240"/>
                </a:lnTo>
                <a:lnTo>
                  <a:pt x="53" y="244"/>
                </a:lnTo>
                <a:lnTo>
                  <a:pt x="55" y="249"/>
                </a:lnTo>
                <a:lnTo>
                  <a:pt x="55" y="256"/>
                </a:lnTo>
                <a:lnTo>
                  <a:pt x="53" y="262"/>
                </a:lnTo>
                <a:lnTo>
                  <a:pt x="47" y="272"/>
                </a:lnTo>
                <a:lnTo>
                  <a:pt x="39" y="281"/>
                </a:lnTo>
                <a:lnTo>
                  <a:pt x="39" y="281"/>
                </a:lnTo>
                <a:lnTo>
                  <a:pt x="40" y="285"/>
                </a:lnTo>
                <a:lnTo>
                  <a:pt x="40" y="288"/>
                </a:lnTo>
                <a:lnTo>
                  <a:pt x="35" y="294"/>
                </a:lnTo>
                <a:lnTo>
                  <a:pt x="35" y="294"/>
                </a:lnTo>
                <a:lnTo>
                  <a:pt x="35" y="301"/>
                </a:lnTo>
                <a:lnTo>
                  <a:pt x="34" y="306"/>
                </a:lnTo>
                <a:lnTo>
                  <a:pt x="34" y="310"/>
                </a:lnTo>
                <a:lnTo>
                  <a:pt x="34" y="315"/>
                </a:lnTo>
                <a:lnTo>
                  <a:pt x="34" y="315"/>
                </a:lnTo>
                <a:lnTo>
                  <a:pt x="29" y="327"/>
                </a:lnTo>
                <a:lnTo>
                  <a:pt x="21" y="335"/>
                </a:lnTo>
                <a:lnTo>
                  <a:pt x="19" y="339"/>
                </a:lnTo>
                <a:lnTo>
                  <a:pt x="16" y="344"/>
                </a:lnTo>
                <a:lnTo>
                  <a:pt x="16" y="349"/>
                </a:lnTo>
                <a:lnTo>
                  <a:pt x="16" y="355"/>
                </a:lnTo>
                <a:lnTo>
                  <a:pt x="16" y="355"/>
                </a:lnTo>
                <a:lnTo>
                  <a:pt x="13" y="355"/>
                </a:lnTo>
                <a:lnTo>
                  <a:pt x="10" y="354"/>
                </a:lnTo>
                <a:lnTo>
                  <a:pt x="10" y="354"/>
                </a:lnTo>
                <a:lnTo>
                  <a:pt x="8" y="357"/>
                </a:lnTo>
                <a:lnTo>
                  <a:pt x="5" y="359"/>
                </a:lnTo>
                <a:lnTo>
                  <a:pt x="5" y="359"/>
                </a:lnTo>
                <a:lnTo>
                  <a:pt x="3" y="376"/>
                </a:lnTo>
                <a:lnTo>
                  <a:pt x="3" y="396"/>
                </a:lnTo>
                <a:lnTo>
                  <a:pt x="3" y="436"/>
                </a:lnTo>
                <a:lnTo>
                  <a:pt x="3" y="436"/>
                </a:lnTo>
                <a:lnTo>
                  <a:pt x="6" y="454"/>
                </a:lnTo>
                <a:lnTo>
                  <a:pt x="8" y="471"/>
                </a:lnTo>
                <a:lnTo>
                  <a:pt x="8" y="471"/>
                </a:lnTo>
                <a:lnTo>
                  <a:pt x="8" y="487"/>
                </a:lnTo>
                <a:lnTo>
                  <a:pt x="10" y="495"/>
                </a:lnTo>
                <a:lnTo>
                  <a:pt x="11" y="499"/>
                </a:lnTo>
                <a:lnTo>
                  <a:pt x="14" y="500"/>
                </a:lnTo>
                <a:lnTo>
                  <a:pt x="14" y="500"/>
                </a:lnTo>
                <a:lnTo>
                  <a:pt x="14" y="500"/>
                </a:lnTo>
                <a:lnTo>
                  <a:pt x="14" y="497"/>
                </a:lnTo>
                <a:lnTo>
                  <a:pt x="14" y="495"/>
                </a:lnTo>
                <a:lnTo>
                  <a:pt x="18" y="495"/>
                </a:lnTo>
                <a:lnTo>
                  <a:pt x="18" y="495"/>
                </a:lnTo>
                <a:lnTo>
                  <a:pt x="21" y="497"/>
                </a:lnTo>
                <a:lnTo>
                  <a:pt x="23" y="502"/>
                </a:lnTo>
                <a:lnTo>
                  <a:pt x="23" y="502"/>
                </a:lnTo>
                <a:lnTo>
                  <a:pt x="21" y="505"/>
                </a:lnTo>
                <a:lnTo>
                  <a:pt x="19" y="507"/>
                </a:lnTo>
                <a:lnTo>
                  <a:pt x="18" y="508"/>
                </a:lnTo>
                <a:lnTo>
                  <a:pt x="18" y="513"/>
                </a:lnTo>
                <a:lnTo>
                  <a:pt x="18" y="513"/>
                </a:lnTo>
                <a:lnTo>
                  <a:pt x="21" y="513"/>
                </a:lnTo>
                <a:lnTo>
                  <a:pt x="24" y="511"/>
                </a:lnTo>
                <a:lnTo>
                  <a:pt x="29" y="508"/>
                </a:lnTo>
                <a:lnTo>
                  <a:pt x="32" y="503"/>
                </a:lnTo>
                <a:lnTo>
                  <a:pt x="39" y="499"/>
                </a:lnTo>
                <a:lnTo>
                  <a:pt x="39" y="499"/>
                </a:lnTo>
                <a:lnTo>
                  <a:pt x="37" y="495"/>
                </a:lnTo>
                <a:lnTo>
                  <a:pt x="39" y="492"/>
                </a:lnTo>
                <a:lnTo>
                  <a:pt x="39" y="492"/>
                </a:lnTo>
                <a:lnTo>
                  <a:pt x="40" y="491"/>
                </a:lnTo>
                <a:lnTo>
                  <a:pt x="43" y="489"/>
                </a:lnTo>
                <a:lnTo>
                  <a:pt x="45" y="489"/>
                </a:lnTo>
                <a:lnTo>
                  <a:pt x="47" y="486"/>
                </a:lnTo>
                <a:lnTo>
                  <a:pt x="47" y="486"/>
                </a:lnTo>
                <a:lnTo>
                  <a:pt x="42" y="486"/>
                </a:lnTo>
                <a:lnTo>
                  <a:pt x="39" y="486"/>
                </a:lnTo>
                <a:lnTo>
                  <a:pt x="39" y="486"/>
                </a:lnTo>
                <a:lnTo>
                  <a:pt x="42" y="479"/>
                </a:lnTo>
                <a:lnTo>
                  <a:pt x="45" y="473"/>
                </a:lnTo>
                <a:lnTo>
                  <a:pt x="50" y="468"/>
                </a:lnTo>
                <a:lnTo>
                  <a:pt x="53" y="468"/>
                </a:lnTo>
                <a:lnTo>
                  <a:pt x="56" y="468"/>
                </a:lnTo>
                <a:lnTo>
                  <a:pt x="56" y="468"/>
                </a:lnTo>
                <a:lnTo>
                  <a:pt x="56" y="465"/>
                </a:lnTo>
                <a:lnTo>
                  <a:pt x="53" y="465"/>
                </a:lnTo>
                <a:lnTo>
                  <a:pt x="51" y="465"/>
                </a:lnTo>
                <a:lnTo>
                  <a:pt x="53" y="463"/>
                </a:lnTo>
                <a:lnTo>
                  <a:pt x="53" y="463"/>
                </a:lnTo>
                <a:lnTo>
                  <a:pt x="53" y="463"/>
                </a:lnTo>
                <a:lnTo>
                  <a:pt x="55" y="462"/>
                </a:lnTo>
                <a:lnTo>
                  <a:pt x="55" y="462"/>
                </a:lnTo>
                <a:lnTo>
                  <a:pt x="53" y="462"/>
                </a:lnTo>
                <a:lnTo>
                  <a:pt x="53" y="462"/>
                </a:lnTo>
                <a:lnTo>
                  <a:pt x="53" y="460"/>
                </a:lnTo>
                <a:lnTo>
                  <a:pt x="56" y="457"/>
                </a:lnTo>
                <a:lnTo>
                  <a:pt x="61" y="454"/>
                </a:lnTo>
                <a:lnTo>
                  <a:pt x="66" y="454"/>
                </a:lnTo>
                <a:lnTo>
                  <a:pt x="66" y="454"/>
                </a:lnTo>
                <a:lnTo>
                  <a:pt x="63" y="449"/>
                </a:lnTo>
                <a:lnTo>
                  <a:pt x="63" y="449"/>
                </a:lnTo>
                <a:lnTo>
                  <a:pt x="63" y="442"/>
                </a:lnTo>
                <a:lnTo>
                  <a:pt x="63" y="436"/>
                </a:lnTo>
                <a:lnTo>
                  <a:pt x="60" y="421"/>
                </a:lnTo>
                <a:lnTo>
                  <a:pt x="58" y="413"/>
                </a:lnTo>
                <a:lnTo>
                  <a:pt x="58" y="407"/>
                </a:lnTo>
                <a:lnTo>
                  <a:pt x="60" y="401"/>
                </a:lnTo>
                <a:lnTo>
                  <a:pt x="64" y="397"/>
                </a:lnTo>
                <a:lnTo>
                  <a:pt x="64" y="397"/>
                </a:lnTo>
                <a:lnTo>
                  <a:pt x="63" y="380"/>
                </a:lnTo>
                <a:lnTo>
                  <a:pt x="61" y="364"/>
                </a:lnTo>
                <a:lnTo>
                  <a:pt x="61" y="346"/>
                </a:lnTo>
                <a:lnTo>
                  <a:pt x="63" y="327"/>
                </a:lnTo>
                <a:lnTo>
                  <a:pt x="63" y="327"/>
                </a:lnTo>
                <a:lnTo>
                  <a:pt x="63" y="325"/>
                </a:lnTo>
                <a:lnTo>
                  <a:pt x="60" y="323"/>
                </a:lnTo>
                <a:lnTo>
                  <a:pt x="58" y="323"/>
                </a:lnTo>
                <a:lnTo>
                  <a:pt x="58" y="320"/>
                </a:lnTo>
                <a:lnTo>
                  <a:pt x="58" y="320"/>
                </a:lnTo>
                <a:lnTo>
                  <a:pt x="60" y="318"/>
                </a:lnTo>
                <a:lnTo>
                  <a:pt x="61" y="317"/>
                </a:lnTo>
                <a:lnTo>
                  <a:pt x="63" y="315"/>
                </a:lnTo>
                <a:lnTo>
                  <a:pt x="63" y="312"/>
                </a:lnTo>
                <a:lnTo>
                  <a:pt x="63" y="312"/>
                </a:lnTo>
                <a:lnTo>
                  <a:pt x="66" y="299"/>
                </a:lnTo>
                <a:lnTo>
                  <a:pt x="69" y="286"/>
                </a:lnTo>
                <a:lnTo>
                  <a:pt x="71" y="262"/>
                </a:lnTo>
                <a:lnTo>
                  <a:pt x="71" y="262"/>
                </a:lnTo>
                <a:lnTo>
                  <a:pt x="72" y="256"/>
                </a:lnTo>
                <a:lnTo>
                  <a:pt x="76" y="249"/>
                </a:lnTo>
                <a:lnTo>
                  <a:pt x="80" y="238"/>
                </a:lnTo>
                <a:lnTo>
                  <a:pt x="87" y="225"/>
                </a:lnTo>
                <a:lnTo>
                  <a:pt x="87" y="219"/>
                </a:lnTo>
                <a:lnTo>
                  <a:pt x="87" y="212"/>
                </a:lnTo>
                <a:lnTo>
                  <a:pt x="87" y="212"/>
                </a:lnTo>
                <a:lnTo>
                  <a:pt x="92" y="207"/>
                </a:lnTo>
                <a:lnTo>
                  <a:pt x="96" y="199"/>
                </a:lnTo>
                <a:lnTo>
                  <a:pt x="98" y="193"/>
                </a:lnTo>
                <a:lnTo>
                  <a:pt x="98" y="185"/>
                </a:lnTo>
                <a:lnTo>
                  <a:pt x="98" y="185"/>
                </a:lnTo>
                <a:lnTo>
                  <a:pt x="105" y="187"/>
                </a:lnTo>
                <a:lnTo>
                  <a:pt x="111" y="185"/>
                </a:lnTo>
                <a:lnTo>
                  <a:pt x="117" y="182"/>
                </a:lnTo>
                <a:lnTo>
                  <a:pt x="121" y="177"/>
                </a:lnTo>
                <a:lnTo>
                  <a:pt x="121" y="177"/>
                </a:lnTo>
                <a:lnTo>
                  <a:pt x="119" y="174"/>
                </a:lnTo>
                <a:lnTo>
                  <a:pt x="117" y="170"/>
                </a:lnTo>
                <a:lnTo>
                  <a:pt x="116" y="169"/>
                </a:lnTo>
                <a:lnTo>
                  <a:pt x="114" y="164"/>
                </a:lnTo>
                <a:lnTo>
                  <a:pt x="114" y="164"/>
                </a:lnTo>
                <a:lnTo>
                  <a:pt x="119" y="158"/>
                </a:lnTo>
                <a:lnTo>
                  <a:pt x="124" y="151"/>
                </a:lnTo>
                <a:lnTo>
                  <a:pt x="135" y="138"/>
                </a:lnTo>
                <a:lnTo>
                  <a:pt x="146" y="127"/>
                </a:lnTo>
                <a:lnTo>
                  <a:pt x="151" y="119"/>
                </a:lnTo>
                <a:lnTo>
                  <a:pt x="156" y="113"/>
                </a:lnTo>
                <a:lnTo>
                  <a:pt x="156" y="113"/>
                </a:lnTo>
                <a:lnTo>
                  <a:pt x="159" y="111"/>
                </a:lnTo>
                <a:lnTo>
                  <a:pt x="162" y="109"/>
                </a:lnTo>
                <a:lnTo>
                  <a:pt x="166" y="105"/>
                </a:lnTo>
                <a:lnTo>
                  <a:pt x="166" y="105"/>
                </a:lnTo>
                <a:lnTo>
                  <a:pt x="187" y="90"/>
                </a:lnTo>
                <a:lnTo>
                  <a:pt x="211" y="77"/>
                </a:lnTo>
                <a:lnTo>
                  <a:pt x="235" y="66"/>
                </a:lnTo>
                <a:lnTo>
                  <a:pt x="261" y="56"/>
                </a:lnTo>
                <a:lnTo>
                  <a:pt x="289" y="50"/>
                </a:lnTo>
                <a:lnTo>
                  <a:pt x="317" y="43"/>
                </a:lnTo>
                <a:lnTo>
                  <a:pt x="347" y="42"/>
                </a:lnTo>
                <a:lnTo>
                  <a:pt x="378" y="42"/>
                </a:lnTo>
                <a:lnTo>
                  <a:pt x="378" y="42"/>
                </a:lnTo>
                <a:lnTo>
                  <a:pt x="381" y="45"/>
                </a:lnTo>
                <a:lnTo>
                  <a:pt x="383" y="48"/>
                </a:lnTo>
                <a:lnTo>
                  <a:pt x="383" y="48"/>
                </a:lnTo>
                <a:lnTo>
                  <a:pt x="392" y="50"/>
                </a:lnTo>
                <a:lnTo>
                  <a:pt x="404" y="53"/>
                </a:lnTo>
                <a:lnTo>
                  <a:pt x="404" y="53"/>
                </a:lnTo>
                <a:lnTo>
                  <a:pt x="408" y="56"/>
                </a:lnTo>
                <a:lnTo>
                  <a:pt x="413" y="60"/>
                </a:lnTo>
                <a:lnTo>
                  <a:pt x="425" y="63"/>
                </a:lnTo>
                <a:lnTo>
                  <a:pt x="436" y="66"/>
                </a:lnTo>
                <a:lnTo>
                  <a:pt x="447" y="69"/>
                </a:lnTo>
                <a:lnTo>
                  <a:pt x="447" y="69"/>
                </a:lnTo>
                <a:lnTo>
                  <a:pt x="478" y="84"/>
                </a:lnTo>
                <a:lnTo>
                  <a:pt x="508" y="97"/>
                </a:lnTo>
                <a:lnTo>
                  <a:pt x="508" y="97"/>
                </a:lnTo>
                <a:lnTo>
                  <a:pt x="550" y="114"/>
                </a:lnTo>
                <a:lnTo>
                  <a:pt x="569" y="124"/>
                </a:lnTo>
                <a:lnTo>
                  <a:pt x="577" y="129"/>
                </a:lnTo>
                <a:lnTo>
                  <a:pt x="585" y="135"/>
                </a:lnTo>
                <a:lnTo>
                  <a:pt x="585" y="135"/>
                </a:lnTo>
                <a:lnTo>
                  <a:pt x="593" y="143"/>
                </a:lnTo>
                <a:lnTo>
                  <a:pt x="600" y="151"/>
                </a:lnTo>
                <a:lnTo>
                  <a:pt x="609" y="170"/>
                </a:lnTo>
                <a:lnTo>
                  <a:pt x="618" y="191"/>
                </a:lnTo>
                <a:lnTo>
                  <a:pt x="627" y="212"/>
                </a:lnTo>
                <a:lnTo>
                  <a:pt x="627" y="212"/>
                </a:lnTo>
                <a:lnTo>
                  <a:pt x="635" y="227"/>
                </a:lnTo>
                <a:lnTo>
                  <a:pt x="643" y="243"/>
                </a:lnTo>
                <a:lnTo>
                  <a:pt x="643" y="243"/>
                </a:lnTo>
                <a:lnTo>
                  <a:pt x="635" y="238"/>
                </a:lnTo>
                <a:lnTo>
                  <a:pt x="630" y="233"/>
                </a:lnTo>
                <a:lnTo>
                  <a:pt x="629" y="228"/>
                </a:lnTo>
                <a:lnTo>
                  <a:pt x="629" y="228"/>
                </a:lnTo>
                <a:lnTo>
                  <a:pt x="626" y="228"/>
                </a:lnTo>
                <a:lnTo>
                  <a:pt x="624" y="228"/>
                </a:lnTo>
                <a:lnTo>
                  <a:pt x="624" y="227"/>
                </a:lnTo>
                <a:lnTo>
                  <a:pt x="621" y="228"/>
                </a:lnTo>
                <a:lnTo>
                  <a:pt x="621" y="228"/>
                </a:lnTo>
                <a:lnTo>
                  <a:pt x="616" y="222"/>
                </a:lnTo>
                <a:lnTo>
                  <a:pt x="609" y="217"/>
                </a:lnTo>
                <a:lnTo>
                  <a:pt x="603" y="212"/>
                </a:lnTo>
                <a:lnTo>
                  <a:pt x="595" y="209"/>
                </a:lnTo>
                <a:lnTo>
                  <a:pt x="595" y="209"/>
                </a:lnTo>
                <a:lnTo>
                  <a:pt x="592" y="206"/>
                </a:lnTo>
                <a:lnTo>
                  <a:pt x="589" y="203"/>
                </a:lnTo>
                <a:lnTo>
                  <a:pt x="579" y="196"/>
                </a:lnTo>
                <a:lnTo>
                  <a:pt x="558" y="188"/>
                </a:lnTo>
                <a:lnTo>
                  <a:pt x="558" y="188"/>
                </a:lnTo>
                <a:lnTo>
                  <a:pt x="552" y="185"/>
                </a:lnTo>
                <a:lnTo>
                  <a:pt x="545" y="179"/>
                </a:lnTo>
                <a:lnTo>
                  <a:pt x="539" y="174"/>
                </a:lnTo>
                <a:lnTo>
                  <a:pt x="536" y="172"/>
                </a:lnTo>
                <a:lnTo>
                  <a:pt x="531" y="172"/>
                </a:lnTo>
                <a:lnTo>
                  <a:pt x="531" y="172"/>
                </a:lnTo>
                <a:lnTo>
                  <a:pt x="532" y="175"/>
                </a:lnTo>
                <a:lnTo>
                  <a:pt x="536" y="177"/>
                </a:lnTo>
                <a:lnTo>
                  <a:pt x="539" y="177"/>
                </a:lnTo>
                <a:lnTo>
                  <a:pt x="540" y="177"/>
                </a:lnTo>
                <a:lnTo>
                  <a:pt x="540" y="177"/>
                </a:lnTo>
                <a:lnTo>
                  <a:pt x="540" y="179"/>
                </a:lnTo>
                <a:lnTo>
                  <a:pt x="539" y="180"/>
                </a:lnTo>
                <a:lnTo>
                  <a:pt x="537" y="182"/>
                </a:lnTo>
                <a:lnTo>
                  <a:pt x="537" y="183"/>
                </a:lnTo>
                <a:lnTo>
                  <a:pt x="537" y="183"/>
                </a:lnTo>
                <a:lnTo>
                  <a:pt x="542" y="188"/>
                </a:lnTo>
                <a:lnTo>
                  <a:pt x="545" y="191"/>
                </a:lnTo>
                <a:lnTo>
                  <a:pt x="553" y="199"/>
                </a:lnTo>
                <a:lnTo>
                  <a:pt x="553" y="199"/>
                </a:lnTo>
                <a:lnTo>
                  <a:pt x="556" y="204"/>
                </a:lnTo>
                <a:lnTo>
                  <a:pt x="560" y="211"/>
                </a:lnTo>
                <a:lnTo>
                  <a:pt x="560" y="211"/>
                </a:lnTo>
                <a:lnTo>
                  <a:pt x="568" y="219"/>
                </a:lnTo>
                <a:lnTo>
                  <a:pt x="579" y="227"/>
                </a:lnTo>
                <a:lnTo>
                  <a:pt x="589" y="235"/>
                </a:lnTo>
                <a:lnTo>
                  <a:pt x="597" y="243"/>
                </a:lnTo>
                <a:lnTo>
                  <a:pt x="597" y="243"/>
                </a:lnTo>
                <a:lnTo>
                  <a:pt x="605" y="253"/>
                </a:lnTo>
                <a:lnTo>
                  <a:pt x="608" y="259"/>
                </a:lnTo>
                <a:lnTo>
                  <a:pt x="613" y="264"/>
                </a:lnTo>
                <a:lnTo>
                  <a:pt x="613" y="264"/>
                </a:lnTo>
                <a:lnTo>
                  <a:pt x="621" y="269"/>
                </a:lnTo>
                <a:lnTo>
                  <a:pt x="629" y="272"/>
                </a:lnTo>
                <a:lnTo>
                  <a:pt x="629" y="272"/>
                </a:lnTo>
                <a:lnTo>
                  <a:pt x="635" y="278"/>
                </a:lnTo>
                <a:lnTo>
                  <a:pt x="640" y="286"/>
                </a:lnTo>
                <a:lnTo>
                  <a:pt x="646" y="294"/>
                </a:lnTo>
                <a:lnTo>
                  <a:pt x="653" y="301"/>
                </a:lnTo>
                <a:lnTo>
                  <a:pt x="653" y="301"/>
                </a:lnTo>
                <a:lnTo>
                  <a:pt x="661" y="310"/>
                </a:lnTo>
                <a:lnTo>
                  <a:pt x="667" y="320"/>
                </a:lnTo>
                <a:lnTo>
                  <a:pt x="677" y="328"/>
                </a:lnTo>
                <a:lnTo>
                  <a:pt x="687" y="335"/>
                </a:lnTo>
                <a:lnTo>
                  <a:pt x="687" y="335"/>
                </a:lnTo>
                <a:lnTo>
                  <a:pt x="690" y="344"/>
                </a:lnTo>
                <a:lnTo>
                  <a:pt x="690" y="349"/>
                </a:lnTo>
                <a:lnTo>
                  <a:pt x="688" y="354"/>
                </a:lnTo>
                <a:lnTo>
                  <a:pt x="688" y="354"/>
                </a:lnTo>
                <a:lnTo>
                  <a:pt x="680" y="349"/>
                </a:lnTo>
                <a:lnTo>
                  <a:pt x="674" y="341"/>
                </a:lnTo>
                <a:lnTo>
                  <a:pt x="669" y="331"/>
                </a:lnTo>
                <a:lnTo>
                  <a:pt x="663" y="325"/>
                </a:lnTo>
                <a:lnTo>
                  <a:pt x="663" y="325"/>
                </a:lnTo>
                <a:lnTo>
                  <a:pt x="658" y="317"/>
                </a:lnTo>
                <a:lnTo>
                  <a:pt x="653" y="310"/>
                </a:lnTo>
                <a:lnTo>
                  <a:pt x="640" y="298"/>
                </a:lnTo>
                <a:lnTo>
                  <a:pt x="626" y="286"/>
                </a:lnTo>
                <a:lnTo>
                  <a:pt x="613" y="273"/>
                </a:lnTo>
                <a:lnTo>
                  <a:pt x="613" y="273"/>
                </a:lnTo>
                <a:lnTo>
                  <a:pt x="609" y="272"/>
                </a:lnTo>
                <a:lnTo>
                  <a:pt x="606" y="272"/>
                </a:lnTo>
                <a:lnTo>
                  <a:pt x="606" y="272"/>
                </a:lnTo>
                <a:lnTo>
                  <a:pt x="590" y="257"/>
                </a:lnTo>
                <a:lnTo>
                  <a:pt x="571" y="246"/>
                </a:lnTo>
                <a:lnTo>
                  <a:pt x="561" y="241"/>
                </a:lnTo>
                <a:lnTo>
                  <a:pt x="550" y="236"/>
                </a:lnTo>
                <a:lnTo>
                  <a:pt x="539" y="233"/>
                </a:lnTo>
                <a:lnTo>
                  <a:pt x="526" y="232"/>
                </a:lnTo>
                <a:lnTo>
                  <a:pt x="526" y="232"/>
                </a:lnTo>
                <a:lnTo>
                  <a:pt x="536" y="243"/>
                </a:lnTo>
                <a:lnTo>
                  <a:pt x="547" y="251"/>
                </a:lnTo>
                <a:lnTo>
                  <a:pt x="573" y="267"/>
                </a:lnTo>
                <a:lnTo>
                  <a:pt x="573" y="267"/>
                </a:lnTo>
                <a:lnTo>
                  <a:pt x="573" y="270"/>
                </a:lnTo>
                <a:lnTo>
                  <a:pt x="574" y="273"/>
                </a:lnTo>
                <a:lnTo>
                  <a:pt x="579" y="277"/>
                </a:lnTo>
                <a:lnTo>
                  <a:pt x="590" y="281"/>
                </a:lnTo>
                <a:lnTo>
                  <a:pt x="590" y="281"/>
                </a:lnTo>
                <a:lnTo>
                  <a:pt x="590" y="283"/>
                </a:lnTo>
                <a:lnTo>
                  <a:pt x="589" y="286"/>
                </a:lnTo>
                <a:lnTo>
                  <a:pt x="589" y="286"/>
                </a:lnTo>
                <a:lnTo>
                  <a:pt x="600" y="296"/>
                </a:lnTo>
                <a:lnTo>
                  <a:pt x="609" y="307"/>
                </a:lnTo>
                <a:lnTo>
                  <a:pt x="629" y="330"/>
                </a:lnTo>
                <a:lnTo>
                  <a:pt x="646" y="352"/>
                </a:lnTo>
                <a:lnTo>
                  <a:pt x="666" y="375"/>
                </a:lnTo>
                <a:lnTo>
                  <a:pt x="666" y="375"/>
                </a:lnTo>
                <a:lnTo>
                  <a:pt x="672" y="388"/>
                </a:lnTo>
                <a:lnTo>
                  <a:pt x="680" y="402"/>
                </a:lnTo>
                <a:lnTo>
                  <a:pt x="688" y="417"/>
                </a:lnTo>
                <a:lnTo>
                  <a:pt x="692" y="425"/>
                </a:lnTo>
                <a:lnTo>
                  <a:pt x="692" y="431"/>
                </a:lnTo>
                <a:lnTo>
                  <a:pt x="692" y="431"/>
                </a:lnTo>
                <a:lnTo>
                  <a:pt x="692" y="437"/>
                </a:lnTo>
                <a:lnTo>
                  <a:pt x="688" y="442"/>
                </a:lnTo>
                <a:lnTo>
                  <a:pt x="685" y="449"/>
                </a:lnTo>
                <a:lnTo>
                  <a:pt x="683" y="457"/>
                </a:lnTo>
                <a:lnTo>
                  <a:pt x="683" y="457"/>
                </a:lnTo>
                <a:lnTo>
                  <a:pt x="680" y="474"/>
                </a:lnTo>
                <a:lnTo>
                  <a:pt x="680" y="474"/>
                </a:lnTo>
                <a:lnTo>
                  <a:pt x="677" y="495"/>
                </a:lnTo>
                <a:lnTo>
                  <a:pt x="677" y="495"/>
                </a:lnTo>
                <a:lnTo>
                  <a:pt x="679" y="505"/>
                </a:lnTo>
                <a:lnTo>
                  <a:pt x="680" y="516"/>
                </a:lnTo>
                <a:lnTo>
                  <a:pt x="682" y="526"/>
                </a:lnTo>
                <a:lnTo>
                  <a:pt x="683" y="537"/>
                </a:lnTo>
                <a:lnTo>
                  <a:pt x="683" y="537"/>
                </a:lnTo>
                <a:lnTo>
                  <a:pt x="682" y="548"/>
                </a:lnTo>
                <a:lnTo>
                  <a:pt x="679" y="558"/>
                </a:lnTo>
                <a:lnTo>
                  <a:pt x="674" y="568"/>
                </a:lnTo>
                <a:lnTo>
                  <a:pt x="669" y="577"/>
                </a:lnTo>
                <a:lnTo>
                  <a:pt x="658" y="595"/>
                </a:lnTo>
                <a:lnTo>
                  <a:pt x="653" y="603"/>
                </a:lnTo>
                <a:lnTo>
                  <a:pt x="650" y="611"/>
                </a:lnTo>
                <a:lnTo>
                  <a:pt x="650" y="611"/>
                </a:lnTo>
                <a:lnTo>
                  <a:pt x="635" y="624"/>
                </a:lnTo>
                <a:lnTo>
                  <a:pt x="622" y="637"/>
                </a:lnTo>
                <a:lnTo>
                  <a:pt x="609" y="651"/>
                </a:lnTo>
                <a:lnTo>
                  <a:pt x="601" y="658"/>
                </a:lnTo>
                <a:lnTo>
                  <a:pt x="593" y="663"/>
                </a:lnTo>
                <a:lnTo>
                  <a:pt x="593" y="663"/>
                </a:lnTo>
                <a:lnTo>
                  <a:pt x="590" y="666"/>
                </a:lnTo>
                <a:lnTo>
                  <a:pt x="589" y="671"/>
                </a:lnTo>
                <a:lnTo>
                  <a:pt x="589" y="671"/>
                </a:lnTo>
                <a:lnTo>
                  <a:pt x="571" y="679"/>
                </a:lnTo>
                <a:lnTo>
                  <a:pt x="555" y="688"/>
                </a:lnTo>
                <a:lnTo>
                  <a:pt x="547" y="692"/>
                </a:lnTo>
                <a:lnTo>
                  <a:pt x="537" y="695"/>
                </a:lnTo>
                <a:lnTo>
                  <a:pt x="527" y="696"/>
                </a:lnTo>
                <a:lnTo>
                  <a:pt x="516" y="698"/>
                </a:lnTo>
                <a:lnTo>
                  <a:pt x="516" y="698"/>
                </a:lnTo>
                <a:lnTo>
                  <a:pt x="510" y="703"/>
                </a:lnTo>
                <a:lnTo>
                  <a:pt x="503" y="708"/>
                </a:lnTo>
                <a:lnTo>
                  <a:pt x="503" y="708"/>
                </a:lnTo>
                <a:lnTo>
                  <a:pt x="495" y="708"/>
                </a:lnTo>
                <a:lnTo>
                  <a:pt x="487" y="709"/>
                </a:lnTo>
                <a:lnTo>
                  <a:pt x="474" y="716"/>
                </a:lnTo>
                <a:lnTo>
                  <a:pt x="474" y="716"/>
                </a:lnTo>
                <a:lnTo>
                  <a:pt x="466" y="717"/>
                </a:lnTo>
                <a:lnTo>
                  <a:pt x="457" y="719"/>
                </a:lnTo>
                <a:lnTo>
                  <a:pt x="437" y="719"/>
                </a:lnTo>
                <a:lnTo>
                  <a:pt x="437" y="719"/>
                </a:lnTo>
                <a:lnTo>
                  <a:pt x="423" y="721"/>
                </a:lnTo>
                <a:lnTo>
                  <a:pt x="407" y="721"/>
                </a:lnTo>
                <a:lnTo>
                  <a:pt x="375" y="719"/>
                </a:lnTo>
                <a:lnTo>
                  <a:pt x="343" y="714"/>
                </a:lnTo>
                <a:lnTo>
                  <a:pt x="315" y="706"/>
                </a:lnTo>
                <a:lnTo>
                  <a:pt x="315" y="706"/>
                </a:lnTo>
                <a:lnTo>
                  <a:pt x="301" y="701"/>
                </a:lnTo>
                <a:lnTo>
                  <a:pt x="288" y="695"/>
                </a:lnTo>
                <a:lnTo>
                  <a:pt x="288" y="695"/>
                </a:lnTo>
                <a:lnTo>
                  <a:pt x="278" y="693"/>
                </a:lnTo>
                <a:lnTo>
                  <a:pt x="269" y="690"/>
                </a:lnTo>
                <a:lnTo>
                  <a:pt x="262" y="687"/>
                </a:lnTo>
                <a:lnTo>
                  <a:pt x="259" y="685"/>
                </a:lnTo>
                <a:lnTo>
                  <a:pt x="256" y="680"/>
                </a:lnTo>
                <a:lnTo>
                  <a:pt x="256" y="680"/>
                </a:lnTo>
                <a:lnTo>
                  <a:pt x="252" y="682"/>
                </a:lnTo>
                <a:lnTo>
                  <a:pt x="251" y="682"/>
                </a:lnTo>
                <a:lnTo>
                  <a:pt x="248" y="682"/>
                </a:lnTo>
                <a:lnTo>
                  <a:pt x="248" y="682"/>
                </a:lnTo>
                <a:lnTo>
                  <a:pt x="227" y="668"/>
                </a:lnTo>
                <a:lnTo>
                  <a:pt x="204" y="656"/>
                </a:lnTo>
                <a:lnTo>
                  <a:pt x="204" y="656"/>
                </a:lnTo>
                <a:lnTo>
                  <a:pt x="198" y="648"/>
                </a:lnTo>
                <a:lnTo>
                  <a:pt x="191" y="640"/>
                </a:lnTo>
                <a:lnTo>
                  <a:pt x="177" y="627"/>
                </a:lnTo>
                <a:lnTo>
                  <a:pt x="162" y="614"/>
                </a:lnTo>
                <a:lnTo>
                  <a:pt x="156" y="606"/>
                </a:lnTo>
                <a:lnTo>
                  <a:pt x="151" y="598"/>
                </a:lnTo>
                <a:lnTo>
                  <a:pt x="151" y="598"/>
                </a:lnTo>
                <a:lnTo>
                  <a:pt x="142" y="592"/>
                </a:lnTo>
                <a:lnTo>
                  <a:pt x="133" y="584"/>
                </a:lnTo>
                <a:lnTo>
                  <a:pt x="127" y="576"/>
                </a:lnTo>
                <a:lnTo>
                  <a:pt x="121" y="566"/>
                </a:lnTo>
                <a:lnTo>
                  <a:pt x="108" y="547"/>
                </a:lnTo>
                <a:lnTo>
                  <a:pt x="101" y="537"/>
                </a:lnTo>
                <a:lnTo>
                  <a:pt x="93" y="529"/>
                </a:lnTo>
                <a:lnTo>
                  <a:pt x="93" y="529"/>
                </a:lnTo>
                <a:lnTo>
                  <a:pt x="93" y="532"/>
                </a:lnTo>
                <a:lnTo>
                  <a:pt x="92" y="536"/>
                </a:lnTo>
                <a:lnTo>
                  <a:pt x="93" y="544"/>
                </a:lnTo>
                <a:lnTo>
                  <a:pt x="95" y="552"/>
                </a:lnTo>
                <a:lnTo>
                  <a:pt x="95" y="555"/>
                </a:lnTo>
                <a:lnTo>
                  <a:pt x="92" y="558"/>
                </a:lnTo>
                <a:lnTo>
                  <a:pt x="92" y="558"/>
                </a:lnTo>
                <a:lnTo>
                  <a:pt x="95" y="568"/>
                </a:lnTo>
                <a:lnTo>
                  <a:pt x="98" y="581"/>
                </a:lnTo>
                <a:lnTo>
                  <a:pt x="100" y="594"/>
                </a:lnTo>
                <a:lnTo>
                  <a:pt x="98" y="606"/>
                </a:lnTo>
                <a:lnTo>
                  <a:pt x="98" y="606"/>
                </a:lnTo>
                <a:lnTo>
                  <a:pt x="101" y="608"/>
                </a:lnTo>
                <a:lnTo>
                  <a:pt x="105" y="611"/>
                </a:lnTo>
                <a:lnTo>
                  <a:pt x="108" y="618"/>
                </a:lnTo>
                <a:lnTo>
                  <a:pt x="108" y="621"/>
                </a:lnTo>
                <a:lnTo>
                  <a:pt x="106" y="624"/>
                </a:lnTo>
                <a:lnTo>
                  <a:pt x="105" y="627"/>
                </a:lnTo>
                <a:lnTo>
                  <a:pt x="101" y="629"/>
                </a:lnTo>
                <a:lnTo>
                  <a:pt x="101" y="629"/>
                </a:lnTo>
                <a:lnTo>
                  <a:pt x="101" y="637"/>
                </a:lnTo>
                <a:lnTo>
                  <a:pt x="105" y="643"/>
                </a:lnTo>
                <a:lnTo>
                  <a:pt x="108" y="651"/>
                </a:lnTo>
                <a:lnTo>
                  <a:pt x="109" y="659"/>
                </a:lnTo>
                <a:lnTo>
                  <a:pt x="109" y="659"/>
                </a:lnTo>
                <a:lnTo>
                  <a:pt x="113" y="661"/>
                </a:lnTo>
                <a:lnTo>
                  <a:pt x="116" y="659"/>
                </a:lnTo>
                <a:lnTo>
                  <a:pt x="119" y="658"/>
                </a:lnTo>
                <a:lnTo>
                  <a:pt x="121" y="655"/>
                </a:lnTo>
                <a:lnTo>
                  <a:pt x="121" y="655"/>
                </a:lnTo>
                <a:lnTo>
                  <a:pt x="124" y="659"/>
                </a:lnTo>
                <a:lnTo>
                  <a:pt x="125" y="666"/>
                </a:lnTo>
                <a:lnTo>
                  <a:pt x="129" y="679"/>
                </a:lnTo>
                <a:lnTo>
                  <a:pt x="129" y="679"/>
                </a:lnTo>
                <a:lnTo>
                  <a:pt x="132" y="679"/>
                </a:lnTo>
                <a:lnTo>
                  <a:pt x="133" y="676"/>
                </a:lnTo>
                <a:lnTo>
                  <a:pt x="135" y="674"/>
                </a:lnTo>
                <a:lnTo>
                  <a:pt x="138" y="674"/>
                </a:lnTo>
                <a:lnTo>
                  <a:pt x="138" y="674"/>
                </a:lnTo>
                <a:lnTo>
                  <a:pt x="140" y="676"/>
                </a:lnTo>
                <a:lnTo>
                  <a:pt x="143" y="677"/>
                </a:lnTo>
                <a:lnTo>
                  <a:pt x="150" y="680"/>
                </a:lnTo>
                <a:lnTo>
                  <a:pt x="150" y="680"/>
                </a:lnTo>
                <a:lnTo>
                  <a:pt x="150" y="685"/>
                </a:lnTo>
                <a:lnTo>
                  <a:pt x="151" y="687"/>
                </a:lnTo>
                <a:lnTo>
                  <a:pt x="154" y="688"/>
                </a:lnTo>
                <a:lnTo>
                  <a:pt x="158" y="692"/>
                </a:lnTo>
                <a:lnTo>
                  <a:pt x="158" y="692"/>
                </a:lnTo>
                <a:lnTo>
                  <a:pt x="153" y="693"/>
                </a:lnTo>
                <a:lnTo>
                  <a:pt x="153" y="693"/>
                </a:lnTo>
                <a:lnTo>
                  <a:pt x="156" y="692"/>
                </a:lnTo>
                <a:lnTo>
                  <a:pt x="158" y="693"/>
                </a:lnTo>
                <a:lnTo>
                  <a:pt x="161" y="695"/>
                </a:lnTo>
                <a:lnTo>
                  <a:pt x="161" y="700"/>
                </a:lnTo>
                <a:lnTo>
                  <a:pt x="162" y="703"/>
                </a:lnTo>
                <a:lnTo>
                  <a:pt x="162" y="703"/>
                </a:lnTo>
                <a:lnTo>
                  <a:pt x="167" y="706"/>
                </a:lnTo>
                <a:lnTo>
                  <a:pt x="174" y="711"/>
                </a:lnTo>
                <a:lnTo>
                  <a:pt x="179" y="717"/>
                </a:lnTo>
                <a:lnTo>
                  <a:pt x="179" y="721"/>
                </a:lnTo>
                <a:lnTo>
                  <a:pt x="179" y="724"/>
                </a:lnTo>
                <a:lnTo>
                  <a:pt x="179" y="724"/>
                </a:lnTo>
                <a:lnTo>
                  <a:pt x="183" y="722"/>
                </a:lnTo>
                <a:lnTo>
                  <a:pt x="185" y="719"/>
                </a:lnTo>
                <a:lnTo>
                  <a:pt x="187" y="716"/>
                </a:lnTo>
                <a:lnTo>
                  <a:pt x="190" y="714"/>
                </a:lnTo>
                <a:lnTo>
                  <a:pt x="190" y="714"/>
                </a:lnTo>
                <a:lnTo>
                  <a:pt x="193" y="717"/>
                </a:lnTo>
                <a:lnTo>
                  <a:pt x="198" y="721"/>
                </a:lnTo>
                <a:lnTo>
                  <a:pt x="201" y="722"/>
                </a:lnTo>
                <a:lnTo>
                  <a:pt x="207" y="727"/>
                </a:lnTo>
                <a:lnTo>
                  <a:pt x="207" y="727"/>
                </a:lnTo>
                <a:lnTo>
                  <a:pt x="212" y="719"/>
                </a:lnTo>
                <a:lnTo>
                  <a:pt x="214" y="716"/>
                </a:lnTo>
                <a:lnTo>
                  <a:pt x="214" y="713"/>
                </a:lnTo>
                <a:lnTo>
                  <a:pt x="214" y="713"/>
                </a:lnTo>
                <a:lnTo>
                  <a:pt x="214" y="714"/>
                </a:lnTo>
                <a:lnTo>
                  <a:pt x="211" y="714"/>
                </a:lnTo>
                <a:lnTo>
                  <a:pt x="209" y="709"/>
                </a:lnTo>
                <a:lnTo>
                  <a:pt x="209" y="709"/>
                </a:lnTo>
                <a:lnTo>
                  <a:pt x="211" y="701"/>
                </a:lnTo>
                <a:lnTo>
                  <a:pt x="211" y="693"/>
                </a:lnTo>
                <a:lnTo>
                  <a:pt x="211" y="685"/>
                </a:lnTo>
                <a:lnTo>
                  <a:pt x="211" y="677"/>
                </a:lnTo>
                <a:lnTo>
                  <a:pt x="211" y="677"/>
                </a:lnTo>
                <a:lnTo>
                  <a:pt x="217" y="682"/>
                </a:lnTo>
                <a:lnTo>
                  <a:pt x="220" y="688"/>
                </a:lnTo>
                <a:lnTo>
                  <a:pt x="224" y="696"/>
                </a:lnTo>
                <a:lnTo>
                  <a:pt x="228" y="703"/>
                </a:lnTo>
                <a:lnTo>
                  <a:pt x="228" y="703"/>
                </a:lnTo>
                <a:lnTo>
                  <a:pt x="227" y="708"/>
                </a:lnTo>
                <a:lnTo>
                  <a:pt x="225" y="713"/>
                </a:lnTo>
                <a:lnTo>
                  <a:pt x="222" y="717"/>
                </a:lnTo>
                <a:lnTo>
                  <a:pt x="220" y="724"/>
                </a:lnTo>
                <a:lnTo>
                  <a:pt x="220" y="724"/>
                </a:lnTo>
                <a:lnTo>
                  <a:pt x="225" y="727"/>
                </a:lnTo>
                <a:lnTo>
                  <a:pt x="230" y="730"/>
                </a:lnTo>
                <a:lnTo>
                  <a:pt x="236" y="732"/>
                </a:lnTo>
                <a:lnTo>
                  <a:pt x="243" y="732"/>
                </a:lnTo>
                <a:lnTo>
                  <a:pt x="243" y="732"/>
                </a:lnTo>
                <a:lnTo>
                  <a:pt x="246" y="735"/>
                </a:lnTo>
                <a:lnTo>
                  <a:pt x="249" y="738"/>
                </a:lnTo>
                <a:lnTo>
                  <a:pt x="252" y="746"/>
                </a:lnTo>
                <a:lnTo>
                  <a:pt x="261" y="764"/>
                </a:lnTo>
                <a:lnTo>
                  <a:pt x="261" y="764"/>
                </a:lnTo>
                <a:lnTo>
                  <a:pt x="265" y="764"/>
                </a:lnTo>
                <a:lnTo>
                  <a:pt x="272" y="766"/>
                </a:lnTo>
                <a:lnTo>
                  <a:pt x="272" y="766"/>
                </a:lnTo>
                <a:lnTo>
                  <a:pt x="272" y="770"/>
                </a:lnTo>
                <a:lnTo>
                  <a:pt x="272" y="774"/>
                </a:lnTo>
                <a:lnTo>
                  <a:pt x="272" y="774"/>
                </a:lnTo>
                <a:lnTo>
                  <a:pt x="280" y="772"/>
                </a:lnTo>
                <a:lnTo>
                  <a:pt x="286" y="770"/>
                </a:lnTo>
                <a:lnTo>
                  <a:pt x="293" y="767"/>
                </a:lnTo>
                <a:lnTo>
                  <a:pt x="296" y="767"/>
                </a:lnTo>
                <a:lnTo>
                  <a:pt x="299" y="769"/>
                </a:lnTo>
                <a:lnTo>
                  <a:pt x="299" y="769"/>
                </a:lnTo>
                <a:lnTo>
                  <a:pt x="307" y="764"/>
                </a:lnTo>
                <a:lnTo>
                  <a:pt x="315" y="761"/>
                </a:lnTo>
                <a:lnTo>
                  <a:pt x="323" y="759"/>
                </a:lnTo>
                <a:lnTo>
                  <a:pt x="331" y="758"/>
                </a:lnTo>
                <a:lnTo>
                  <a:pt x="351" y="759"/>
                </a:lnTo>
                <a:lnTo>
                  <a:pt x="359" y="759"/>
                </a:lnTo>
                <a:lnTo>
                  <a:pt x="368" y="758"/>
                </a:lnTo>
                <a:lnTo>
                  <a:pt x="368" y="758"/>
                </a:lnTo>
                <a:lnTo>
                  <a:pt x="370" y="753"/>
                </a:lnTo>
                <a:lnTo>
                  <a:pt x="373" y="751"/>
                </a:lnTo>
                <a:lnTo>
                  <a:pt x="383" y="748"/>
                </a:lnTo>
                <a:lnTo>
                  <a:pt x="383" y="748"/>
                </a:lnTo>
                <a:lnTo>
                  <a:pt x="384" y="751"/>
                </a:lnTo>
                <a:lnTo>
                  <a:pt x="384" y="753"/>
                </a:lnTo>
                <a:lnTo>
                  <a:pt x="384" y="756"/>
                </a:lnTo>
                <a:lnTo>
                  <a:pt x="384" y="758"/>
                </a:lnTo>
                <a:lnTo>
                  <a:pt x="384" y="758"/>
                </a:lnTo>
                <a:lnTo>
                  <a:pt x="386" y="759"/>
                </a:lnTo>
                <a:lnTo>
                  <a:pt x="389" y="761"/>
                </a:lnTo>
                <a:lnTo>
                  <a:pt x="391" y="761"/>
                </a:lnTo>
                <a:lnTo>
                  <a:pt x="391" y="762"/>
                </a:lnTo>
                <a:lnTo>
                  <a:pt x="391" y="762"/>
                </a:lnTo>
                <a:lnTo>
                  <a:pt x="397" y="761"/>
                </a:lnTo>
                <a:lnTo>
                  <a:pt x="402" y="756"/>
                </a:lnTo>
                <a:lnTo>
                  <a:pt x="404" y="753"/>
                </a:lnTo>
                <a:lnTo>
                  <a:pt x="402" y="751"/>
                </a:lnTo>
                <a:lnTo>
                  <a:pt x="400" y="751"/>
                </a:lnTo>
                <a:lnTo>
                  <a:pt x="400" y="751"/>
                </a:lnTo>
                <a:lnTo>
                  <a:pt x="413" y="746"/>
                </a:lnTo>
                <a:lnTo>
                  <a:pt x="425" y="743"/>
                </a:lnTo>
                <a:lnTo>
                  <a:pt x="425" y="743"/>
                </a:lnTo>
                <a:lnTo>
                  <a:pt x="426" y="746"/>
                </a:lnTo>
                <a:lnTo>
                  <a:pt x="428" y="748"/>
                </a:lnTo>
                <a:lnTo>
                  <a:pt x="428" y="750"/>
                </a:lnTo>
                <a:lnTo>
                  <a:pt x="428" y="754"/>
                </a:lnTo>
                <a:lnTo>
                  <a:pt x="428" y="754"/>
                </a:lnTo>
                <a:lnTo>
                  <a:pt x="449" y="753"/>
                </a:lnTo>
                <a:lnTo>
                  <a:pt x="468" y="750"/>
                </a:lnTo>
                <a:lnTo>
                  <a:pt x="468" y="750"/>
                </a:lnTo>
                <a:lnTo>
                  <a:pt x="470" y="754"/>
                </a:lnTo>
                <a:lnTo>
                  <a:pt x="470" y="756"/>
                </a:lnTo>
                <a:lnTo>
                  <a:pt x="471" y="758"/>
                </a:lnTo>
                <a:lnTo>
                  <a:pt x="471" y="758"/>
                </a:lnTo>
                <a:lnTo>
                  <a:pt x="474" y="758"/>
                </a:lnTo>
                <a:lnTo>
                  <a:pt x="476" y="758"/>
                </a:lnTo>
                <a:lnTo>
                  <a:pt x="481" y="756"/>
                </a:lnTo>
                <a:lnTo>
                  <a:pt x="484" y="753"/>
                </a:lnTo>
                <a:lnTo>
                  <a:pt x="487" y="753"/>
                </a:lnTo>
                <a:lnTo>
                  <a:pt x="490" y="753"/>
                </a:lnTo>
                <a:lnTo>
                  <a:pt x="490" y="753"/>
                </a:lnTo>
                <a:lnTo>
                  <a:pt x="492" y="754"/>
                </a:lnTo>
                <a:lnTo>
                  <a:pt x="492" y="758"/>
                </a:lnTo>
                <a:lnTo>
                  <a:pt x="492" y="761"/>
                </a:lnTo>
                <a:lnTo>
                  <a:pt x="490" y="762"/>
                </a:lnTo>
                <a:lnTo>
                  <a:pt x="490" y="762"/>
                </a:lnTo>
                <a:lnTo>
                  <a:pt x="495" y="764"/>
                </a:lnTo>
                <a:lnTo>
                  <a:pt x="499" y="764"/>
                </a:lnTo>
                <a:lnTo>
                  <a:pt x="503" y="762"/>
                </a:lnTo>
                <a:lnTo>
                  <a:pt x="510" y="762"/>
                </a:lnTo>
                <a:lnTo>
                  <a:pt x="510" y="762"/>
                </a:lnTo>
                <a:lnTo>
                  <a:pt x="518" y="758"/>
                </a:lnTo>
                <a:lnTo>
                  <a:pt x="518" y="758"/>
                </a:lnTo>
                <a:lnTo>
                  <a:pt x="527" y="758"/>
                </a:lnTo>
                <a:lnTo>
                  <a:pt x="536" y="756"/>
                </a:lnTo>
                <a:lnTo>
                  <a:pt x="548" y="750"/>
                </a:lnTo>
                <a:lnTo>
                  <a:pt x="560" y="741"/>
                </a:lnTo>
                <a:lnTo>
                  <a:pt x="573" y="733"/>
                </a:lnTo>
                <a:lnTo>
                  <a:pt x="573" y="733"/>
                </a:lnTo>
                <a:lnTo>
                  <a:pt x="581" y="729"/>
                </a:lnTo>
                <a:lnTo>
                  <a:pt x="589" y="722"/>
                </a:lnTo>
                <a:lnTo>
                  <a:pt x="589" y="722"/>
                </a:lnTo>
                <a:lnTo>
                  <a:pt x="601" y="711"/>
                </a:lnTo>
                <a:lnTo>
                  <a:pt x="614" y="698"/>
                </a:lnTo>
                <a:lnTo>
                  <a:pt x="638" y="672"/>
                </a:lnTo>
                <a:lnTo>
                  <a:pt x="661" y="645"/>
                </a:lnTo>
                <a:lnTo>
                  <a:pt x="683" y="619"/>
                </a:lnTo>
                <a:lnTo>
                  <a:pt x="683" y="619"/>
                </a:lnTo>
                <a:lnTo>
                  <a:pt x="688" y="610"/>
                </a:lnTo>
                <a:lnTo>
                  <a:pt x="695" y="603"/>
                </a:lnTo>
                <a:lnTo>
                  <a:pt x="708" y="589"/>
                </a:lnTo>
                <a:lnTo>
                  <a:pt x="708" y="589"/>
                </a:lnTo>
                <a:lnTo>
                  <a:pt x="711" y="590"/>
                </a:lnTo>
                <a:lnTo>
                  <a:pt x="712" y="592"/>
                </a:lnTo>
                <a:lnTo>
                  <a:pt x="714" y="594"/>
                </a:lnTo>
                <a:lnTo>
                  <a:pt x="716" y="594"/>
                </a:lnTo>
                <a:lnTo>
                  <a:pt x="716" y="594"/>
                </a:lnTo>
                <a:lnTo>
                  <a:pt x="719" y="590"/>
                </a:lnTo>
                <a:lnTo>
                  <a:pt x="720" y="587"/>
                </a:lnTo>
                <a:lnTo>
                  <a:pt x="722" y="577"/>
                </a:lnTo>
                <a:lnTo>
                  <a:pt x="722" y="573"/>
                </a:lnTo>
                <a:lnTo>
                  <a:pt x="724" y="569"/>
                </a:lnTo>
                <a:lnTo>
                  <a:pt x="727" y="566"/>
                </a:lnTo>
                <a:lnTo>
                  <a:pt x="732" y="566"/>
                </a:lnTo>
                <a:lnTo>
                  <a:pt x="732" y="566"/>
                </a:lnTo>
                <a:lnTo>
                  <a:pt x="735" y="568"/>
                </a:lnTo>
                <a:lnTo>
                  <a:pt x="737" y="571"/>
                </a:lnTo>
                <a:lnTo>
                  <a:pt x="738" y="574"/>
                </a:lnTo>
                <a:lnTo>
                  <a:pt x="738" y="579"/>
                </a:lnTo>
                <a:lnTo>
                  <a:pt x="740" y="600"/>
                </a:lnTo>
                <a:lnTo>
                  <a:pt x="740" y="600"/>
                </a:lnTo>
                <a:lnTo>
                  <a:pt x="741" y="610"/>
                </a:lnTo>
                <a:lnTo>
                  <a:pt x="743" y="614"/>
                </a:lnTo>
                <a:lnTo>
                  <a:pt x="743" y="619"/>
                </a:lnTo>
                <a:lnTo>
                  <a:pt x="743" y="619"/>
                </a:lnTo>
                <a:lnTo>
                  <a:pt x="741" y="631"/>
                </a:lnTo>
                <a:lnTo>
                  <a:pt x="743" y="635"/>
                </a:lnTo>
                <a:lnTo>
                  <a:pt x="745" y="640"/>
                </a:lnTo>
                <a:lnTo>
                  <a:pt x="745" y="640"/>
                </a:lnTo>
                <a:lnTo>
                  <a:pt x="748" y="637"/>
                </a:lnTo>
                <a:lnTo>
                  <a:pt x="751" y="634"/>
                </a:lnTo>
                <a:lnTo>
                  <a:pt x="756" y="626"/>
                </a:lnTo>
                <a:lnTo>
                  <a:pt x="759" y="616"/>
                </a:lnTo>
                <a:lnTo>
                  <a:pt x="761" y="608"/>
                </a:lnTo>
                <a:lnTo>
                  <a:pt x="761" y="608"/>
                </a:lnTo>
                <a:lnTo>
                  <a:pt x="764" y="584"/>
                </a:lnTo>
                <a:lnTo>
                  <a:pt x="765" y="560"/>
                </a:lnTo>
                <a:lnTo>
                  <a:pt x="767" y="510"/>
                </a:lnTo>
                <a:lnTo>
                  <a:pt x="767" y="510"/>
                </a:lnTo>
                <a:lnTo>
                  <a:pt x="769" y="505"/>
                </a:lnTo>
                <a:lnTo>
                  <a:pt x="770" y="500"/>
                </a:lnTo>
                <a:lnTo>
                  <a:pt x="770" y="500"/>
                </a:lnTo>
                <a:lnTo>
                  <a:pt x="769" y="492"/>
                </a:lnTo>
                <a:lnTo>
                  <a:pt x="767" y="483"/>
                </a:lnTo>
                <a:lnTo>
                  <a:pt x="767" y="483"/>
                </a:lnTo>
                <a:lnTo>
                  <a:pt x="767" y="474"/>
                </a:lnTo>
                <a:lnTo>
                  <a:pt x="770" y="466"/>
                </a:lnTo>
                <a:lnTo>
                  <a:pt x="777" y="452"/>
                </a:lnTo>
                <a:lnTo>
                  <a:pt x="778" y="444"/>
                </a:lnTo>
                <a:lnTo>
                  <a:pt x="780" y="437"/>
                </a:lnTo>
                <a:lnTo>
                  <a:pt x="780" y="429"/>
                </a:lnTo>
                <a:lnTo>
                  <a:pt x="777" y="421"/>
                </a:lnTo>
                <a:lnTo>
                  <a:pt x="777" y="421"/>
                </a:lnTo>
                <a:close/>
                <a:moveTo>
                  <a:pt x="117" y="639"/>
                </a:moveTo>
                <a:lnTo>
                  <a:pt x="117" y="639"/>
                </a:lnTo>
                <a:lnTo>
                  <a:pt x="116" y="639"/>
                </a:lnTo>
                <a:lnTo>
                  <a:pt x="114" y="640"/>
                </a:lnTo>
                <a:lnTo>
                  <a:pt x="113" y="642"/>
                </a:lnTo>
                <a:lnTo>
                  <a:pt x="111" y="642"/>
                </a:lnTo>
                <a:lnTo>
                  <a:pt x="111" y="642"/>
                </a:lnTo>
                <a:lnTo>
                  <a:pt x="109" y="640"/>
                </a:lnTo>
                <a:lnTo>
                  <a:pt x="109" y="637"/>
                </a:lnTo>
                <a:lnTo>
                  <a:pt x="108" y="634"/>
                </a:lnTo>
                <a:lnTo>
                  <a:pt x="108" y="634"/>
                </a:lnTo>
                <a:lnTo>
                  <a:pt x="113" y="634"/>
                </a:lnTo>
                <a:lnTo>
                  <a:pt x="116" y="634"/>
                </a:lnTo>
                <a:lnTo>
                  <a:pt x="117" y="632"/>
                </a:lnTo>
                <a:lnTo>
                  <a:pt x="117" y="632"/>
                </a:lnTo>
                <a:lnTo>
                  <a:pt x="117" y="635"/>
                </a:lnTo>
                <a:lnTo>
                  <a:pt x="117" y="639"/>
                </a:lnTo>
                <a:lnTo>
                  <a:pt x="117" y="639"/>
                </a:lnTo>
                <a:close/>
                <a:moveTo>
                  <a:pt x="212" y="676"/>
                </a:moveTo>
                <a:lnTo>
                  <a:pt x="212" y="676"/>
                </a:lnTo>
                <a:lnTo>
                  <a:pt x="209" y="674"/>
                </a:lnTo>
                <a:lnTo>
                  <a:pt x="204" y="674"/>
                </a:lnTo>
                <a:lnTo>
                  <a:pt x="204" y="674"/>
                </a:lnTo>
                <a:lnTo>
                  <a:pt x="204" y="671"/>
                </a:lnTo>
                <a:lnTo>
                  <a:pt x="204" y="669"/>
                </a:lnTo>
                <a:lnTo>
                  <a:pt x="203" y="669"/>
                </a:lnTo>
                <a:lnTo>
                  <a:pt x="203" y="669"/>
                </a:lnTo>
                <a:lnTo>
                  <a:pt x="204" y="668"/>
                </a:lnTo>
                <a:lnTo>
                  <a:pt x="203" y="666"/>
                </a:lnTo>
                <a:lnTo>
                  <a:pt x="201" y="664"/>
                </a:lnTo>
                <a:lnTo>
                  <a:pt x="201" y="663"/>
                </a:lnTo>
                <a:lnTo>
                  <a:pt x="201" y="663"/>
                </a:lnTo>
                <a:lnTo>
                  <a:pt x="204" y="663"/>
                </a:lnTo>
                <a:lnTo>
                  <a:pt x="209" y="664"/>
                </a:lnTo>
                <a:lnTo>
                  <a:pt x="209" y="664"/>
                </a:lnTo>
                <a:lnTo>
                  <a:pt x="207" y="668"/>
                </a:lnTo>
                <a:lnTo>
                  <a:pt x="209" y="669"/>
                </a:lnTo>
                <a:lnTo>
                  <a:pt x="211" y="671"/>
                </a:lnTo>
                <a:lnTo>
                  <a:pt x="212" y="676"/>
                </a:lnTo>
                <a:lnTo>
                  <a:pt x="212" y="676"/>
                </a:lnTo>
                <a:close/>
                <a:moveTo>
                  <a:pt x="320" y="745"/>
                </a:moveTo>
                <a:lnTo>
                  <a:pt x="320" y="745"/>
                </a:lnTo>
                <a:lnTo>
                  <a:pt x="320" y="740"/>
                </a:lnTo>
                <a:lnTo>
                  <a:pt x="320" y="737"/>
                </a:lnTo>
                <a:lnTo>
                  <a:pt x="322" y="735"/>
                </a:lnTo>
                <a:lnTo>
                  <a:pt x="325" y="737"/>
                </a:lnTo>
                <a:lnTo>
                  <a:pt x="326" y="738"/>
                </a:lnTo>
                <a:lnTo>
                  <a:pt x="326" y="740"/>
                </a:lnTo>
                <a:lnTo>
                  <a:pt x="325" y="743"/>
                </a:lnTo>
                <a:lnTo>
                  <a:pt x="320" y="745"/>
                </a:lnTo>
                <a:lnTo>
                  <a:pt x="320" y="745"/>
                </a:lnTo>
                <a:close/>
                <a:moveTo>
                  <a:pt x="343" y="745"/>
                </a:moveTo>
                <a:lnTo>
                  <a:pt x="343" y="745"/>
                </a:lnTo>
                <a:lnTo>
                  <a:pt x="343" y="743"/>
                </a:lnTo>
                <a:lnTo>
                  <a:pt x="341" y="741"/>
                </a:lnTo>
                <a:lnTo>
                  <a:pt x="341" y="741"/>
                </a:lnTo>
                <a:lnTo>
                  <a:pt x="343" y="740"/>
                </a:lnTo>
                <a:lnTo>
                  <a:pt x="344" y="740"/>
                </a:lnTo>
                <a:lnTo>
                  <a:pt x="347" y="741"/>
                </a:lnTo>
                <a:lnTo>
                  <a:pt x="347" y="741"/>
                </a:lnTo>
                <a:lnTo>
                  <a:pt x="346" y="743"/>
                </a:lnTo>
                <a:lnTo>
                  <a:pt x="343" y="745"/>
                </a:lnTo>
                <a:lnTo>
                  <a:pt x="343" y="745"/>
                </a:lnTo>
                <a:close/>
                <a:moveTo>
                  <a:pt x="77" y="513"/>
                </a:moveTo>
                <a:lnTo>
                  <a:pt x="82" y="513"/>
                </a:lnTo>
                <a:lnTo>
                  <a:pt x="82" y="513"/>
                </a:lnTo>
                <a:lnTo>
                  <a:pt x="82" y="511"/>
                </a:lnTo>
                <a:lnTo>
                  <a:pt x="82" y="508"/>
                </a:lnTo>
                <a:lnTo>
                  <a:pt x="82" y="508"/>
                </a:lnTo>
                <a:lnTo>
                  <a:pt x="79" y="508"/>
                </a:lnTo>
                <a:lnTo>
                  <a:pt x="79" y="508"/>
                </a:lnTo>
                <a:lnTo>
                  <a:pt x="80" y="510"/>
                </a:lnTo>
                <a:lnTo>
                  <a:pt x="82" y="511"/>
                </a:lnTo>
                <a:lnTo>
                  <a:pt x="82" y="511"/>
                </a:lnTo>
                <a:lnTo>
                  <a:pt x="79" y="511"/>
                </a:lnTo>
                <a:lnTo>
                  <a:pt x="77" y="513"/>
                </a:lnTo>
                <a:lnTo>
                  <a:pt x="77" y="513"/>
                </a:lnTo>
                <a:lnTo>
                  <a:pt x="77" y="513"/>
                </a:lnTo>
                <a:close/>
                <a:moveTo>
                  <a:pt x="232" y="815"/>
                </a:moveTo>
                <a:lnTo>
                  <a:pt x="232" y="815"/>
                </a:lnTo>
                <a:lnTo>
                  <a:pt x="224" y="814"/>
                </a:lnTo>
                <a:lnTo>
                  <a:pt x="224" y="814"/>
                </a:lnTo>
                <a:lnTo>
                  <a:pt x="204" y="801"/>
                </a:lnTo>
                <a:lnTo>
                  <a:pt x="187" y="790"/>
                </a:lnTo>
                <a:lnTo>
                  <a:pt x="169" y="777"/>
                </a:lnTo>
                <a:lnTo>
                  <a:pt x="159" y="770"/>
                </a:lnTo>
                <a:lnTo>
                  <a:pt x="153" y="762"/>
                </a:lnTo>
                <a:lnTo>
                  <a:pt x="153" y="762"/>
                </a:lnTo>
                <a:lnTo>
                  <a:pt x="145" y="759"/>
                </a:lnTo>
                <a:lnTo>
                  <a:pt x="138" y="756"/>
                </a:lnTo>
                <a:lnTo>
                  <a:pt x="129" y="745"/>
                </a:lnTo>
                <a:lnTo>
                  <a:pt x="124" y="740"/>
                </a:lnTo>
                <a:lnTo>
                  <a:pt x="117" y="735"/>
                </a:lnTo>
                <a:lnTo>
                  <a:pt x="113" y="732"/>
                </a:lnTo>
                <a:lnTo>
                  <a:pt x="105" y="730"/>
                </a:lnTo>
                <a:lnTo>
                  <a:pt x="105" y="730"/>
                </a:lnTo>
                <a:lnTo>
                  <a:pt x="117" y="748"/>
                </a:lnTo>
                <a:lnTo>
                  <a:pt x="124" y="756"/>
                </a:lnTo>
                <a:lnTo>
                  <a:pt x="132" y="762"/>
                </a:lnTo>
                <a:lnTo>
                  <a:pt x="132" y="762"/>
                </a:lnTo>
                <a:lnTo>
                  <a:pt x="137" y="766"/>
                </a:lnTo>
                <a:lnTo>
                  <a:pt x="142" y="767"/>
                </a:lnTo>
                <a:lnTo>
                  <a:pt x="142" y="767"/>
                </a:lnTo>
                <a:lnTo>
                  <a:pt x="150" y="775"/>
                </a:lnTo>
                <a:lnTo>
                  <a:pt x="158" y="783"/>
                </a:lnTo>
                <a:lnTo>
                  <a:pt x="158" y="783"/>
                </a:lnTo>
                <a:lnTo>
                  <a:pt x="169" y="790"/>
                </a:lnTo>
                <a:lnTo>
                  <a:pt x="169" y="790"/>
                </a:lnTo>
                <a:lnTo>
                  <a:pt x="203" y="811"/>
                </a:lnTo>
                <a:lnTo>
                  <a:pt x="220" y="819"/>
                </a:lnTo>
                <a:lnTo>
                  <a:pt x="236" y="825"/>
                </a:lnTo>
                <a:lnTo>
                  <a:pt x="236" y="825"/>
                </a:lnTo>
                <a:lnTo>
                  <a:pt x="238" y="825"/>
                </a:lnTo>
                <a:lnTo>
                  <a:pt x="238" y="824"/>
                </a:lnTo>
                <a:lnTo>
                  <a:pt x="238" y="824"/>
                </a:lnTo>
                <a:lnTo>
                  <a:pt x="235" y="820"/>
                </a:lnTo>
                <a:lnTo>
                  <a:pt x="232" y="815"/>
                </a:lnTo>
                <a:lnTo>
                  <a:pt x="232" y="815"/>
                </a:lnTo>
                <a:close/>
                <a:moveTo>
                  <a:pt x="252" y="825"/>
                </a:moveTo>
                <a:lnTo>
                  <a:pt x="252" y="825"/>
                </a:lnTo>
                <a:lnTo>
                  <a:pt x="249" y="827"/>
                </a:lnTo>
                <a:lnTo>
                  <a:pt x="246" y="827"/>
                </a:lnTo>
                <a:lnTo>
                  <a:pt x="244" y="827"/>
                </a:lnTo>
                <a:lnTo>
                  <a:pt x="243" y="828"/>
                </a:lnTo>
                <a:lnTo>
                  <a:pt x="243" y="828"/>
                </a:lnTo>
                <a:lnTo>
                  <a:pt x="251" y="830"/>
                </a:lnTo>
                <a:lnTo>
                  <a:pt x="259" y="833"/>
                </a:lnTo>
                <a:lnTo>
                  <a:pt x="269" y="836"/>
                </a:lnTo>
                <a:lnTo>
                  <a:pt x="278" y="838"/>
                </a:lnTo>
                <a:lnTo>
                  <a:pt x="278" y="838"/>
                </a:lnTo>
                <a:lnTo>
                  <a:pt x="277" y="835"/>
                </a:lnTo>
                <a:lnTo>
                  <a:pt x="273" y="833"/>
                </a:lnTo>
                <a:lnTo>
                  <a:pt x="267" y="832"/>
                </a:lnTo>
                <a:lnTo>
                  <a:pt x="259" y="828"/>
                </a:lnTo>
                <a:lnTo>
                  <a:pt x="254" y="828"/>
                </a:lnTo>
                <a:lnTo>
                  <a:pt x="252" y="825"/>
                </a:lnTo>
                <a:lnTo>
                  <a:pt x="252" y="82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740025" y="1616075"/>
            <a:ext cx="9022080" cy="2155190"/>
          </a:xfrm>
        </p:spPr>
        <p:txBody>
          <a:bodyPr>
            <a:noAutofit/>
          </a:bodyPr>
          <a:lstStyle/>
          <a:p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曾子，姓曾，名参（前505年-前435年），字子舆，汉族，春秋末年生于鲁国武城，儒家主要代表人物之一，孔子的弟子，勤奋好学，颇得孔子真传，世称曾子，有宗圣之称。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2632710" y="732155"/>
            <a:ext cx="2609850" cy="644525"/>
          </a:xfrm>
        </p:spPr>
        <p:txBody>
          <a:bodyPr>
            <a:noAutofit/>
          </a:bodyPr>
          <a:lstStyle/>
          <a:p>
            <a:r>
              <a:rPr lang="zh-CN" altLang="en-US" sz="3200" b="1" u="sng" smtClean="0">
                <a:solidFill>
                  <a:schemeClr val="accent1">
                    <a:lumMod val="60000"/>
                    <a:lumOff val="4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人物介绍</a:t>
            </a:r>
            <a:endParaRPr lang="zh-CN" altLang="en-US" sz="3200" b="1" u="sng" smtClean="0">
              <a:solidFill>
                <a:schemeClr val="accent1">
                  <a:lumMod val="60000"/>
                  <a:lumOff val="4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0915" y="732155"/>
            <a:ext cx="1203960" cy="8839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4000" b="1" dirty="0" smtClean="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hlinkClick r:id="rId4" action="ppaction://hlinksldjump"/>
              </a:rPr>
              <a:t>曾子</a:t>
            </a:r>
            <a:endParaRPr lang="zh-CN" altLang="en-US" sz="4000" b="1" dirty="0" smtClean="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31465" y="4003040"/>
            <a:ext cx="9022080" cy="19926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chemeClr val="bg2"/>
                </a:solidFill>
                <a:latin typeface="楷体" panose="02010609060101010101" charset="-122"/>
                <a:ea typeface="楷体" panose="02010609060101010101" charset="-122"/>
              </a:rPr>
              <a:t>编《论语》、著《大学》、写《孝经》、著《曾子十篇》。同时，他亦为《二十四孝》中“啮指痛心”的主角。</a:t>
            </a:r>
            <a:endParaRPr lang="zh-CN" altLang="en-US" sz="3200" b="1" dirty="0" smtClean="0">
              <a:solidFill>
                <a:schemeClr val="bg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" name="图片 6" descr="800"/>
          <p:cNvPicPr>
            <a:picLocks noChangeAspect="1"/>
          </p:cNvPicPr>
          <p:nvPr/>
        </p:nvPicPr>
        <p:blipFill>
          <a:blip r:embed="rId5">
            <a:clrChange>
              <a:clrFrom>
                <a:srgbClr val="FFF9E1">
                  <a:alpha val="100000"/>
                </a:srgbClr>
              </a:clrFrom>
              <a:clrTo>
                <a:srgbClr val="FFF9E1">
                  <a:alpha val="100000"/>
                  <a:alpha val="0"/>
                </a:srgbClr>
              </a:clrTo>
            </a:clrChange>
          </a:blip>
          <a:srcRect r="8953"/>
          <a:stretch>
            <a:fillRect/>
          </a:stretch>
        </p:blipFill>
        <p:spPr>
          <a:xfrm>
            <a:off x="148590" y="1841500"/>
            <a:ext cx="2789555" cy="487045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9805" y="3282950"/>
            <a:ext cx="11033125" cy="875665"/>
          </a:xfrm>
        </p:spPr>
        <p:txBody>
          <a:bodyPr>
            <a:noAutofit/>
          </a:bodyPr>
          <a:p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子曰：学而不思则罔，思而不学则殆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" name="Freeform 9"/>
          <p:cNvSpPr/>
          <p:nvPr>
            <p:custDataLst>
              <p:tags r:id="rId1"/>
            </p:custDataLst>
          </p:nvPr>
        </p:nvSpPr>
        <p:spPr bwMode="auto">
          <a:xfrm>
            <a:off x="553720" y="281940"/>
            <a:ext cx="1407160" cy="1381125"/>
          </a:xfrm>
          <a:custGeom>
            <a:avLst/>
            <a:gdLst>
              <a:gd name="T0" fmla="*/ 66 w 788"/>
              <a:gd name="T1" fmla="*/ 471 h 838"/>
              <a:gd name="T2" fmla="*/ 122 w 788"/>
              <a:gd name="T3" fmla="*/ 470 h 838"/>
              <a:gd name="T4" fmla="*/ 29 w 788"/>
              <a:gd name="T5" fmla="*/ 524 h 838"/>
              <a:gd name="T6" fmla="*/ 26 w 788"/>
              <a:gd name="T7" fmla="*/ 592 h 838"/>
              <a:gd name="T8" fmla="*/ 659 w 788"/>
              <a:gd name="T9" fmla="*/ 573 h 838"/>
              <a:gd name="T10" fmla="*/ 55 w 788"/>
              <a:gd name="T11" fmla="*/ 663 h 838"/>
              <a:gd name="T12" fmla="*/ 51 w 788"/>
              <a:gd name="T13" fmla="*/ 632 h 838"/>
              <a:gd name="T14" fmla="*/ 492 w 788"/>
              <a:gd name="T15" fmla="*/ 775 h 838"/>
              <a:gd name="T16" fmla="*/ 392 w 788"/>
              <a:gd name="T17" fmla="*/ 778 h 838"/>
              <a:gd name="T18" fmla="*/ 757 w 788"/>
              <a:gd name="T19" fmla="*/ 248 h 838"/>
              <a:gd name="T20" fmla="*/ 656 w 788"/>
              <a:gd name="T21" fmla="*/ 116 h 838"/>
              <a:gd name="T22" fmla="*/ 486 w 788"/>
              <a:gd name="T23" fmla="*/ 10 h 838"/>
              <a:gd name="T24" fmla="*/ 220 w 788"/>
              <a:gd name="T25" fmla="*/ 53 h 838"/>
              <a:gd name="T26" fmla="*/ 101 w 788"/>
              <a:gd name="T27" fmla="*/ 153 h 838"/>
              <a:gd name="T28" fmla="*/ 58 w 788"/>
              <a:gd name="T29" fmla="*/ 236 h 838"/>
              <a:gd name="T30" fmla="*/ 34 w 788"/>
              <a:gd name="T31" fmla="*/ 315 h 838"/>
              <a:gd name="T32" fmla="*/ 3 w 788"/>
              <a:gd name="T33" fmla="*/ 436 h 838"/>
              <a:gd name="T34" fmla="*/ 23 w 788"/>
              <a:gd name="T35" fmla="*/ 502 h 838"/>
              <a:gd name="T36" fmla="*/ 45 w 788"/>
              <a:gd name="T37" fmla="*/ 489 h 838"/>
              <a:gd name="T38" fmla="*/ 53 w 788"/>
              <a:gd name="T39" fmla="*/ 463 h 838"/>
              <a:gd name="T40" fmla="*/ 60 w 788"/>
              <a:gd name="T41" fmla="*/ 401 h 838"/>
              <a:gd name="T42" fmla="*/ 63 w 788"/>
              <a:gd name="T43" fmla="*/ 312 h 838"/>
              <a:gd name="T44" fmla="*/ 105 w 788"/>
              <a:gd name="T45" fmla="*/ 187 h 838"/>
              <a:gd name="T46" fmla="*/ 159 w 788"/>
              <a:gd name="T47" fmla="*/ 111 h 838"/>
              <a:gd name="T48" fmla="*/ 404 w 788"/>
              <a:gd name="T49" fmla="*/ 53 h 838"/>
              <a:gd name="T50" fmla="*/ 600 w 788"/>
              <a:gd name="T51" fmla="*/ 151 h 838"/>
              <a:gd name="T52" fmla="*/ 616 w 788"/>
              <a:gd name="T53" fmla="*/ 222 h 838"/>
              <a:gd name="T54" fmla="*/ 536 w 788"/>
              <a:gd name="T55" fmla="*/ 177 h 838"/>
              <a:gd name="T56" fmla="*/ 579 w 788"/>
              <a:gd name="T57" fmla="*/ 227 h 838"/>
              <a:gd name="T58" fmla="*/ 667 w 788"/>
              <a:gd name="T59" fmla="*/ 320 h 838"/>
              <a:gd name="T60" fmla="*/ 613 w 788"/>
              <a:gd name="T61" fmla="*/ 273 h 838"/>
              <a:gd name="T62" fmla="*/ 574 w 788"/>
              <a:gd name="T63" fmla="*/ 273 h 838"/>
              <a:gd name="T64" fmla="*/ 692 w 788"/>
              <a:gd name="T65" fmla="*/ 431 h 838"/>
              <a:gd name="T66" fmla="*/ 679 w 788"/>
              <a:gd name="T67" fmla="*/ 558 h 838"/>
              <a:gd name="T68" fmla="*/ 555 w 788"/>
              <a:gd name="T69" fmla="*/ 688 h 838"/>
              <a:gd name="T70" fmla="*/ 423 w 788"/>
              <a:gd name="T71" fmla="*/ 721 h 838"/>
              <a:gd name="T72" fmla="*/ 248 w 788"/>
              <a:gd name="T73" fmla="*/ 682 h 838"/>
              <a:gd name="T74" fmla="*/ 101 w 788"/>
              <a:gd name="T75" fmla="*/ 537 h 838"/>
              <a:gd name="T76" fmla="*/ 108 w 788"/>
              <a:gd name="T77" fmla="*/ 618 h 838"/>
              <a:gd name="T78" fmla="*/ 125 w 788"/>
              <a:gd name="T79" fmla="*/ 666 h 838"/>
              <a:gd name="T80" fmla="*/ 153 w 788"/>
              <a:gd name="T81" fmla="*/ 693 h 838"/>
              <a:gd name="T82" fmla="*/ 190 w 788"/>
              <a:gd name="T83" fmla="*/ 714 h 838"/>
              <a:gd name="T84" fmla="*/ 211 w 788"/>
              <a:gd name="T85" fmla="*/ 685 h 838"/>
              <a:gd name="T86" fmla="*/ 243 w 788"/>
              <a:gd name="T87" fmla="*/ 732 h 838"/>
              <a:gd name="T88" fmla="*/ 299 w 788"/>
              <a:gd name="T89" fmla="*/ 769 h 838"/>
              <a:gd name="T90" fmla="*/ 384 w 788"/>
              <a:gd name="T91" fmla="*/ 758 h 838"/>
              <a:gd name="T92" fmla="*/ 428 w 788"/>
              <a:gd name="T93" fmla="*/ 750 h 838"/>
              <a:gd name="T94" fmla="*/ 492 w 788"/>
              <a:gd name="T95" fmla="*/ 754 h 838"/>
              <a:gd name="T96" fmla="*/ 573 w 788"/>
              <a:gd name="T97" fmla="*/ 733 h 838"/>
              <a:gd name="T98" fmla="*/ 716 w 788"/>
              <a:gd name="T99" fmla="*/ 594 h 838"/>
              <a:gd name="T100" fmla="*/ 743 w 788"/>
              <a:gd name="T101" fmla="*/ 614 h 838"/>
              <a:gd name="T102" fmla="*/ 769 w 788"/>
              <a:gd name="T103" fmla="*/ 505 h 838"/>
              <a:gd name="T104" fmla="*/ 114 w 788"/>
              <a:gd name="T105" fmla="*/ 640 h 838"/>
              <a:gd name="T106" fmla="*/ 209 w 788"/>
              <a:gd name="T107" fmla="*/ 674 h 838"/>
              <a:gd name="T108" fmla="*/ 211 w 788"/>
              <a:gd name="T109" fmla="*/ 671 h 838"/>
              <a:gd name="T110" fmla="*/ 341 w 788"/>
              <a:gd name="T111" fmla="*/ 741 h 838"/>
              <a:gd name="T112" fmla="*/ 80 w 788"/>
              <a:gd name="T113" fmla="*/ 510 h 838"/>
              <a:gd name="T114" fmla="*/ 145 w 788"/>
              <a:gd name="T115" fmla="*/ 759 h 838"/>
              <a:gd name="T116" fmla="*/ 158 w 788"/>
              <a:gd name="T117" fmla="*/ 783 h 838"/>
              <a:gd name="T118" fmla="*/ 244 w 788"/>
              <a:gd name="T119" fmla="*/ 827 h 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88" h="838">
                <a:moveTo>
                  <a:pt x="0" y="207"/>
                </a:moveTo>
                <a:lnTo>
                  <a:pt x="0" y="207"/>
                </a:lnTo>
                <a:lnTo>
                  <a:pt x="2" y="209"/>
                </a:lnTo>
                <a:lnTo>
                  <a:pt x="5" y="212"/>
                </a:lnTo>
                <a:lnTo>
                  <a:pt x="10" y="212"/>
                </a:lnTo>
                <a:lnTo>
                  <a:pt x="14" y="212"/>
                </a:lnTo>
                <a:lnTo>
                  <a:pt x="14" y="212"/>
                </a:lnTo>
                <a:lnTo>
                  <a:pt x="14" y="211"/>
                </a:lnTo>
                <a:lnTo>
                  <a:pt x="14" y="207"/>
                </a:lnTo>
                <a:lnTo>
                  <a:pt x="10" y="204"/>
                </a:lnTo>
                <a:lnTo>
                  <a:pt x="6" y="203"/>
                </a:lnTo>
                <a:lnTo>
                  <a:pt x="3" y="203"/>
                </a:lnTo>
                <a:lnTo>
                  <a:pt x="2" y="204"/>
                </a:lnTo>
                <a:lnTo>
                  <a:pt x="0" y="207"/>
                </a:lnTo>
                <a:lnTo>
                  <a:pt x="0" y="207"/>
                </a:lnTo>
                <a:close/>
                <a:moveTo>
                  <a:pt x="66" y="471"/>
                </a:moveTo>
                <a:lnTo>
                  <a:pt x="66" y="471"/>
                </a:lnTo>
                <a:lnTo>
                  <a:pt x="68" y="468"/>
                </a:lnTo>
                <a:lnTo>
                  <a:pt x="66" y="465"/>
                </a:lnTo>
                <a:lnTo>
                  <a:pt x="64" y="465"/>
                </a:lnTo>
                <a:lnTo>
                  <a:pt x="64" y="465"/>
                </a:lnTo>
                <a:lnTo>
                  <a:pt x="64" y="470"/>
                </a:lnTo>
                <a:lnTo>
                  <a:pt x="64" y="471"/>
                </a:lnTo>
                <a:lnTo>
                  <a:pt x="66" y="471"/>
                </a:lnTo>
                <a:lnTo>
                  <a:pt x="66" y="471"/>
                </a:lnTo>
                <a:close/>
                <a:moveTo>
                  <a:pt x="125" y="470"/>
                </a:moveTo>
                <a:lnTo>
                  <a:pt x="125" y="466"/>
                </a:lnTo>
                <a:lnTo>
                  <a:pt x="125" y="466"/>
                </a:lnTo>
                <a:lnTo>
                  <a:pt x="124" y="466"/>
                </a:lnTo>
                <a:lnTo>
                  <a:pt x="122" y="466"/>
                </a:lnTo>
                <a:lnTo>
                  <a:pt x="121" y="465"/>
                </a:lnTo>
                <a:lnTo>
                  <a:pt x="121" y="465"/>
                </a:lnTo>
                <a:lnTo>
                  <a:pt x="121" y="468"/>
                </a:lnTo>
                <a:lnTo>
                  <a:pt x="122" y="470"/>
                </a:lnTo>
                <a:lnTo>
                  <a:pt x="124" y="471"/>
                </a:lnTo>
                <a:lnTo>
                  <a:pt x="125" y="470"/>
                </a:lnTo>
                <a:lnTo>
                  <a:pt x="125" y="470"/>
                </a:lnTo>
                <a:close/>
                <a:moveTo>
                  <a:pt x="24" y="550"/>
                </a:moveTo>
                <a:lnTo>
                  <a:pt x="24" y="550"/>
                </a:lnTo>
                <a:lnTo>
                  <a:pt x="26" y="550"/>
                </a:lnTo>
                <a:lnTo>
                  <a:pt x="27" y="548"/>
                </a:lnTo>
                <a:lnTo>
                  <a:pt x="27" y="548"/>
                </a:lnTo>
                <a:lnTo>
                  <a:pt x="27" y="542"/>
                </a:lnTo>
                <a:lnTo>
                  <a:pt x="27" y="534"/>
                </a:lnTo>
                <a:lnTo>
                  <a:pt x="26" y="528"/>
                </a:lnTo>
                <a:lnTo>
                  <a:pt x="21" y="523"/>
                </a:lnTo>
                <a:lnTo>
                  <a:pt x="21" y="523"/>
                </a:lnTo>
                <a:lnTo>
                  <a:pt x="23" y="523"/>
                </a:lnTo>
                <a:lnTo>
                  <a:pt x="24" y="524"/>
                </a:lnTo>
                <a:lnTo>
                  <a:pt x="26" y="526"/>
                </a:lnTo>
                <a:lnTo>
                  <a:pt x="29" y="524"/>
                </a:lnTo>
                <a:lnTo>
                  <a:pt x="29" y="524"/>
                </a:lnTo>
                <a:lnTo>
                  <a:pt x="27" y="521"/>
                </a:lnTo>
                <a:lnTo>
                  <a:pt x="26" y="518"/>
                </a:lnTo>
                <a:lnTo>
                  <a:pt x="23" y="516"/>
                </a:lnTo>
                <a:lnTo>
                  <a:pt x="18" y="516"/>
                </a:lnTo>
                <a:lnTo>
                  <a:pt x="18" y="516"/>
                </a:lnTo>
                <a:lnTo>
                  <a:pt x="18" y="513"/>
                </a:lnTo>
                <a:lnTo>
                  <a:pt x="14" y="511"/>
                </a:lnTo>
                <a:lnTo>
                  <a:pt x="13" y="508"/>
                </a:lnTo>
                <a:lnTo>
                  <a:pt x="14" y="503"/>
                </a:lnTo>
                <a:lnTo>
                  <a:pt x="11" y="503"/>
                </a:lnTo>
                <a:lnTo>
                  <a:pt x="11" y="503"/>
                </a:lnTo>
                <a:lnTo>
                  <a:pt x="11" y="526"/>
                </a:lnTo>
                <a:lnTo>
                  <a:pt x="14" y="548"/>
                </a:lnTo>
                <a:lnTo>
                  <a:pt x="19" y="571"/>
                </a:lnTo>
                <a:lnTo>
                  <a:pt x="26" y="592"/>
                </a:lnTo>
                <a:lnTo>
                  <a:pt x="26" y="592"/>
                </a:lnTo>
                <a:lnTo>
                  <a:pt x="31" y="590"/>
                </a:lnTo>
                <a:lnTo>
                  <a:pt x="32" y="585"/>
                </a:lnTo>
                <a:lnTo>
                  <a:pt x="32" y="581"/>
                </a:lnTo>
                <a:lnTo>
                  <a:pt x="31" y="574"/>
                </a:lnTo>
                <a:lnTo>
                  <a:pt x="27" y="561"/>
                </a:lnTo>
                <a:lnTo>
                  <a:pt x="24" y="550"/>
                </a:lnTo>
                <a:lnTo>
                  <a:pt x="24" y="550"/>
                </a:lnTo>
                <a:close/>
                <a:moveTo>
                  <a:pt x="659" y="573"/>
                </a:moveTo>
                <a:lnTo>
                  <a:pt x="659" y="573"/>
                </a:lnTo>
                <a:lnTo>
                  <a:pt x="658" y="574"/>
                </a:lnTo>
                <a:lnTo>
                  <a:pt x="659" y="577"/>
                </a:lnTo>
                <a:lnTo>
                  <a:pt x="664" y="577"/>
                </a:lnTo>
                <a:lnTo>
                  <a:pt x="664" y="577"/>
                </a:lnTo>
                <a:lnTo>
                  <a:pt x="664" y="574"/>
                </a:lnTo>
                <a:lnTo>
                  <a:pt x="663" y="573"/>
                </a:lnTo>
                <a:lnTo>
                  <a:pt x="659" y="573"/>
                </a:lnTo>
                <a:lnTo>
                  <a:pt x="659" y="573"/>
                </a:lnTo>
                <a:close/>
                <a:moveTo>
                  <a:pt x="39" y="611"/>
                </a:moveTo>
                <a:lnTo>
                  <a:pt x="39" y="611"/>
                </a:lnTo>
                <a:lnTo>
                  <a:pt x="39" y="606"/>
                </a:lnTo>
                <a:lnTo>
                  <a:pt x="37" y="602"/>
                </a:lnTo>
                <a:lnTo>
                  <a:pt x="32" y="592"/>
                </a:lnTo>
                <a:lnTo>
                  <a:pt x="32" y="592"/>
                </a:lnTo>
                <a:lnTo>
                  <a:pt x="31" y="594"/>
                </a:lnTo>
                <a:lnTo>
                  <a:pt x="27" y="594"/>
                </a:lnTo>
                <a:lnTo>
                  <a:pt x="27" y="594"/>
                </a:lnTo>
                <a:lnTo>
                  <a:pt x="31" y="603"/>
                </a:lnTo>
                <a:lnTo>
                  <a:pt x="32" y="613"/>
                </a:lnTo>
                <a:lnTo>
                  <a:pt x="35" y="621"/>
                </a:lnTo>
                <a:lnTo>
                  <a:pt x="40" y="629"/>
                </a:lnTo>
                <a:lnTo>
                  <a:pt x="40" y="629"/>
                </a:lnTo>
                <a:lnTo>
                  <a:pt x="42" y="639"/>
                </a:lnTo>
                <a:lnTo>
                  <a:pt x="47" y="647"/>
                </a:lnTo>
                <a:lnTo>
                  <a:pt x="55" y="663"/>
                </a:lnTo>
                <a:lnTo>
                  <a:pt x="66" y="679"/>
                </a:lnTo>
                <a:lnTo>
                  <a:pt x="74" y="695"/>
                </a:lnTo>
                <a:lnTo>
                  <a:pt x="74" y="695"/>
                </a:lnTo>
                <a:lnTo>
                  <a:pt x="80" y="701"/>
                </a:lnTo>
                <a:lnTo>
                  <a:pt x="85" y="708"/>
                </a:lnTo>
                <a:lnTo>
                  <a:pt x="92" y="713"/>
                </a:lnTo>
                <a:lnTo>
                  <a:pt x="98" y="719"/>
                </a:lnTo>
                <a:lnTo>
                  <a:pt x="98" y="719"/>
                </a:lnTo>
                <a:lnTo>
                  <a:pt x="95" y="713"/>
                </a:lnTo>
                <a:lnTo>
                  <a:pt x="92" y="708"/>
                </a:lnTo>
                <a:lnTo>
                  <a:pt x="88" y="703"/>
                </a:lnTo>
                <a:lnTo>
                  <a:pt x="87" y="696"/>
                </a:lnTo>
                <a:lnTo>
                  <a:pt x="87" y="696"/>
                </a:lnTo>
                <a:lnTo>
                  <a:pt x="79" y="688"/>
                </a:lnTo>
                <a:lnTo>
                  <a:pt x="72" y="677"/>
                </a:lnTo>
                <a:lnTo>
                  <a:pt x="61" y="656"/>
                </a:lnTo>
                <a:lnTo>
                  <a:pt x="51" y="632"/>
                </a:lnTo>
                <a:lnTo>
                  <a:pt x="39" y="611"/>
                </a:lnTo>
                <a:lnTo>
                  <a:pt x="39" y="611"/>
                </a:lnTo>
                <a:close/>
                <a:moveTo>
                  <a:pt x="706" y="666"/>
                </a:moveTo>
                <a:lnTo>
                  <a:pt x="706" y="666"/>
                </a:lnTo>
                <a:lnTo>
                  <a:pt x="712" y="666"/>
                </a:lnTo>
                <a:lnTo>
                  <a:pt x="719" y="664"/>
                </a:lnTo>
                <a:lnTo>
                  <a:pt x="724" y="663"/>
                </a:lnTo>
                <a:lnTo>
                  <a:pt x="728" y="659"/>
                </a:lnTo>
                <a:lnTo>
                  <a:pt x="728" y="659"/>
                </a:lnTo>
                <a:lnTo>
                  <a:pt x="722" y="658"/>
                </a:lnTo>
                <a:lnTo>
                  <a:pt x="716" y="659"/>
                </a:lnTo>
                <a:lnTo>
                  <a:pt x="711" y="663"/>
                </a:lnTo>
                <a:lnTo>
                  <a:pt x="706" y="666"/>
                </a:lnTo>
                <a:lnTo>
                  <a:pt x="706" y="666"/>
                </a:lnTo>
                <a:close/>
                <a:moveTo>
                  <a:pt x="490" y="774"/>
                </a:moveTo>
                <a:lnTo>
                  <a:pt x="490" y="774"/>
                </a:lnTo>
                <a:lnTo>
                  <a:pt x="492" y="775"/>
                </a:lnTo>
                <a:lnTo>
                  <a:pt x="494" y="777"/>
                </a:lnTo>
                <a:lnTo>
                  <a:pt x="497" y="777"/>
                </a:lnTo>
                <a:lnTo>
                  <a:pt x="499" y="777"/>
                </a:lnTo>
                <a:lnTo>
                  <a:pt x="499" y="777"/>
                </a:lnTo>
                <a:lnTo>
                  <a:pt x="497" y="775"/>
                </a:lnTo>
                <a:lnTo>
                  <a:pt x="495" y="774"/>
                </a:lnTo>
                <a:lnTo>
                  <a:pt x="494" y="774"/>
                </a:lnTo>
                <a:lnTo>
                  <a:pt x="490" y="774"/>
                </a:lnTo>
                <a:lnTo>
                  <a:pt x="490" y="774"/>
                </a:lnTo>
                <a:close/>
                <a:moveTo>
                  <a:pt x="389" y="787"/>
                </a:moveTo>
                <a:lnTo>
                  <a:pt x="389" y="787"/>
                </a:lnTo>
                <a:lnTo>
                  <a:pt x="392" y="787"/>
                </a:lnTo>
                <a:lnTo>
                  <a:pt x="396" y="785"/>
                </a:lnTo>
                <a:lnTo>
                  <a:pt x="397" y="782"/>
                </a:lnTo>
                <a:lnTo>
                  <a:pt x="396" y="778"/>
                </a:lnTo>
                <a:lnTo>
                  <a:pt x="396" y="778"/>
                </a:lnTo>
                <a:lnTo>
                  <a:pt x="392" y="778"/>
                </a:lnTo>
                <a:lnTo>
                  <a:pt x="391" y="780"/>
                </a:lnTo>
                <a:lnTo>
                  <a:pt x="389" y="787"/>
                </a:lnTo>
                <a:lnTo>
                  <a:pt x="389" y="787"/>
                </a:lnTo>
                <a:close/>
                <a:moveTo>
                  <a:pt x="777" y="421"/>
                </a:moveTo>
                <a:lnTo>
                  <a:pt x="777" y="421"/>
                </a:lnTo>
                <a:lnTo>
                  <a:pt x="783" y="410"/>
                </a:lnTo>
                <a:lnTo>
                  <a:pt x="786" y="399"/>
                </a:lnTo>
                <a:lnTo>
                  <a:pt x="788" y="386"/>
                </a:lnTo>
                <a:lnTo>
                  <a:pt x="788" y="373"/>
                </a:lnTo>
                <a:lnTo>
                  <a:pt x="783" y="346"/>
                </a:lnTo>
                <a:lnTo>
                  <a:pt x="778" y="318"/>
                </a:lnTo>
                <a:lnTo>
                  <a:pt x="778" y="318"/>
                </a:lnTo>
                <a:lnTo>
                  <a:pt x="774" y="299"/>
                </a:lnTo>
                <a:lnTo>
                  <a:pt x="767" y="281"/>
                </a:lnTo>
                <a:lnTo>
                  <a:pt x="762" y="264"/>
                </a:lnTo>
                <a:lnTo>
                  <a:pt x="757" y="248"/>
                </a:lnTo>
                <a:lnTo>
                  <a:pt x="757" y="248"/>
                </a:lnTo>
                <a:lnTo>
                  <a:pt x="753" y="243"/>
                </a:lnTo>
                <a:lnTo>
                  <a:pt x="749" y="240"/>
                </a:lnTo>
                <a:lnTo>
                  <a:pt x="749" y="240"/>
                </a:lnTo>
                <a:lnTo>
                  <a:pt x="743" y="222"/>
                </a:lnTo>
                <a:lnTo>
                  <a:pt x="737" y="204"/>
                </a:lnTo>
                <a:lnTo>
                  <a:pt x="728" y="188"/>
                </a:lnTo>
                <a:lnTo>
                  <a:pt x="719" y="172"/>
                </a:lnTo>
                <a:lnTo>
                  <a:pt x="709" y="158"/>
                </a:lnTo>
                <a:lnTo>
                  <a:pt x="700" y="145"/>
                </a:lnTo>
                <a:lnTo>
                  <a:pt x="675" y="119"/>
                </a:lnTo>
                <a:lnTo>
                  <a:pt x="675" y="119"/>
                </a:lnTo>
                <a:lnTo>
                  <a:pt x="666" y="121"/>
                </a:lnTo>
                <a:lnTo>
                  <a:pt x="659" y="122"/>
                </a:lnTo>
                <a:lnTo>
                  <a:pt x="659" y="122"/>
                </a:lnTo>
                <a:lnTo>
                  <a:pt x="658" y="119"/>
                </a:lnTo>
                <a:lnTo>
                  <a:pt x="656" y="117"/>
                </a:lnTo>
                <a:lnTo>
                  <a:pt x="656" y="116"/>
                </a:lnTo>
                <a:lnTo>
                  <a:pt x="656" y="116"/>
                </a:lnTo>
                <a:lnTo>
                  <a:pt x="650" y="116"/>
                </a:lnTo>
                <a:lnTo>
                  <a:pt x="648" y="114"/>
                </a:lnTo>
                <a:lnTo>
                  <a:pt x="646" y="111"/>
                </a:lnTo>
                <a:lnTo>
                  <a:pt x="646" y="111"/>
                </a:lnTo>
                <a:lnTo>
                  <a:pt x="664" y="113"/>
                </a:lnTo>
                <a:lnTo>
                  <a:pt x="664" y="113"/>
                </a:lnTo>
                <a:lnTo>
                  <a:pt x="663" y="109"/>
                </a:lnTo>
                <a:lnTo>
                  <a:pt x="663" y="105"/>
                </a:lnTo>
                <a:lnTo>
                  <a:pt x="663" y="105"/>
                </a:lnTo>
                <a:lnTo>
                  <a:pt x="643" y="85"/>
                </a:lnTo>
                <a:lnTo>
                  <a:pt x="621" y="68"/>
                </a:lnTo>
                <a:lnTo>
                  <a:pt x="597" y="51"/>
                </a:lnTo>
                <a:lnTo>
                  <a:pt x="571" y="39"/>
                </a:lnTo>
                <a:lnTo>
                  <a:pt x="544" y="27"/>
                </a:lnTo>
                <a:lnTo>
                  <a:pt x="515" y="18"/>
                </a:lnTo>
                <a:lnTo>
                  <a:pt x="486" y="10"/>
                </a:lnTo>
                <a:lnTo>
                  <a:pt x="455" y="6"/>
                </a:lnTo>
                <a:lnTo>
                  <a:pt x="455" y="6"/>
                </a:lnTo>
                <a:lnTo>
                  <a:pt x="429" y="2"/>
                </a:lnTo>
                <a:lnTo>
                  <a:pt x="402" y="0"/>
                </a:lnTo>
                <a:lnTo>
                  <a:pt x="376" y="2"/>
                </a:lnTo>
                <a:lnTo>
                  <a:pt x="351" y="5"/>
                </a:lnTo>
                <a:lnTo>
                  <a:pt x="351" y="5"/>
                </a:lnTo>
                <a:lnTo>
                  <a:pt x="339" y="6"/>
                </a:lnTo>
                <a:lnTo>
                  <a:pt x="330" y="11"/>
                </a:lnTo>
                <a:lnTo>
                  <a:pt x="318" y="13"/>
                </a:lnTo>
                <a:lnTo>
                  <a:pt x="314" y="14"/>
                </a:lnTo>
                <a:lnTo>
                  <a:pt x="307" y="14"/>
                </a:lnTo>
                <a:lnTo>
                  <a:pt x="307" y="14"/>
                </a:lnTo>
                <a:lnTo>
                  <a:pt x="262" y="32"/>
                </a:lnTo>
                <a:lnTo>
                  <a:pt x="240" y="42"/>
                </a:lnTo>
                <a:lnTo>
                  <a:pt x="230" y="47"/>
                </a:lnTo>
                <a:lnTo>
                  <a:pt x="220" y="53"/>
                </a:lnTo>
                <a:lnTo>
                  <a:pt x="220" y="53"/>
                </a:lnTo>
                <a:lnTo>
                  <a:pt x="219" y="53"/>
                </a:lnTo>
                <a:lnTo>
                  <a:pt x="217" y="53"/>
                </a:lnTo>
                <a:lnTo>
                  <a:pt x="217" y="53"/>
                </a:lnTo>
                <a:lnTo>
                  <a:pt x="204" y="63"/>
                </a:lnTo>
                <a:lnTo>
                  <a:pt x="193" y="69"/>
                </a:lnTo>
                <a:lnTo>
                  <a:pt x="180" y="77"/>
                </a:lnTo>
                <a:lnTo>
                  <a:pt x="170" y="87"/>
                </a:lnTo>
                <a:lnTo>
                  <a:pt x="170" y="87"/>
                </a:lnTo>
                <a:lnTo>
                  <a:pt x="153" y="100"/>
                </a:lnTo>
                <a:lnTo>
                  <a:pt x="135" y="116"/>
                </a:lnTo>
                <a:lnTo>
                  <a:pt x="119" y="132"/>
                </a:lnTo>
                <a:lnTo>
                  <a:pt x="101" y="146"/>
                </a:lnTo>
                <a:lnTo>
                  <a:pt x="101" y="146"/>
                </a:lnTo>
                <a:lnTo>
                  <a:pt x="103" y="150"/>
                </a:lnTo>
                <a:lnTo>
                  <a:pt x="103" y="151"/>
                </a:lnTo>
                <a:lnTo>
                  <a:pt x="101" y="153"/>
                </a:lnTo>
                <a:lnTo>
                  <a:pt x="101" y="153"/>
                </a:lnTo>
                <a:lnTo>
                  <a:pt x="98" y="154"/>
                </a:lnTo>
                <a:lnTo>
                  <a:pt x="93" y="158"/>
                </a:lnTo>
                <a:lnTo>
                  <a:pt x="88" y="166"/>
                </a:lnTo>
                <a:lnTo>
                  <a:pt x="85" y="174"/>
                </a:lnTo>
                <a:lnTo>
                  <a:pt x="80" y="183"/>
                </a:lnTo>
                <a:lnTo>
                  <a:pt x="80" y="183"/>
                </a:lnTo>
                <a:lnTo>
                  <a:pt x="82" y="183"/>
                </a:lnTo>
                <a:lnTo>
                  <a:pt x="84" y="185"/>
                </a:lnTo>
                <a:lnTo>
                  <a:pt x="85" y="188"/>
                </a:lnTo>
                <a:lnTo>
                  <a:pt x="85" y="188"/>
                </a:lnTo>
                <a:lnTo>
                  <a:pt x="80" y="195"/>
                </a:lnTo>
                <a:lnTo>
                  <a:pt x="77" y="203"/>
                </a:lnTo>
                <a:lnTo>
                  <a:pt x="71" y="219"/>
                </a:lnTo>
                <a:lnTo>
                  <a:pt x="68" y="227"/>
                </a:lnTo>
                <a:lnTo>
                  <a:pt x="63" y="233"/>
                </a:lnTo>
                <a:lnTo>
                  <a:pt x="58" y="236"/>
                </a:lnTo>
                <a:lnTo>
                  <a:pt x="50" y="240"/>
                </a:lnTo>
                <a:lnTo>
                  <a:pt x="50" y="240"/>
                </a:lnTo>
                <a:lnTo>
                  <a:pt x="53" y="244"/>
                </a:lnTo>
                <a:lnTo>
                  <a:pt x="55" y="249"/>
                </a:lnTo>
                <a:lnTo>
                  <a:pt x="55" y="256"/>
                </a:lnTo>
                <a:lnTo>
                  <a:pt x="53" y="262"/>
                </a:lnTo>
                <a:lnTo>
                  <a:pt x="47" y="272"/>
                </a:lnTo>
                <a:lnTo>
                  <a:pt x="39" y="281"/>
                </a:lnTo>
                <a:lnTo>
                  <a:pt x="39" y="281"/>
                </a:lnTo>
                <a:lnTo>
                  <a:pt x="40" y="285"/>
                </a:lnTo>
                <a:lnTo>
                  <a:pt x="40" y="288"/>
                </a:lnTo>
                <a:lnTo>
                  <a:pt x="35" y="294"/>
                </a:lnTo>
                <a:lnTo>
                  <a:pt x="35" y="294"/>
                </a:lnTo>
                <a:lnTo>
                  <a:pt x="35" y="301"/>
                </a:lnTo>
                <a:lnTo>
                  <a:pt x="34" y="306"/>
                </a:lnTo>
                <a:lnTo>
                  <a:pt x="34" y="310"/>
                </a:lnTo>
                <a:lnTo>
                  <a:pt x="34" y="315"/>
                </a:lnTo>
                <a:lnTo>
                  <a:pt x="34" y="315"/>
                </a:lnTo>
                <a:lnTo>
                  <a:pt x="29" y="327"/>
                </a:lnTo>
                <a:lnTo>
                  <a:pt x="21" y="335"/>
                </a:lnTo>
                <a:lnTo>
                  <a:pt x="19" y="339"/>
                </a:lnTo>
                <a:lnTo>
                  <a:pt x="16" y="344"/>
                </a:lnTo>
                <a:lnTo>
                  <a:pt x="16" y="349"/>
                </a:lnTo>
                <a:lnTo>
                  <a:pt x="16" y="355"/>
                </a:lnTo>
                <a:lnTo>
                  <a:pt x="16" y="355"/>
                </a:lnTo>
                <a:lnTo>
                  <a:pt x="13" y="355"/>
                </a:lnTo>
                <a:lnTo>
                  <a:pt x="10" y="354"/>
                </a:lnTo>
                <a:lnTo>
                  <a:pt x="10" y="354"/>
                </a:lnTo>
                <a:lnTo>
                  <a:pt x="8" y="357"/>
                </a:lnTo>
                <a:lnTo>
                  <a:pt x="5" y="359"/>
                </a:lnTo>
                <a:lnTo>
                  <a:pt x="5" y="359"/>
                </a:lnTo>
                <a:lnTo>
                  <a:pt x="3" y="376"/>
                </a:lnTo>
                <a:lnTo>
                  <a:pt x="3" y="396"/>
                </a:lnTo>
                <a:lnTo>
                  <a:pt x="3" y="436"/>
                </a:lnTo>
                <a:lnTo>
                  <a:pt x="3" y="436"/>
                </a:lnTo>
                <a:lnTo>
                  <a:pt x="6" y="454"/>
                </a:lnTo>
                <a:lnTo>
                  <a:pt x="8" y="471"/>
                </a:lnTo>
                <a:lnTo>
                  <a:pt x="8" y="471"/>
                </a:lnTo>
                <a:lnTo>
                  <a:pt x="8" y="487"/>
                </a:lnTo>
                <a:lnTo>
                  <a:pt x="10" y="495"/>
                </a:lnTo>
                <a:lnTo>
                  <a:pt x="11" y="499"/>
                </a:lnTo>
                <a:lnTo>
                  <a:pt x="14" y="500"/>
                </a:lnTo>
                <a:lnTo>
                  <a:pt x="14" y="500"/>
                </a:lnTo>
                <a:lnTo>
                  <a:pt x="14" y="500"/>
                </a:lnTo>
                <a:lnTo>
                  <a:pt x="14" y="497"/>
                </a:lnTo>
                <a:lnTo>
                  <a:pt x="14" y="495"/>
                </a:lnTo>
                <a:lnTo>
                  <a:pt x="18" y="495"/>
                </a:lnTo>
                <a:lnTo>
                  <a:pt x="18" y="495"/>
                </a:lnTo>
                <a:lnTo>
                  <a:pt x="21" y="497"/>
                </a:lnTo>
                <a:lnTo>
                  <a:pt x="23" y="502"/>
                </a:lnTo>
                <a:lnTo>
                  <a:pt x="23" y="502"/>
                </a:lnTo>
                <a:lnTo>
                  <a:pt x="21" y="505"/>
                </a:lnTo>
                <a:lnTo>
                  <a:pt x="19" y="507"/>
                </a:lnTo>
                <a:lnTo>
                  <a:pt x="18" y="508"/>
                </a:lnTo>
                <a:lnTo>
                  <a:pt x="18" y="513"/>
                </a:lnTo>
                <a:lnTo>
                  <a:pt x="18" y="513"/>
                </a:lnTo>
                <a:lnTo>
                  <a:pt x="21" y="513"/>
                </a:lnTo>
                <a:lnTo>
                  <a:pt x="24" y="511"/>
                </a:lnTo>
                <a:lnTo>
                  <a:pt x="29" y="508"/>
                </a:lnTo>
                <a:lnTo>
                  <a:pt x="32" y="503"/>
                </a:lnTo>
                <a:lnTo>
                  <a:pt x="39" y="499"/>
                </a:lnTo>
                <a:lnTo>
                  <a:pt x="39" y="499"/>
                </a:lnTo>
                <a:lnTo>
                  <a:pt x="37" y="495"/>
                </a:lnTo>
                <a:lnTo>
                  <a:pt x="39" y="492"/>
                </a:lnTo>
                <a:lnTo>
                  <a:pt x="39" y="492"/>
                </a:lnTo>
                <a:lnTo>
                  <a:pt x="40" y="491"/>
                </a:lnTo>
                <a:lnTo>
                  <a:pt x="43" y="489"/>
                </a:lnTo>
                <a:lnTo>
                  <a:pt x="45" y="489"/>
                </a:lnTo>
                <a:lnTo>
                  <a:pt x="47" y="486"/>
                </a:lnTo>
                <a:lnTo>
                  <a:pt x="47" y="486"/>
                </a:lnTo>
                <a:lnTo>
                  <a:pt x="42" y="486"/>
                </a:lnTo>
                <a:lnTo>
                  <a:pt x="39" y="486"/>
                </a:lnTo>
                <a:lnTo>
                  <a:pt x="39" y="486"/>
                </a:lnTo>
                <a:lnTo>
                  <a:pt x="42" y="479"/>
                </a:lnTo>
                <a:lnTo>
                  <a:pt x="45" y="473"/>
                </a:lnTo>
                <a:lnTo>
                  <a:pt x="50" y="468"/>
                </a:lnTo>
                <a:lnTo>
                  <a:pt x="53" y="468"/>
                </a:lnTo>
                <a:lnTo>
                  <a:pt x="56" y="468"/>
                </a:lnTo>
                <a:lnTo>
                  <a:pt x="56" y="468"/>
                </a:lnTo>
                <a:lnTo>
                  <a:pt x="56" y="465"/>
                </a:lnTo>
                <a:lnTo>
                  <a:pt x="53" y="465"/>
                </a:lnTo>
                <a:lnTo>
                  <a:pt x="51" y="465"/>
                </a:lnTo>
                <a:lnTo>
                  <a:pt x="53" y="463"/>
                </a:lnTo>
                <a:lnTo>
                  <a:pt x="53" y="463"/>
                </a:lnTo>
                <a:lnTo>
                  <a:pt x="53" y="463"/>
                </a:lnTo>
                <a:lnTo>
                  <a:pt x="55" y="462"/>
                </a:lnTo>
                <a:lnTo>
                  <a:pt x="55" y="462"/>
                </a:lnTo>
                <a:lnTo>
                  <a:pt x="53" y="462"/>
                </a:lnTo>
                <a:lnTo>
                  <a:pt x="53" y="462"/>
                </a:lnTo>
                <a:lnTo>
                  <a:pt x="53" y="460"/>
                </a:lnTo>
                <a:lnTo>
                  <a:pt x="56" y="457"/>
                </a:lnTo>
                <a:lnTo>
                  <a:pt x="61" y="454"/>
                </a:lnTo>
                <a:lnTo>
                  <a:pt x="66" y="454"/>
                </a:lnTo>
                <a:lnTo>
                  <a:pt x="66" y="454"/>
                </a:lnTo>
                <a:lnTo>
                  <a:pt x="63" y="449"/>
                </a:lnTo>
                <a:lnTo>
                  <a:pt x="63" y="449"/>
                </a:lnTo>
                <a:lnTo>
                  <a:pt x="63" y="442"/>
                </a:lnTo>
                <a:lnTo>
                  <a:pt x="63" y="436"/>
                </a:lnTo>
                <a:lnTo>
                  <a:pt x="60" y="421"/>
                </a:lnTo>
                <a:lnTo>
                  <a:pt x="58" y="413"/>
                </a:lnTo>
                <a:lnTo>
                  <a:pt x="58" y="407"/>
                </a:lnTo>
                <a:lnTo>
                  <a:pt x="60" y="401"/>
                </a:lnTo>
                <a:lnTo>
                  <a:pt x="64" y="397"/>
                </a:lnTo>
                <a:lnTo>
                  <a:pt x="64" y="397"/>
                </a:lnTo>
                <a:lnTo>
                  <a:pt x="63" y="380"/>
                </a:lnTo>
                <a:lnTo>
                  <a:pt x="61" y="364"/>
                </a:lnTo>
                <a:lnTo>
                  <a:pt x="61" y="346"/>
                </a:lnTo>
                <a:lnTo>
                  <a:pt x="63" y="327"/>
                </a:lnTo>
                <a:lnTo>
                  <a:pt x="63" y="327"/>
                </a:lnTo>
                <a:lnTo>
                  <a:pt x="63" y="325"/>
                </a:lnTo>
                <a:lnTo>
                  <a:pt x="60" y="323"/>
                </a:lnTo>
                <a:lnTo>
                  <a:pt x="58" y="323"/>
                </a:lnTo>
                <a:lnTo>
                  <a:pt x="58" y="320"/>
                </a:lnTo>
                <a:lnTo>
                  <a:pt x="58" y="320"/>
                </a:lnTo>
                <a:lnTo>
                  <a:pt x="60" y="318"/>
                </a:lnTo>
                <a:lnTo>
                  <a:pt x="61" y="317"/>
                </a:lnTo>
                <a:lnTo>
                  <a:pt x="63" y="315"/>
                </a:lnTo>
                <a:lnTo>
                  <a:pt x="63" y="312"/>
                </a:lnTo>
                <a:lnTo>
                  <a:pt x="63" y="312"/>
                </a:lnTo>
                <a:lnTo>
                  <a:pt x="66" y="299"/>
                </a:lnTo>
                <a:lnTo>
                  <a:pt x="69" y="286"/>
                </a:lnTo>
                <a:lnTo>
                  <a:pt x="71" y="262"/>
                </a:lnTo>
                <a:lnTo>
                  <a:pt x="71" y="262"/>
                </a:lnTo>
                <a:lnTo>
                  <a:pt x="72" y="256"/>
                </a:lnTo>
                <a:lnTo>
                  <a:pt x="76" y="249"/>
                </a:lnTo>
                <a:lnTo>
                  <a:pt x="80" y="238"/>
                </a:lnTo>
                <a:lnTo>
                  <a:pt x="87" y="225"/>
                </a:lnTo>
                <a:lnTo>
                  <a:pt x="87" y="219"/>
                </a:lnTo>
                <a:lnTo>
                  <a:pt x="87" y="212"/>
                </a:lnTo>
                <a:lnTo>
                  <a:pt x="87" y="212"/>
                </a:lnTo>
                <a:lnTo>
                  <a:pt x="92" y="207"/>
                </a:lnTo>
                <a:lnTo>
                  <a:pt x="96" y="199"/>
                </a:lnTo>
                <a:lnTo>
                  <a:pt x="98" y="193"/>
                </a:lnTo>
                <a:lnTo>
                  <a:pt x="98" y="185"/>
                </a:lnTo>
                <a:lnTo>
                  <a:pt x="98" y="185"/>
                </a:lnTo>
                <a:lnTo>
                  <a:pt x="105" y="187"/>
                </a:lnTo>
                <a:lnTo>
                  <a:pt x="111" y="185"/>
                </a:lnTo>
                <a:lnTo>
                  <a:pt x="117" y="182"/>
                </a:lnTo>
                <a:lnTo>
                  <a:pt x="121" y="177"/>
                </a:lnTo>
                <a:lnTo>
                  <a:pt x="121" y="177"/>
                </a:lnTo>
                <a:lnTo>
                  <a:pt x="119" y="174"/>
                </a:lnTo>
                <a:lnTo>
                  <a:pt x="117" y="170"/>
                </a:lnTo>
                <a:lnTo>
                  <a:pt x="116" y="169"/>
                </a:lnTo>
                <a:lnTo>
                  <a:pt x="114" y="164"/>
                </a:lnTo>
                <a:lnTo>
                  <a:pt x="114" y="164"/>
                </a:lnTo>
                <a:lnTo>
                  <a:pt x="119" y="158"/>
                </a:lnTo>
                <a:lnTo>
                  <a:pt x="124" y="151"/>
                </a:lnTo>
                <a:lnTo>
                  <a:pt x="135" y="138"/>
                </a:lnTo>
                <a:lnTo>
                  <a:pt x="146" y="127"/>
                </a:lnTo>
                <a:lnTo>
                  <a:pt x="151" y="119"/>
                </a:lnTo>
                <a:lnTo>
                  <a:pt x="156" y="113"/>
                </a:lnTo>
                <a:lnTo>
                  <a:pt x="156" y="113"/>
                </a:lnTo>
                <a:lnTo>
                  <a:pt x="159" y="111"/>
                </a:lnTo>
                <a:lnTo>
                  <a:pt x="162" y="109"/>
                </a:lnTo>
                <a:lnTo>
                  <a:pt x="166" y="105"/>
                </a:lnTo>
                <a:lnTo>
                  <a:pt x="166" y="105"/>
                </a:lnTo>
                <a:lnTo>
                  <a:pt x="187" y="90"/>
                </a:lnTo>
                <a:lnTo>
                  <a:pt x="211" y="77"/>
                </a:lnTo>
                <a:lnTo>
                  <a:pt x="235" y="66"/>
                </a:lnTo>
                <a:lnTo>
                  <a:pt x="261" y="56"/>
                </a:lnTo>
                <a:lnTo>
                  <a:pt x="289" y="50"/>
                </a:lnTo>
                <a:lnTo>
                  <a:pt x="317" y="43"/>
                </a:lnTo>
                <a:lnTo>
                  <a:pt x="347" y="42"/>
                </a:lnTo>
                <a:lnTo>
                  <a:pt x="378" y="42"/>
                </a:lnTo>
                <a:lnTo>
                  <a:pt x="378" y="42"/>
                </a:lnTo>
                <a:lnTo>
                  <a:pt x="381" y="45"/>
                </a:lnTo>
                <a:lnTo>
                  <a:pt x="383" y="48"/>
                </a:lnTo>
                <a:lnTo>
                  <a:pt x="383" y="48"/>
                </a:lnTo>
                <a:lnTo>
                  <a:pt x="392" y="50"/>
                </a:lnTo>
                <a:lnTo>
                  <a:pt x="404" y="53"/>
                </a:lnTo>
                <a:lnTo>
                  <a:pt x="404" y="53"/>
                </a:lnTo>
                <a:lnTo>
                  <a:pt x="408" y="56"/>
                </a:lnTo>
                <a:lnTo>
                  <a:pt x="413" y="60"/>
                </a:lnTo>
                <a:lnTo>
                  <a:pt x="425" y="63"/>
                </a:lnTo>
                <a:lnTo>
                  <a:pt x="436" y="66"/>
                </a:lnTo>
                <a:lnTo>
                  <a:pt x="447" y="69"/>
                </a:lnTo>
                <a:lnTo>
                  <a:pt x="447" y="69"/>
                </a:lnTo>
                <a:lnTo>
                  <a:pt x="478" y="84"/>
                </a:lnTo>
                <a:lnTo>
                  <a:pt x="508" y="97"/>
                </a:lnTo>
                <a:lnTo>
                  <a:pt x="508" y="97"/>
                </a:lnTo>
                <a:lnTo>
                  <a:pt x="550" y="114"/>
                </a:lnTo>
                <a:lnTo>
                  <a:pt x="569" y="124"/>
                </a:lnTo>
                <a:lnTo>
                  <a:pt x="577" y="129"/>
                </a:lnTo>
                <a:lnTo>
                  <a:pt x="585" y="135"/>
                </a:lnTo>
                <a:lnTo>
                  <a:pt x="585" y="135"/>
                </a:lnTo>
                <a:lnTo>
                  <a:pt x="593" y="143"/>
                </a:lnTo>
                <a:lnTo>
                  <a:pt x="600" y="151"/>
                </a:lnTo>
                <a:lnTo>
                  <a:pt x="609" y="170"/>
                </a:lnTo>
                <a:lnTo>
                  <a:pt x="618" y="191"/>
                </a:lnTo>
                <a:lnTo>
                  <a:pt x="627" y="212"/>
                </a:lnTo>
                <a:lnTo>
                  <a:pt x="627" y="212"/>
                </a:lnTo>
                <a:lnTo>
                  <a:pt x="635" y="227"/>
                </a:lnTo>
                <a:lnTo>
                  <a:pt x="643" y="243"/>
                </a:lnTo>
                <a:lnTo>
                  <a:pt x="643" y="243"/>
                </a:lnTo>
                <a:lnTo>
                  <a:pt x="635" y="238"/>
                </a:lnTo>
                <a:lnTo>
                  <a:pt x="630" y="233"/>
                </a:lnTo>
                <a:lnTo>
                  <a:pt x="629" y="228"/>
                </a:lnTo>
                <a:lnTo>
                  <a:pt x="629" y="228"/>
                </a:lnTo>
                <a:lnTo>
                  <a:pt x="626" y="228"/>
                </a:lnTo>
                <a:lnTo>
                  <a:pt x="624" y="228"/>
                </a:lnTo>
                <a:lnTo>
                  <a:pt x="624" y="227"/>
                </a:lnTo>
                <a:lnTo>
                  <a:pt x="621" y="228"/>
                </a:lnTo>
                <a:lnTo>
                  <a:pt x="621" y="228"/>
                </a:lnTo>
                <a:lnTo>
                  <a:pt x="616" y="222"/>
                </a:lnTo>
                <a:lnTo>
                  <a:pt x="609" y="217"/>
                </a:lnTo>
                <a:lnTo>
                  <a:pt x="603" y="212"/>
                </a:lnTo>
                <a:lnTo>
                  <a:pt x="595" y="209"/>
                </a:lnTo>
                <a:lnTo>
                  <a:pt x="595" y="209"/>
                </a:lnTo>
                <a:lnTo>
                  <a:pt x="592" y="206"/>
                </a:lnTo>
                <a:lnTo>
                  <a:pt x="589" y="203"/>
                </a:lnTo>
                <a:lnTo>
                  <a:pt x="579" y="196"/>
                </a:lnTo>
                <a:lnTo>
                  <a:pt x="558" y="188"/>
                </a:lnTo>
                <a:lnTo>
                  <a:pt x="558" y="188"/>
                </a:lnTo>
                <a:lnTo>
                  <a:pt x="552" y="185"/>
                </a:lnTo>
                <a:lnTo>
                  <a:pt x="545" y="179"/>
                </a:lnTo>
                <a:lnTo>
                  <a:pt x="539" y="174"/>
                </a:lnTo>
                <a:lnTo>
                  <a:pt x="536" y="172"/>
                </a:lnTo>
                <a:lnTo>
                  <a:pt x="531" y="172"/>
                </a:lnTo>
                <a:lnTo>
                  <a:pt x="531" y="172"/>
                </a:lnTo>
                <a:lnTo>
                  <a:pt x="532" y="175"/>
                </a:lnTo>
                <a:lnTo>
                  <a:pt x="536" y="177"/>
                </a:lnTo>
                <a:lnTo>
                  <a:pt x="539" y="177"/>
                </a:lnTo>
                <a:lnTo>
                  <a:pt x="540" y="177"/>
                </a:lnTo>
                <a:lnTo>
                  <a:pt x="540" y="177"/>
                </a:lnTo>
                <a:lnTo>
                  <a:pt x="540" y="179"/>
                </a:lnTo>
                <a:lnTo>
                  <a:pt x="539" y="180"/>
                </a:lnTo>
                <a:lnTo>
                  <a:pt x="537" y="182"/>
                </a:lnTo>
                <a:lnTo>
                  <a:pt x="537" y="183"/>
                </a:lnTo>
                <a:lnTo>
                  <a:pt x="537" y="183"/>
                </a:lnTo>
                <a:lnTo>
                  <a:pt x="542" y="188"/>
                </a:lnTo>
                <a:lnTo>
                  <a:pt x="545" y="191"/>
                </a:lnTo>
                <a:lnTo>
                  <a:pt x="553" y="199"/>
                </a:lnTo>
                <a:lnTo>
                  <a:pt x="553" y="199"/>
                </a:lnTo>
                <a:lnTo>
                  <a:pt x="556" y="204"/>
                </a:lnTo>
                <a:lnTo>
                  <a:pt x="560" y="211"/>
                </a:lnTo>
                <a:lnTo>
                  <a:pt x="560" y="211"/>
                </a:lnTo>
                <a:lnTo>
                  <a:pt x="568" y="219"/>
                </a:lnTo>
                <a:lnTo>
                  <a:pt x="579" y="227"/>
                </a:lnTo>
                <a:lnTo>
                  <a:pt x="589" y="235"/>
                </a:lnTo>
                <a:lnTo>
                  <a:pt x="597" y="243"/>
                </a:lnTo>
                <a:lnTo>
                  <a:pt x="597" y="243"/>
                </a:lnTo>
                <a:lnTo>
                  <a:pt x="605" y="253"/>
                </a:lnTo>
                <a:lnTo>
                  <a:pt x="608" y="259"/>
                </a:lnTo>
                <a:lnTo>
                  <a:pt x="613" y="264"/>
                </a:lnTo>
                <a:lnTo>
                  <a:pt x="613" y="264"/>
                </a:lnTo>
                <a:lnTo>
                  <a:pt x="621" y="269"/>
                </a:lnTo>
                <a:lnTo>
                  <a:pt x="629" y="272"/>
                </a:lnTo>
                <a:lnTo>
                  <a:pt x="629" y="272"/>
                </a:lnTo>
                <a:lnTo>
                  <a:pt x="635" y="278"/>
                </a:lnTo>
                <a:lnTo>
                  <a:pt x="640" y="286"/>
                </a:lnTo>
                <a:lnTo>
                  <a:pt x="646" y="294"/>
                </a:lnTo>
                <a:lnTo>
                  <a:pt x="653" y="301"/>
                </a:lnTo>
                <a:lnTo>
                  <a:pt x="653" y="301"/>
                </a:lnTo>
                <a:lnTo>
                  <a:pt x="661" y="310"/>
                </a:lnTo>
                <a:lnTo>
                  <a:pt x="667" y="320"/>
                </a:lnTo>
                <a:lnTo>
                  <a:pt x="677" y="328"/>
                </a:lnTo>
                <a:lnTo>
                  <a:pt x="687" y="335"/>
                </a:lnTo>
                <a:lnTo>
                  <a:pt x="687" y="335"/>
                </a:lnTo>
                <a:lnTo>
                  <a:pt x="690" y="344"/>
                </a:lnTo>
                <a:lnTo>
                  <a:pt x="690" y="349"/>
                </a:lnTo>
                <a:lnTo>
                  <a:pt x="688" y="354"/>
                </a:lnTo>
                <a:lnTo>
                  <a:pt x="688" y="354"/>
                </a:lnTo>
                <a:lnTo>
                  <a:pt x="680" y="349"/>
                </a:lnTo>
                <a:lnTo>
                  <a:pt x="674" y="341"/>
                </a:lnTo>
                <a:lnTo>
                  <a:pt x="669" y="331"/>
                </a:lnTo>
                <a:lnTo>
                  <a:pt x="663" y="325"/>
                </a:lnTo>
                <a:lnTo>
                  <a:pt x="663" y="325"/>
                </a:lnTo>
                <a:lnTo>
                  <a:pt x="658" y="317"/>
                </a:lnTo>
                <a:lnTo>
                  <a:pt x="653" y="310"/>
                </a:lnTo>
                <a:lnTo>
                  <a:pt x="640" y="298"/>
                </a:lnTo>
                <a:lnTo>
                  <a:pt x="626" y="286"/>
                </a:lnTo>
                <a:lnTo>
                  <a:pt x="613" y="273"/>
                </a:lnTo>
                <a:lnTo>
                  <a:pt x="613" y="273"/>
                </a:lnTo>
                <a:lnTo>
                  <a:pt x="609" y="272"/>
                </a:lnTo>
                <a:lnTo>
                  <a:pt x="606" y="272"/>
                </a:lnTo>
                <a:lnTo>
                  <a:pt x="606" y="272"/>
                </a:lnTo>
                <a:lnTo>
                  <a:pt x="590" y="257"/>
                </a:lnTo>
                <a:lnTo>
                  <a:pt x="571" y="246"/>
                </a:lnTo>
                <a:lnTo>
                  <a:pt x="561" y="241"/>
                </a:lnTo>
                <a:lnTo>
                  <a:pt x="550" y="236"/>
                </a:lnTo>
                <a:lnTo>
                  <a:pt x="539" y="233"/>
                </a:lnTo>
                <a:lnTo>
                  <a:pt x="526" y="232"/>
                </a:lnTo>
                <a:lnTo>
                  <a:pt x="526" y="232"/>
                </a:lnTo>
                <a:lnTo>
                  <a:pt x="536" y="243"/>
                </a:lnTo>
                <a:lnTo>
                  <a:pt x="547" y="251"/>
                </a:lnTo>
                <a:lnTo>
                  <a:pt x="573" y="267"/>
                </a:lnTo>
                <a:lnTo>
                  <a:pt x="573" y="267"/>
                </a:lnTo>
                <a:lnTo>
                  <a:pt x="573" y="270"/>
                </a:lnTo>
                <a:lnTo>
                  <a:pt x="574" y="273"/>
                </a:lnTo>
                <a:lnTo>
                  <a:pt x="579" y="277"/>
                </a:lnTo>
                <a:lnTo>
                  <a:pt x="590" y="281"/>
                </a:lnTo>
                <a:lnTo>
                  <a:pt x="590" y="281"/>
                </a:lnTo>
                <a:lnTo>
                  <a:pt x="590" y="283"/>
                </a:lnTo>
                <a:lnTo>
                  <a:pt x="589" y="286"/>
                </a:lnTo>
                <a:lnTo>
                  <a:pt x="589" y="286"/>
                </a:lnTo>
                <a:lnTo>
                  <a:pt x="600" y="296"/>
                </a:lnTo>
                <a:lnTo>
                  <a:pt x="609" y="307"/>
                </a:lnTo>
                <a:lnTo>
                  <a:pt x="629" y="330"/>
                </a:lnTo>
                <a:lnTo>
                  <a:pt x="646" y="352"/>
                </a:lnTo>
                <a:lnTo>
                  <a:pt x="666" y="375"/>
                </a:lnTo>
                <a:lnTo>
                  <a:pt x="666" y="375"/>
                </a:lnTo>
                <a:lnTo>
                  <a:pt x="672" y="388"/>
                </a:lnTo>
                <a:lnTo>
                  <a:pt x="680" y="402"/>
                </a:lnTo>
                <a:lnTo>
                  <a:pt x="688" y="417"/>
                </a:lnTo>
                <a:lnTo>
                  <a:pt x="692" y="425"/>
                </a:lnTo>
                <a:lnTo>
                  <a:pt x="692" y="431"/>
                </a:lnTo>
                <a:lnTo>
                  <a:pt x="692" y="431"/>
                </a:lnTo>
                <a:lnTo>
                  <a:pt x="692" y="437"/>
                </a:lnTo>
                <a:lnTo>
                  <a:pt x="688" y="442"/>
                </a:lnTo>
                <a:lnTo>
                  <a:pt x="685" y="449"/>
                </a:lnTo>
                <a:lnTo>
                  <a:pt x="683" y="457"/>
                </a:lnTo>
                <a:lnTo>
                  <a:pt x="683" y="457"/>
                </a:lnTo>
                <a:lnTo>
                  <a:pt x="680" y="474"/>
                </a:lnTo>
                <a:lnTo>
                  <a:pt x="680" y="474"/>
                </a:lnTo>
                <a:lnTo>
                  <a:pt x="677" y="495"/>
                </a:lnTo>
                <a:lnTo>
                  <a:pt x="677" y="495"/>
                </a:lnTo>
                <a:lnTo>
                  <a:pt x="679" y="505"/>
                </a:lnTo>
                <a:lnTo>
                  <a:pt x="680" y="516"/>
                </a:lnTo>
                <a:lnTo>
                  <a:pt x="682" y="526"/>
                </a:lnTo>
                <a:lnTo>
                  <a:pt x="683" y="537"/>
                </a:lnTo>
                <a:lnTo>
                  <a:pt x="683" y="537"/>
                </a:lnTo>
                <a:lnTo>
                  <a:pt x="682" y="548"/>
                </a:lnTo>
                <a:lnTo>
                  <a:pt x="679" y="558"/>
                </a:lnTo>
                <a:lnTo>
                  <a:pt x="674" y="568"/>
                </a:lnTo>
                <a:lnTo>
                  <a:pt x="669" y="577"/>
                </a:lnTo>
                <a:lnTo>
                  <a:pt x="658" y="595"/>
                </a:lnTo>
                <a:lnTo>
                  <a:pt x="653" y="603"/>
                </a:lnTo>
                <a:lnTo>
                  <a:pt x="650" y="611"/>
                </a:lnTo>
                <a:lnTo>
                  <a:pt x="650" y="611"/>
                </a:lnTo>
                <a:lnTo>
                  <a:pt x="635" y="624"/>
                </a:lnTo>
                <a:lnTo>
                  <a:pt x="622" y="637"/>
                </a:lnTo>
                <a:lnTo>
                  <a:pt x="609" y="651"/>
                </a:lnTo>
                <a:lnTo>
                  <a:pt x="601" y="658"/>
                </a:lnTo>
                <a:lnTo>
                  <a:pt x="593" y="663"/>
                </a:lnTo>
                <a:lnTo>
                  <a:pt x="593" y="663"/>
                </a:lnTo>
                <a:lnTo>
                  <a:pt x="590" y="666"/>
                </a:lnTo>
                <a:lnTo>
                  <a:pt x="589" y="671"/>
                </a:lnTo>
                <a:lnTo>
                  <a:pt x="589" y="671"/>
                </a:lnTo>
                <a:lnTo>
                  <a:pt x="571" y="679"/>
                </a:lnTo>
                <a:lnTo>
                  <a:pt x="555" y="688"/>
                </a:lnTo>
                <a:lnTo>
                  <a:pt x="547" y="692"/>
                </a:lnTo>
                <a:lnTo>
                  <a:pt x="537" y="695"/>
                </a:lnTo>
                <a:lnTo>
                  <a:pt x="527" y="696"/>
                </a:lnTo>
                <a:lnTo>
                  <a:pt x="516" y="698"/>
                </a:lnTo>
                <a:lnTo>
                  <a:pt x="516" y="698"/>
                </a:lnTo>
                <a:lnTo>
                  <a:pt x="510" y="703"/>
                </a:lnTo>
                <a:lnTo>
                  <a:pt x="503" y="708"/>
                </a:lnTo>
                <a:lnTo>
                  <a:pt x="503" y="708"/>
                </a:lnTo>
                <a:lnTo>
                  <a:pt x="495" y="708"/>
                </a:lnTo>
                <a:lnTo>
                  <a:pt x="487" y="709"/>
                </a:lnTo>
                <a:lnTo>
                  <a:pt x="474" y="716"/>
                </a:lnTo>
                <a:lnTo>
                  <a:pt x="474" y="716"/>
                </a:lnTo>
                <a:lnTo>
                  <a:pt x="466" y="717"/>
                </a:lnTo>
                <a:lnTo>
                  <a:pt x="457" y="719"/>
                </a:lnTo>
                <a:lnTo>
                  <a:pt x="437" y="719"/>
                </a:lnTo>
                <a:lnTo>
                  <a:pt x="437" y="719"/>
                </a:lnTo>
                <a:lnTo>
                  <a:pt x="423" y="721"/>
                </a:lnTo>
                <a:lnTo>
                  <a:pt x="407" y="721"/>
                </a:lnTo>
                <a:lnTo>
                  <a:pt x="375" y="719"/>
                </a:lnTo>
                <a:lnTo>
                  <a:pt x="343" y="714"/>
                </a:lnTo>
                <a:lnTo>
                  <a:pt x="315" y="706"/>
                </a:lnTo>
                <a:lnTo>
                  <a:pt x="315" y="706"/>
                </a:lnTo>
                <a:lnTo>
                  <a:pt x="301" y="701"/>
                </a:lnTo>
                <a:lnTo>
                  <a:pt x="288" y="695"/>
                </a:lnTo>
                <a:lnTo>
                  <a:pt x="288" y="695"/>
                </a:lnTo>
                <a:lnTo>
                  <a:pt x="278" y="693"/>
                </a:lnTo>
                <a:lnTo>
                  <a:pt x="269" y="690"/>
                </a:lnTo>
                <a:lnTo>
                  <a:pt x="262" y="687"/>
                </a:lnTo>
                <a:lnTo>
                  <a:pt x="259" y="685"/>
                </a:lnTo>
                <a:lnTo>
                  <a:pt x="256" y="680"/>
                </a:lnTo>
                <a:lnTo>
                  <a:pt x="256" y="680"/>
                </a:lnTo>
                <a:lnTo>
                  <a:pt x="252" y="682"/>
                </a:lnTo>
                <a:lnTo>
                  <a:pt x="251" y="682"/>
                </a:lnTo>
                <a:lnTo>
                  <a:pt x="248" y="682"/>
                </a:lnTo>
                <a:lnTo>
                  <a:pt x="248" y="682"/>
                </a:lnTo>
                <a:lnTo>
                  <a:pt x="227" y="668"/>
                </a:lnTo>
                <a:lnTo>
                  <a:pt x="204" y="656"/>
                </a:lnTo>
                <a:lnTo>
                  <a:pt x="204" y="656"/>
                </a:lnTo>
                <a:lnTo>
                  <a:pt x="198" y="648"/>
                </a:lnTo>
                <a:lnTo>
                  <a:pt x="191" y="640"/>
                </a:lnTo>
                <a:lnTo>
                  <a:pt x="177" y="627"/>
                </a:lnTo>
                <a:lnTo>
                  <a:pt x="162" y="614"/>
                </a:lnTo>
                <a:lnTo>
                  <a:pt x="156" y="606"/>
                </a:lnTo>
                <a:lnTo>
                  <a:pt x="151" y="598"/>
                </a:lnTo>
                <a:lnTo>
                  <a:pt x="151" y="598"/>
                </a:lnTo>
                <a:lnTo>
                  <a:pt x="142" y="592"/>
                </a:lnTo>
                <a:lnTo>
                  <a:pt x="133" y="584"/>
                </a:lnTo>
                <a:lnTo>
                  <a:pt x="127" y="576"/>
                </a:lnTo>
                <a:lnTo>
                  <a:pt x="121" y="566"/>
                </a:lnTo>
                <a:lnTo>
                  <a:pt x="108" y="547"/>
                </a:lnTo>
                <a:lnTo>
                  <a:pt x="101" y="537"/>
                </a:lnTo>
                <a:lnTo>
                  <a:pt x="93" y="529"/>
                </a:lnTo>
                <a:lnTo>
                  <a:pt x="93" y="529"/>
                </a:lnTo>
                <a:lnTo>
                  <a:pt x="93" y="532"/>
                </a:lnTo>
                <a:lnTo>
                  <a:pt x="92" y="536"/>
                </a:lnTo>
                <a:lnTo>
                  <a:pt x="93" y="544"/>
                </a:lnTo>
                <a:lnTo>
                  <a:pt x="95" y="552"/>
                </a:lnTo>
                <a:lnTo>
                  <a:pt x="95" y="555"/>
                </a:lnTo>
                <a:lnTo>
                  <a:pt x="92" y="558"/>
                </a:lnTo>
                <a:lnTo>
                  <a:pt x="92" y="558"/>
                </a:lnTo>
                <a:lnTo>
                  <a:pt x="95" y="568"/>
                </a:lnTo>
                <a:lnTo>
                  <a:pt x="98" y="581"/>
                </a:lnTo>
                <a:lnTo>
                  <a:pt x="100" y="594"/>
                </a:lnTo>
                <a:lnTo>
                  <a:pt x="98" y="606"/>
                </a:lnTo>
                <a:lnTo>
                  <a:pt x="98" y="606"/>
                </a:lnTo>
                <a:lnTo>
                  <a:pt x="101" y="608"/>
                </a:lnTo>
                <a:lnTo>
                  <a:pt x="105" y="611"/>
                </a:lnTo>
                <a:lnTo>
                  <a:pt x="108" y="618"/>
                </a:lnTo>
                <a:lnTo>
                  <a:pt x="108" y="621"/>
                </a:lnTo>
                <a:lnTo>
                  <a:pt x="106" y="624"/>
                </a:lnTo>
                <a:lnTo>
                  <a:pt x="105" y="627"/>
                </a:lnTo>
                <a:lnTo>
                  <a:pt x="101" y="629"/>
                </a:lnTo>
                <a:lnTo>
                  <a:pt x="101" y="629"/>
                </a:lnTo>
                <a:lnTo>
                  <a:pt x="101" y="637"/>
                </a:lnTo>
                <a:lnTo>
                  <a:pt x="105" y="643"/>
                </a:lnTo>
                <a:lnTo>
                  <a:pt x="108" y="651"/>
                </a:lnTo>
                <a:lnTo>
                  <a:pt x="109" y="659"/>
                </a:lnTo>
                <a:lnTo>
                  <a:pt x="109" y="659"/>
                </a:lnTo>
                <a:lnTo>
                  <a:pt x="113" y="661"/>
                </a:lnTo>
                <a:lnTo>
                  <a:pt x="116" y="659"/>
                </a:lnTo>
                <a:lnTo>
                  <a:pt x="119" y="658"/>
                </a:lnTo>
                <a:lnTo>
                  <a:pt x="121" y="655"/>
                </a:lnTo>
                <a:lnTo>
                  <a:pt x="121" y="655"/>
                </a:lnTo>
                <a:lnTo>
                  <a:pt x="124" y="659"/>
                </a:lnTo>
                <a:lnTo>
                  <a:pt x="125" y="666"/>
                </a:lnTo>
                <a:lnTo>
                  <a:pt x="129" y="679"/>
                </a:lnTo>
                <a:lnTo>
                  <a:pt x="129" y="679"/>
                </a:lnTo>
                <a:lnTo>
                  <a:pt x="132" y="679"/>
                </a:lnTo>
                <a:lnTo>
                  <a:pt x="133" y="676"/>
                </a:lnTo>
                <a:lnTo>
                  <a:pt x="135" y="674"/>
                </a:lnTo>
                <a:lnTo>
                  <a:pt x="138" y="674"/>
                </a:lnTo>
                <a:lnTo>
                  <a:pt x="138" y="674"/>
                </a:lnTo>
                <a:lnTo>
                  <a:pt x="140" y="676"/>
                </a:lnTo>
                <a:lnTo>
                  <a:pt x="143" y="677"/>
                </a:lnTo>
                <a:lnTo>
                  <a:pt x="150" y="680"/>
                </a:lnTo>
                <a:lnTo>
                  <a:pt x="150" y="680"/>
                </a:lnTo>
                <a:lnTo>
                  <a:pt x="150" y="685"/>
                </a:lnTo>
                <a:lnTo>
                  <a:pt x="151" y="687"/>
                </a:lnTo>
                <a:lnTo>
                  <a:pt x="154" y="688"/>
                </a:lnTo>
                <a:lnTo>
                  <a:pt x="158" y="692"/>
                </a:lnTo>
                <a:lnTo>
                  <a:pt x="158" y="692"/>
                </a:lnTo>
                <a:lnTo>
                  <a:pt x="153" y="693"/>
                </a:lnTo>
                <a:lnTo>
                  <a:pt x="153" y="693"/>
                </a:lnTo>
                <a:lnTo>
                  <a:pt x="156" y="692"/>
                </a:lnTo>
                <a:lnTo>
                  <a:pt x="158" y="693"/>
                </a:lnTo>
                <a:lnTo>
                  <a:pt x="161" y="695"/>
                </a:lnTo>
                <a:lnTo>
                  <a:pt x="161" y="700"/>
                </a:lnTo>
                <a:lnTo>
                  <a:pt x="162" y="703"/>
                </a:lnTo>
                <a:lnTo>
                  <a:pt x="162" y="703"/>
                </a:lnTo>
                <a:lnTo>
                  <a:pt x="167" y="706"/>
                </a:lnTo>
                <a:lnTo>
                  <a:pt x="174" y="711"/>
                </a:lnTo>
                <a:lnTo>
                  <a:pt x="179" y="717"/>
                </a:lnTo>
                <a:lnTo>
                  <a:pt x="179" y="721"/>
                </a:lnTo>
                <a:lnTo>
                  <a:pt x="179" y="724"/>
                </a:lnTo>
                <a:lnTo>
                  <a:pt x="179" y="724"/>
                </a:lnTo>
                <a:lnTo>
                  <a:pt x="183" y="722"/>
                </a:lnTo>
                <a:lnTo>
                  <a:pt x="185" y="719"/>
                </a:lnTo>
                <a:lnTo>
                  <a:pt x="187" y="716"/>
                </a:lnTo>
                <a:lnTo>
                  <a:pt x="190" y="714"/>
                </a:lnTo>
                <a:lnTo>
                  <a:pt x="190" y="714"/>
                </a:lnTo>
                <a:lnTo>
                  <a:pt x="193" y="717"/>
                </a:lnTo>
                <a:lnTo>
                  <a:pt x="198" y="721"/>
                </a:lnTo>
                <a:lnTo>
                  <a:pt x="201" y="722"/>
                </a:lnTo>
                <a:lnTo>
                  <a:pt x="207" y="727"/>
                </a:lnTo>
                <a:lnTo>
                  <a:pt x="207" y="727"/>
                </a:lnTo>
                <a:lnTo>
                  <a:pt x="212" y="719"/>
                </a:lnTo>
                <a:lnTo>
                  <a:pt x="214" y="716"/>
                </a:lnTo>
                <a:lnTo>
                  <a:pt x="214" y="713"/>
                </a:lnTo>
                <a:lnTo>
                  <a:pt x="214" y="713"/>
                </a:lnTo>
                <a:lnTo>
                  <a:pt x="214" y="714"/>
                </a:lnTo>
                <a:lnTo>
                  <a:pt x="211" y="714"/>
                </a:lnTo>
                <a:lnTo>
                  <a:pt x="209" y="709"/>
                </a:lnTo>
                <a:lnTo>
                  <a:pt x="209" y="709"/>
                </a:lnTo>
                <a:lnTo>
                  <a:pt x="211" y="701"/>
                </a:lnTo>
                <a:lnTo>
                  <a:pt x="211" y="693"/>
                </a:lnTo>
                <a:lnTo>
                  <a:pt x="211" y="685"/>
                </a:lnTo>
                <a:lnTo>
                  <a:pt x="211" y="677"/>
                </a:lnTo>
                <a:lnTo>
                  <a:pt x="211" y="677"/>
                </a:lnTo>
                <a:lnTo>
                  <a:pt x="217" y="682"/>
                </a:lnTo>
                <a:lnTo>
                  <a:pt x="220" y="688"/>
                </a:lnTo>
                <a:lnTo>
                  <a:pt x="224" y="696"/>
                </a:lnTo>
                <a:lnTo>
                  <a:pt x="228" y="703"/>
                </a:lnTo>
                <a:lnTo>
                  <a:pt x="228" y="703"/>
                </a:lnTo>
                <a:lnTo>
                  <a:pt x="227" y="708"/>
                </a:lnTo>
                <a:lnTo>
                  <a:pt x="225" y="713"/>
                </a:lnTo>
                <a:lnTo>
                  <a:pt x="222" y="717"/>
                </a:lnTo>
                <a:lnTo>
                  <a:pt x="220" y="724"/>
                </a:lnTo>
                <a:lnTo>
                  <a:pt x="220" y="724"/>
                </a:lnTo>
                <a:lnTo>
                  <a:pt x="225" y="727"/>
                </a:lnTo>
                <a:lnTo>
                  <a:pt x="230" y="730"/>
                </a:lnTo>
                <a:lnTo>
                  <a:pt x="236" y="732"/>
                </a:lnTo>
                <a:lnTo>
                  <a:pt x="243" y="732"/>
                </a:lnTo>
                <a:lnTo>
                  <a:pt x="243" y="732"/>
                </a:lnTo>
                <a:lnTo>
                  <a:pt x="246" y="735"/>
                </a:lnTo>
                <a:lnTo>
                  <a:pt x="249" y="738"/>
                </a:lnTo>
                <a:lnTo>
                  <a:pt x="252" y="746"/>
                </a:lnTo>
                <a:lnTo>
                  <a:pt x="261" y="764"/>
                </a:lnTo>
                <a:lnTo>
                  <a:pt x="261" y="764"/>
                </a:lnTo>
                <a:lnTo>
                  <a:pt x="265" y="764"/>
                </a:lnTo>
                <a:lnTo>
                  <a:pt x="272" y="766"/>
                </a:lnTo>
                <a:lnTo>
                  <a:pt x="272" y="766"/>
                </a:lnTo>
                <a:lnTo>
                  <a:pt x="272" y="770"/>
                </a:lnTo>
                <a:lnTo>
                  <a:pt x="272" y="774"/>
                </a:lnTo>
                <a:lnTo>
                  <a:pt x="272" y="774"/>
                </a:lnTo>
                <a:lnTo>
                  <a:pt x="280" y="772"/>
                </a:lnTo>
                <a:lnTo>
                  <a:pt x="286" y="770"/>
                </a:lnTo>
                <a:lnTo>
                  <a:pt x="293" y="767"/>
                </a:lnTo>
                <a:lnTo>
                  <a:pt x="296" y="767"/>
                </a:lnTo>
                <a:lnTo>
                  <a:pt x="299" y="769"/>
                </a:lnTo>
                <a:lnTo>
                  <a:pt x="299" y="769"/>
                </a:lnTo>
                <a:lnTo>
                  <a:pt x="307" y="764"/>
                </a:lnTo>
                <a:lnTo>
                  <a:pt x="315" y="761"/>
                </a:lnTo>
                <a:lnTo>
                  <a:pt x="323" y="759"/>
                </a:lnTo>
                <a:lnTo>
                  <a:pt x="331" y="758"/>
                </a:lnTo>
                <a:lnTo>
                  <a:pt x="351" y="759"/>
                </a:lnTo>
                <a:lnTo>
                  <a:pt x="359" y="759"/>
                </a:lnTo>
                <a:lnTo>
                  <a:pt x="368" y="758"/>
                </a:lnTo>
                <a:lnTo>
                  <a:pt x="368" y="758"/>
                </a:lnTo>
                <a:lnTo>
                  <a:pt x="370" y="753"/>
                </a:lnTo>
                <a:lnTo>
                  <a:pt x="373" y="751"/>
                </a:lnTo>
                <a:lnTo>
                  <a:pt x="383" y="748"/>
                </a:lnTo>
                <a:lnTo>
                  <a:pt x="383" y="748"/>
                </a:lnTo>
                <a:lnTo>
                  <a:pt x="384" y="751"/>
                </a:lnTo>
                <a:lnTo>
                  <a:pt x="384" y="753"/>
                </a:lnTo>
                <a:lnTo>
                  <a:pt x="384" y="756"/>
                </a:lnTo>
                <a:lnTo>
                  <a:pt x="384" y="758"/>
                </a:lnTo>
                <a:lnTo>
                  <a:pt x="384" y="758"/>
                </a:lnTo>
                <a:lnTo>
                  <a:pt x="386" y="759"/>
                </a:lnTo>
                <a:lnTo>
                  <a:pt x="389" y="761"/>
                </a:lnTo>
                <a:lnTo>
                  <a:pt x="391" y="761"/>
                </a:lnTo>
                <a:lnTo>
                  <a:pt x="391" y="762"/>
                </a:lnTo>
                <a:lnTo>
                  <a:pt x="391" y="762"/>
                </a:lnTo>
                <a:lnTo>
                  <a:pt x="397" y="761"/>
                </a:lnTo>
                <a:lnTo>
                  <a:pt x="402" y="756"/>
                </a:lnTo>
                <a:lnTo>
                  <a:pt x="404" y="753"/>
                </a:lnTo>
                <a:lnTo>
                  <a:pt x="402" y="751"/>
                </a:lnTo>
                <a:lnTo>
                  <a:pt x="400" y="751"/>
                </a:lnTo>
                <a:lnTo>
                  <a:pt x="400" y="751"/>
                </a:lnTo>
                <a:lnTo>
                  <a:pt x="413" y="746"/>
                </a:lnTo>
                <a:lnTo>
                  <a:pt x="425" y="743"/>
                </a:lnTo>
                <a:lnTo>
                  <a:pt x="425" y="743"/>
                </a:lnTo>
                <a:lnTo>
                  <a:pt x="426" y="746"/>
                </a:lnTo>
                <a:lnTo>
                  <a:pt x="428" y="748"/>
                </a:lnTo>
                <a:lnTo>
                  <a:pt x="428" y="750"/>
                </a:lnTo>
                <a:lnTo>
                  <a:pt x="428" y="754"/>
                </a:lnTo>
                <a:lnTo>
                  <a:pt x="428" y="754"/>
                </a:lnTo>
                <a:lnTo>
                  <a:pt x="449" y="753"/>
                </a:lnTo>
                <a:lnTo>
                  <a:pt x="468" y="750"/>
                </a:lnTo>
                <a:lnTo>
                  <a:pt x="468" y="750"/>
                </a:lnTo>
                <a:lnTo>
                  <a:pt x="470" y="754"/>
                </a:lnTo>
                <a:lnTo>
                  <a:pt x="470" y="756"/>
                </a:lnTo>
                <a:lnTo>
                  <a:pt x="471" y="758"/>
                </a:lnTo>
                <a:lnTo>
                  <a:pt x="471" y="758"/>
                </a:lnTo>
                <a:lnTo>
                  <a:pt x="474" y="758"/>
                </a:lnTo>
                <a:lnTo>
                  <a:pt x="476" y="758"/>
                </a:lnTo>
                <a:lnTo>
                  <a:pt x="481" y="756"/>
                </a:lnTo>
                <a:lnTo>
                  <a:pt x="484" y="753"/>
                </a:lnTo>
                <a:lnTo>
                  <a:pt x="487" y="753"/>
                </a:lnTo>
                <a:lnTo>
                  <a:pt x="490" y="753"/>
                </a:lnTo>
                <a:lnTo>
                  <a:pt x="490" y="753"/>
                </a:lnTo>
                <a:lnTo>
                  <a:pt x="492" y="754"/>
                </a:lnTo>
                <a:lnTo>
                  <a:pt x="492" y="758"/>
                </a:lnTo>
                <a:lnTo>
                  <a:pt x="492" y="761"/>
                </a:lnTo>
                <a:lnTo>
                  <a:pt x="490" y="762"/>
                </a:lnTo>
                <a:lnTo>
                  <a:pt x="490" y="762"/>
                </a:lnTo>
                <a:lnTo>
                  <a:pt x="495" y="764"/>
                </a:lnTo>
                <a:lnTo>
                  <a:pt x="499" y="764"/>
                </a:lnTo>
                <a:lnTo>
                  <a:pt x="503" y="762"/>
                </a:lnTo>
                <a:lnTo>
                  <a:pt x="510" y="762"/>
                </a:lnTo>
                <a:lnTo>
                  <a:pt x="510" y="762"/>
                </a:lnTo>
                <a:lnTo>
                  <a:pt x="518" y="758"/>
                </a:lnTo>
                <a:lnTo>
                  <a:pt x="518" y="758"/>
                </a:lnTo>
                <a:lnTo>
                  <a:pt x="527" y="758"/>
                </a:lnTo>
                <a:lnTo>
                  <a:pt x="536" y="756"/>
                </a:lnTo>
                <a:lnTo>
                  <a:pt x="548" y="750"/>
                </a:lnTo>
                <a:lnTo>
                  <a:pt x="560" y="741"/>
                </a:lnTo>
                <a:lnTo>
                  <a:pt x="573" y="733"/>
                </a:lnTo>
                <a:lnTo>
                  <a:pt x="573" y="733"/>
                </a:lnTo>
                <a:lnTo>
                  <a:pt x="581" y="729"/>
                </a:lnTo>
                <a:lnTo>
                  <a:pt x="589" y="722"/>
                </a:lnTo>
                <a:lnTo>
                  <a:pt x="589" y="722"/>
                </a:lnTo>
                <a:lnTo>
                  <a:pt x="601" y="711"/>
                </a:lnTo>
                <a:lnTo>
                  <a:pt x="614" y="698"/>
                </a:lnTo>
                <a:lnTo>
                  <a:pt x="638" y="672"/>
                </a:lnTo>
                <a:lnTo>
                  <a:pt x="661" y="645"/>
                </a:lnTo>
                <a:lnTo>
                  <a:pt x="683" y="619"/>
                </a:lnTo>
                <a:lnTo>
                  <a:pt x="683" y="619"/>
                </a:lnTo>
                <a:lnTo>
                  <a:pt x="688" y="610"/>
                </a:lnTo>
                <a:lnTo>
                  <a:pt x="695" y="603"/>
                </a:lnTo>
                <a:lnTo>
                  <a:pt x="708" y="589"/>
                </a:lnTo>
                <a:lnTo>
                  <a:pt x="708" y="589"/>
                </a:lnTo>
                <a:lnTo>
                  <a:pt x="711" y="590"/>
                </a:lnTo>
                <a:lnTo>
                  <a:pt x="712" y="592"/>
                </a:lnTo>
                <a:lnTo>
                  <a:pt x="714" y="594"/>
                </a:lnTo>
                <a:lnTo>
                  <a:pt x="716" y="594"/>
                </a:lnTo>
                <a:lnTo>
                  <a:pt x="716" y="594"/>
                </a:lnTo>
                <a:lnTo>
                  <a:pt x="719" y="590"/>
                </a:lnTo>
                <a:lnTo>
                  <a:pt x="720" y="587"/>
                </a:lnTo>
                <a:lnTo>
                  <a:pt x="722" y="577"/>
                </a:lnTo>
                <a:lnTo>
                  <a:pt x="722" y="573"/>
                </a:lnTo>
                <a:lnTo>
                  <a:pt x="724" y="569"/>
                </a:lnTo>
                <a:lnTo>
                  <a:pt x="727" y="566"/>
                </a:lnTo>
                <a:lnTo>
                  <a:pt x="732" y="566"/>
                </a:lnTo>
                <a:lnTo>
                  <a:pt x="732" y="566"/>
                </a:lnTo>
                <a:lnTo>
                  <a:pt x="735" y="568"/>
                </a:lnTo>
                <a:lnTo>
                  <a:pt x="737" y="571"/>
                </a:lnTo>
                <a:lnTo>
                  <a:pt x="738" y="574"/>
                </a:lnTo>
                <a:lnTo>
                  <a:pt x="738" y="579"/>
                </a:lnTo>
                <a:lnTo>
                  <a:pt x="740" y="600"/>
                </a:lnTo>
                <a:lnTo>
                  <a:pt x="740" y="600"/>
                </a:lnTo>
                <a:lnTo>
                  <a:pt x="741" y="610"/>
                </a:lnTo>
                <a:lnTo>
                  <a:pt x="743" y="614"/>
                </a:lnTo>
                <a:lnTo>
                  <a:pt x="743" y="619"/>
                </a:lnTo>
                <a:lnTo>
                  <a:pt x="743" y="619"/>
                </a:lnTo>
                <a:lnTo>
                  <a:pt x="741" y="631"/>
                </a:lnTo>
                <a:lnTo>
                  <a:pt x="743" y="635"/>
                </a:lnTo>
                <a:lnTo>
                  <a:pt x="745" y="640"/>
                </a:lnTo>
                <a:lnTo>
                  <a:pt x="745" y="640"/>
                </a:lnTo>
                <a:lnTo>
                  <a:pt x="748" y="637"/>
                </a:lnTo>
                <a:lnTo>
                  <a:pt x="751" y="634"/>
                </a:lnTo>
                <a:lnTo>
                  <a:pt x="756" y="626"/>
                </a:lnTo>
                <a:lnTo>
                  <a:pt x="759" y="616"/>
                </a:lnTo>
                <a:lnTo>
                  <a:pt x="761" y="608"/>
                </a:lnTo>
                <a:lnTo>
                  <a:pt x="761" y="608"/>
                </a:lnTo>
                <a:lnTo>
                  <a:pt x="764" y="584"/>
                </a:lnTo>
                <a:lnTo>
                  <a:pt x="765" y="560"/>
                </a:lnTo>
                <a:lnTo>
                  <a:pt x="767" y="510"/>
                </a:lnTo>
                <a:lnTo>
                  <a:pt x="767" y="510"/>
                </a:lnTo>
                <a:lnTo>
                  <a:pt x="769" y="505"/>
                </a:lnTo>
                <a:lnTo>
                  <a:pt x="770" y="500"/>
                </a:lnTo>
                <a:lnTo>
                  <a:pt x="770" y="500"/>
                </a:lnTo>
                <a:lnTo>
                  <a:pt x="769" y="492"/>
                </a:lnTo>
                <a:lnTo>
                  <a:pt x="767" y="483"/>
                </a:lnTo>
                <a:lnTo>
                  <a:pt x="767" y="483"/>
                </a:lnTo>
                <a:lnTo>
                  <a:pt x="767" y="474"/>
                </a:lnTo>
                <a:lnTo>
                  <a:pt x="770" y="466"/>
                </a:lnTo>
                <a:lnTo>
                  <a:pt x="777" y="452"/>
                </a:lnTo>
                <a:lnTo>
                  <a:pt x="778" y="444"/>
                </a:lnTo>
                <a:lnTo>
                  <a:pt x="780" y="437"/>
                </a:lnTo>
                <a:lnTo>
                  <a:pt x="780" y="429"/>
                </a:lnTo>
                <a:lnTo>
                  <a:pt x="777" y="421"/>
                </a:lnTo>
                <a:lnTo>
                  <a:pt x="777" y="421"/>
                </a:lnTo>
                <a:close/>
                <a:moveTo>
                  <a:pt x="117" y="639"/>
                </a:moveTo>
                <a:lnTo>
                  <a:pt x="117" y="639"/>
                </a:lnTo>
                <a:lnTo>
                  <a:pt x="116" y="639"/>
                </a:lnTo>
                <a:lnTo>
                  <a:pt x="114" y="640"/>
                </a:lnTo>
                <a:lnTo>
                  <a:pt x="113" y="642"/>
                </a:lnTo>
                <a:lnTo>
                  <a:pt x="111" y="642"/>
                </a:lnTo>
                <a:lnTo>
                  <a:pt x="111" y="642"/>
                </a:lnTo>
                <a:lnTo>
                  <a:pt x="109" y="640"/>
                </a:lnTo>
                <a:lnTo>
                  <a:pt x="109" y="637"/>
                </a:lnTo>
                <a:lnTo>
                  <a:pt x="108" y="634"/>
                </a:lnTo>
                <a:lnTo>
                  <a:pt x="108" y="634"/>
                </a:lnTo>
                <a:lnTo>
                  <a:pt x="113" y="634"/>
                </a:lnTo>
                <a:lnTo>
                  <a:pt x="116" y="634"/>
                </a:lnTo>
                <a:lnTo>
                  <a:pt x="117" y="632"/>
                </a:lnTo>
                <a:lnTo>
                  <a:pt x="117" y="632"/>
                </a:lnTo>
                <a:lnTo>
                  <a:pt x="117" y="635"/>
                </a:lnTo>
                <a:lnTo>
                  <a:pt x="117" y="639"/>
                </a:lnTo>
                <a:lnTo>
                  <a:pt x="117" y="639"/>
                </a:lnTo>
                <a:close/>
                <a:moveTo>
                  <a:pt x="212" y="676"/>
                </a:moveTo>
                <a:lnTo>
                  <a:pt x="212" y="676"/>
                </a:lnTo>
                <a:lnTo>
                  <a:pt x="209" y="674"/>
                </a:lnTo>
                <a:lnTo>
                  <a:pt x="204" y="674"/>
                </a:lnTo>
                <a:lnTo>
                  <a:pt x="204" y="674"/>
                </a:lnTo>
                <a:lnTo>
                  <a:pt x="204" y="671"/>
                </a:lnTo>
                <a:lnTo>
                  <a:pt x="204" y="669"/>
                </a:lnTo>
                <a:lnTo>
                  <a:pt x="203" y="669"/>
                </a:lnTo>
                <a:lnTo>
                  <a:pt x="203" y="669"/>
                </a:lnTo>
                <a:lnTo>
                  <a:pt x="204" y="668"/>
                </a:lnTo>
                <a:lnTo>
                  <a:pt x="203" y="666"/>
                </a:lnTo>
                <a:lnTo>
                  <a:pt x="201" y="664"/>
                </a:lnTo>
                <a:lnTo>
                  <a:pt x="201" y="663"/>
                </a:lnTo>
                <a:lnTo>
                  <a:pt x="201" y="663"/>
                </a:lnTo>
                <a:lnTo>
                  <a:pt x="204" y="663"/>
                </a:lnTo>
                <a:lnTo>
                  <a:pt x="209" y="664"/>
                </a:lnTo>
                <a:lnTo>
                  <a:pt x="209" y="664"/>
                </a:lnTo>
                <a:lnTo>
                  <a:pt x="207" y="668"/>
                </a:lnTo>
                <a:lnTo>
                  <a:pt x="209" y="669"/>
                </a:lnTo>
                <a:lnTo>
                  <a:pt x="211" y="671"/>
                </a:lnTo>
                <a:lnTo>
                  <a:pt x="212" y="676"/>
                </a:lnTo>
                <a:lnTo>
                  <a:pt x="212" y="676"/>
                </a:lnTo>
                <a:close/>
                <a:moveTo>
                  <a:pt x="320" y="745"/>
                </a:moveTo>
                <a:lnTo>
                  <a:pt x="320" y="745"/>
                </a:lnTo>
                <a:lnTo>
                  <a:pt x="320" y="740"/>
                </a:lnTo>
                <a:lnTo>
                  <a:pt x="320" y="737"/>
                </a:lnTo>
                <a:lnTo>
                  <a:pt x="322" y="735"/>
                </a:lnTo>
                <a:lnTo>
                  <a:pt x="325" y="737"/>
                </a:lnTo>
                <a:lnTo>
                  <a:pt x="326" y="738"/>
                </a:lnTo>
                <a:lnTo>
                  <a:pt x="326" y="740"/>
                </a:lnTo>
                <a:lnTo>
                  <a:pt x="325" y="743"/>
                </a:lnTo>
                <a:lnTo>
                  <a:pt x="320" y="745"/>
                </a:lnTo>
                <a:lnTo>
                  <a:pt x="320" y="745"/>
                </a:lnTo>
                <a:close/>
                <a:moveTo>
                  <a:pt x="343" y="745"/>
                </a:moveTo>
                <a:lnTo>
                  <a:pt x="343" y="745"/>
                </a:lnTo>
                <a:lnTo>
                  <a:pt x="343" y="743"/>
                </a:lnTo>
                <a:lnTo>
                  <a:pt x="341" y="741"/>
                </a:lnTo>
                <a:lnTo>
                  <a:pt x="341" y="741"/>
                </a:lnTo>
                <a:lnTo>
                  <a:pt x="343" y="740"/>
                </a:lnTo>
                <a:lnTo>
                  <a:pt x="344" y="740"/>
                </a:lnTo>
                <a:lnTo>
                  <a:pt x="347" y="741"/>
                </a:lnTo>
                <a:lnTo>
                  <a:pt x="347" y="741"/>
                </a:lnTo>
                <a:lnTo>
                  <a:pt x="346" y="743"/>
                </a:lnTo>
                <a:lnTo>
                  <a:pt x="343" y="745"/>
                </a:lnTo>
                <a:lnTo>
                  <a:pt x="343" y="745"/>
                </a:lnTo>
                <a:close/>
                <a:moveTo>
                  <a:pt x="77" y="513"/>
                </a:moveTo>
                <a:lnTo>
                  <a:pt x="82" y="513"/>
                </a:lnTo>
                <a:lnTo>
                  <a:pt x="82" y="513"/>
                </a:lnTo>
                <a:lnTo>
                  <a:pt x="82" y="511"/>
                </a:lnTo>
                <a:lnTo>
                  <a:pt x="82" y="508"/>
                </a:lnTo>
                <a:lnTo>
                  <a:pt x="82" y="508"/>
                </a:lnTo>
                <a:lnTo>
                  <a:pt x="79" y="508"/>
                </a:lnTo>
                <a:lnTo>
                  <a:pt x="79" y="508"/>
                </a:lnTo>
                <a:lnTo>
                  <a:pt x="80" y="510"/>
                </a:lnTo>
                <a:lnTo>
                  <a:pt x="82" y="511"/>
                </a:lnTo>
                <a:lnTo>
                  <a:pt x="82" y="511"/>
                </a:lnTo>
                <a:lnTo>
                  <a:pt x="79" y="511"/>
                </a:lnTo>
                <a:lnTo>
                  <a:pt x="77" y="513"/>
                </a:lnTo>
                <a:lnTo>
                  <a:pt x="77" y="513"/>
                </a:lnTo>
                <a:lnTo>
                  <a:pt x="77" y="513"/>
                </a:lnTo>
                <a:close/>
                <a:moveTo>
                  <a:pt x="232" y="815"/>
                </a:moveTo>
                <a:lnTo>
                  <a:pt x="232" y="815"/>
                </a:lnTo>
                <a:lnTo>
                  <a:pt x="224" y="814"/>
                </a:lnTo>
                <a:lnTo>
                  <a:pt x="224" y="814"/>
                </a:lnTo>
                <a:lnTo>
                  <a:pt x="204" y="801"/>
                </a:lnTo>
                <a:lnTo>
                  <a:pt x="187" y="790"/>
                </a:lnTo>
                <a:lnTo>
                  <a:pt x="169" y="777"/>
                </a:lnTo>
                <a:lnTo>
                  <a:pt x="159" y="770"/>
                </a:lnTo>
                <a:lnTo>
                  <a:pt x="153" y="762"/>
                </a:lnTo>
                <a:lnTo>
                  <a:pt x="153" y="762"/>
                </a:lnTo>
                <a:lnTo>
                  <a:pt x="145" y="759"/>
                </a:lnTo>
                <a:lnTo>
                  <a:pt x="138" y="756"/>
                </a:lnTo>
                <a:lnTo>
                  <a:pt x="129" y="745"/>
                </a:lnTo>
                <a:lnTo>
                  <a:pt x="124" y="740"/>
                </a:lnTo>
                <a:lnTo>
                  <a:pt x="117" y="735"/>
                </a:lnTo>
                <a:lnTo>
                  <a:pt x="113" y="732"/>
                </a:lnTo>
                <a:lnTo>
                  <a:pt x="105" y="730"/>
                </a:lnTo>
                <a:lnTo>
                  <a:pt x="105" y="730"/>
                </a:lnTo>
                <a:lnTo>
                  <a:pt x="117" y="748"/>
                </a:lnTo>
                <a:lnTo>
                  <a:pt x="124" y="756"/>
                </a:lnTo>
                <a:lnTo>
                  <a:pt x="132" y="762"/>
                </a:lnTo>
                <a:lnTo>
                  <a:pt x="132" y="762"/>
                </a:lnTo>
                <a:lnTo>
                  <a:pt x="137" y="766"/>
                </a:lnTo>
                <a:lnTo>
                  <a:pt x="142" y="767"/>
                </a:lnTo>
                <a:lnTo>
                  <a:pt x="142" y="767"/>
                </a:lnTo>
                <a:lnTo>
                  <a:pt x="150" y="775"/>
                </a:lnTo>
                <a:lnTo>
                  <a:pt x="158" y="783"/>
                </a:lnTo>
                <a:lnTo>
                  <a:pt x="158" y="783"/>
                </a:lnTo>
                <a:lnTo>
                  <a:pt x="169" y="790"/>
                </a:lnTo>
                <a:lnTo>
                  <a:pt x="169" y="790"/>
                </a:lnTo>
                <a:lnTo>
                  <a:pt x="203" y="811"/>
                </a:lnTo>
                <a:lnTo>
                  <a:pt x="220" y="819"/>
                </a:lnTo>
                <a:lnTo>
                  <a:pt x="236" y="825"/>
                </a:lnTo>
                <a:lnTo>
                  <a:pt x="236" y="825"/>
                </a:lnTo>
                <a:lnTo>
                  <a:pt x="238" y="825"/>
                </a:lnTo>
                <a:lnTo>
                  <a:pt x="238" y="824"/>
                </a:lnTo>
                <a:lnTo>
                  <a:pt x="238" y="824"/>
                </a:lnTo>
                <a:lnTo>
                  <a:pt x="235" y="820"/>
                </a:lnTo>
                <a:lnTo>
                  <a:pt x="232" y="815"/>
                </a:lnTo>
                <a:lnTo>
                  <a:pt x="232" y="815"/>
                </a:lnTo>
                <a:close/>
                <a:moveTo>
                  <a:pt x="252" y="825"/>
                </a:moveTo>
                <a:lnTo>
                  <a:pt x="252" y="825"/>
                </a:lnTo>
                <a:lnTo>
                  <a:pt x="249" y="827"/>
                </a:lnTo>
                <a:lnTo>
                  <a:pt x="246" y="827"/>
                </a:lnTo>
                <a:lnTo>
                  <a:pt x="244" y="827"/>
                </a:lnTo>
                <a:lnTo>
                  <a:pt x="243" y="828"/>
                </a:lnTo>
                <a:lnTo>
                  <a:pt x="243" y="828"/>
                </a:lnTo>
                <a:lnTo>
                  <a:pt x="251" y="830"/>
                </a:lnTo>
                <a:lnTo>
                  <a:pt x="259" y="833"/>
                </a:lnTo>
                <a:lnTo>
                  <a:pt x="269" y="836"/>
                </a:lnTo>
                <a:lnTo>
                  <a:pt x="278" y="838"/>
                </a:lnTo>
                <a:lnTo>
                  <a:pt x="278" y="838"/>
                </a:lnTo>
                <a:lnTo>
                  <a:pt x="277" y="835"/>
                </a:lnTo>
                <a:lnTo>
                  <a:pt x="273" y="833"/>
                </a:lnTo>
                <a:lnTo>
                  <a:pt x="267" y="832"/>
                </a:lnTo>
                <a:lnTo>
                  <a:pt x="259" y="828"/>
                </a:lnTo>
                <a:lnTo>
                  <a:pt x="254" y="828"/>
                </a:lnTo>
                <a:lnTo>
                  <a:pt x="252" y="825"/>
                </a:lnTo>
                <a:lnTo>
                  <a:pt x="252" y="82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p>
            <a:pPr>
              <a:defRPr/>
            </a:pPr>
            <a:endParaRPr lang="zh-CN" altLang="zh-CN" sz="3200" b="1" dirty="0" smtClean="0"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defRPr/>
            </a:pPr>
            <a:r>
              <a:rPr lang="zh-CN" altLang="zh-CN" sz="3200" b="1" dirty="0" smtClean="0"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为政</a:t>
            </a:r>
            <a:endParaRPr lang="zh-CN" altLang="zh-CN" sz="3200" b="1" kern="0" dirty="0" smtClea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135" name=" 135"/>
          <p:cNvSpPr/>
          <p:nvPr/>
        </p:nvSpPr>
        <p:spPr>
          <a:xfrm rot="16200000">
            <a:off x="3108960" y="2932430"/>
            <a:ext cx="426720" cy="274320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40355" y="2210435"/>
            <a:ext cx="1183005" cy="6457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学习</a:t>
            </a:r>
            <a:endParaRPr lang="zh-CN" altLang="en-US" sz="28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 135"/>
          <p:cNvSpPr/>
          <p:nvPr/>
        </p:nvSpPr>
        <p:spPr>
          <a:xfrm rot="16200000">
            <a:off x="3672840" y="2932430"/>
            <a:ext cx="426720" cy="274320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14420" y="2210435"/>
            <a:ext cx="2797810" cy="6457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charset="-122"/>
              </a:rPr>
              <a:t>但是</a:t>
            </a: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，表转折</a:t>
            </a:r>
            <a:endParaRPr lang="zh-CN" altLang="en-US" sz="28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 135"/>
          <p:cNvSpPr/>
          <p:nvPr/>
        </p:nvSpPr>
        <p:spPr>
          <a:xfrm rot="5400000">
            <a:off x="4815205" y="3844925"/>
            <a:ext cx="396240" cy="441960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566285" y="4366260"/>
            <a:ext cx="894080" cy="6457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思考</a:t>
            </a:r>
            <a:endParaRPr lang="zh-CN" altLang="en-US" sz="28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4" name=" 135"/>
          <p:cNvSpPr/>
          <p:nvPr/>
        </p:nvSpPr>
        <p:spPr>
          <a:xfrm rot="5400000">
            <a:off x="5483225" y="3844925"/>
            <a:ext cx="396240" cy="441960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460365" y="4366260"/>
            <a:ext cx="2316480" cy="6457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就会，表递进</a:t>
            </a:r>
            <a:endParaRPr lang="zh-CN" altLang="en-US" sz="28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6" name=" 135"/>
          <p:cNvSpPr/>
          <p:nvPr/>
        </p:nvSpPr>
        <p:spPr>
          <a:xfrm rot="16020000">
            <a:off x="6158865" y="2852420"/>
            <a:ext cx="396240" cy="441960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724525" y="2420620"/>
            <a:ext cx="2316480" cy="6457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同</a:t>
            </a:r>
            <a:r>
              <a:rPr lang="en-US" altLang="zh-CN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“</a:t>
            </a: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惘，迷惑</a:t>
            </a:r>
            <a:r>
              <a:rPr lang="en-US" altLang="zh-CN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”</a:t>
            </a:r>
            <a:endParaRPr lang="en-US" altLang="zh-CN" sz="28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8" name=" 135"/>
          <p:cNvSpPr/>
          <p:nvPr/>
        </p:nvSpPr>
        <p:spPr>
          <a:xfrm rot="5400000">
            <a:off x="10304145" y="3844925"/>
            <a:ext cx="396240" cy="441960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055225" y="4264025"/>
            <a:ext cx="894080" cy="6457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疑惑</a:t>
            </a:r>
            <a:endParaRPr lang="zh-CN" altLang="en-US" sz="28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812290" y="5012055"/>
            <a:ext cx="8468360" cy="1833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孔子说，学习但是不思考就会迷惑，思考但是不学习就会疑惑。</a:t>
            </a:r>
            <a:endParaRPr lang="zh-CN" altLang="en-US" sz="44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" grpId="0" animBg="1"/>
      <p:bldP spid="5" grpId="0"/>
      <p:bldP spid="6" grpId="0" animBg="1"/>
      <p:bldP spid="10" grpId="0"/>
      <p:bldP spid="11" grpId="0" bldLvl="0" animBg="1"/>
      <p:bldP spid="13" grpId="0"/>
      <p:bldP spid="14" grpId="0" bldLvl="0" animBg="1"/>
      <p:bldP spid="15" grpId="0"/>
      <p:bldP spid="16" grpId="0" bldLvl="0" animBg="1"/>
      <p:bldP spid="17" grpId="0"/>
      <p:bldP spid="18" grpId="0" bldLvl="0" animBg="1"/>
      <p:bldP spid="19" grpId="0"/>
      <p:bldP spid="20" grpId="0"/>
    </p:bldLst>
  </p:timing>
</p:sld>
</file>

<file path=ppt/tags/tag1.xml><?xml version="1.0" encoding="utf-8"?>
<p:tagLst xmlns:p="http://schemas.openxmlformats.org/presentationml/2006/main">
  <p:tag name="MH" val="20151014145756"/>
  <p:tag name="MH_LIBRARY" val="CONTENTS"/>
  <p:tag name="MH_TYPE" val="OTHERS"/>
  <p:tag name="ID" val="545823"/>
</p:tagLst>
</file>

<file path=ppt/tags/tag10.xml><?xml version="1.0" encoding="utf-8"?>
<p:tagLst xmlns:p="http://schemas.openxmlformats.org/presentationml/2006/main">
  <p:tag name="MH" val="20150923153100"/>
  <p:tag name="MH_LIBRARY" val="GRAPHIC"/>
  <p:tag name="MH_TYPE" val="Other"/>
  <p:tag name="MH_ORDER" val="2"/>
</p:tagLst>
</file>

<file path=ppt/tags/tag11.xml><?xml version="1.0" encoding="utf-8"?>
<p:tagLst xmlns:p="http://schemas.openxmlformats.org/presentationml/2006/main">
  <p:tag name="MH" val="20150923152304"/>
  <p:tag name="MH_LIBRARY" val="GRAPHIC"/>
  <p:tag name="MH_ORDER" val="Freeform 13"/>
</p:tagLst>
</file>

<file path=ppt/tags/tag12.xml><?xml version="1.0" encoding="utf-8"?>
<p:tagLst xmlns:p="http://schemas.openxmlformats.org/presentationml/2006/main">
  <p:tag name="MH" val="20150923152304"/>
  <p:tag name="MH_LIBRARY" val="GRAPHIC"/>
  <p:tag name="MH_ORDER" val="Freeform 13"/>
</p:tagLst>
</file>

<file path=ppt/tags/tag13.xml><?xml version="1.0" encoding="utf-8"?>
<p:tagLst xmlns:p="http://schemas.openxmlformats.org/presentationml/2006/main">
  <p:tag name="MH" val="20150923153100"/>
  <p:tag name="MH_LIBRARY" val="GRAPHIC"/>
  <p:tag name="MH_TYPE" val="Other"/>
  <p:tag name="MH_ORDER" val="1"/>
</p:tagLst>
</file>

<file path=ppt/tags/tag14.xml><?xml version="1.0" encoding="utf-8"?>
<p:tagLst xmlns:p="http://schemas.openxmlformats.org/presentationml/2006/main">
  <p:tag name="MH" val="20150923153100"/>
  <p:tag name="MH_LIBRARY" val="GRAPHIC"/>
  <p:tag name="MH_TYPE" val="Desc"/>
  <p:tag name="MH_ORDER" val="1"/>
</p:tagLst>
</file>

<file path=ppt/tags/tag15.xml><?xml version="1.0" encoding="utf-8"?>
<p:tagLst xmlns:p="http://schemas.openxmlformats.org/presentationml/2006/main">
  <p:tag name="MH" val="20150923153100"/>
  <p:tag name="MH_LIBRARY" val="GRAPHIC"/>
  <p:tag name="MH_TYPE" val="Other"/>
  <p:tag name="MH_ORDER" val="2"/>
</p:tagLst>
</file>

<file path=ppt/tags/tag16.xml><?xml version="1.0" encoding="utf-8"?>
<p:tagLst xmlns:p="http://schemas.openxmlformats.org/presentationml/2006/main">
  <p:tag name="MH" val="20150923153100"/>
  <p:tag name="MH_LIBRARY" val="GRAPHIC"/>
  <p:tag name="MH_TYPE" val="Other"/>
  <p:tag name="MH_ORDER" val="1"/>
</p:tagLst>
</file>

<file path=ppt/tags/tag17.xml><?xml version="1.0" encoding="utf-8"?>
<p:tagLst xmlns:p="http://schemas.openxmlformats.org/presentationml/2006/main">
  <p:tag name="MH" val="20150923153100"/>
  <p:tag name="MH_LIBRARY" val="GRAPHIC"/>
  <p:tag name="MH_TYPE" val="Desc"/>
  <p:tag name="MH_ORDER" val="1"/>
</p:tagLst>
</file>

<file path=ppt/tags/tag18.xml><?xml version="1.0" encoding="utf-8"?>
<p:tagLst xmlns:p="http://schemas.openxmlformats.org/presentationml/2006/main">
  <p:tag name="MH" val="20150923153100"/>
  <p:tag name="MH_LIBRARY" val="GRAPHIC"/>
  <p:tag name="MH_TYPE" val="Other"/>
  <p:tag name="MH_ORDER" val="2"/>
</p:tagLst>
</file>

<file path=ppt/tags/tag19.xml><?xml version="1.0" encoding="utf-8"?>
<p:tagLst xmlns:p="http://schemas.openxmlformats.org/presentationml/2006/main">
  <p:tag name="MH" val="20150923154605"/>
  <p:tag name="MH_LIBRARY" val="GRAPHIC"/>
  <p:tag name="MH_ORDER" val="任意多边形 65"/>
</p:tagLst>
</file>

<file path=ppt/tags/tag2.xml><?xml version="1.0" encoding="utf-8"?>
<p:tagLst xmlns:p="http://schemas.openxmlformats.org/presentationml/2006/main">
  <p:tag name="MH" val="20151014145756"/>
  <p:tag name="MH_LIBRARY" val="CONTENTS"/>
  <p:tag name="MH_TYPE" val="OTHERS"/>
  <p:tag name="ID" val="545823"/>
</p:tagLst>
</file>

<file path=ppt/tags/tag20.xml><?xml version="1.0" encoding="utf-8"?>
<p:tagLst xmlns:p="http://schemas.openxmlformats.org/presentationml/2006/main">
  <p:tag name="MH" val="20150923154605"/>
  <p:tag name="MH_LIBRARY" val="GRAPHIC"/>
  <p:tag name="MH_ORDER" val="Freeform 5"/>
</p:tagLst>
</file>

<file path=ppt/tags/tag21.xml><?xml version="1.0" encoding="utf-8"?>
<p:tagLst xmlns:p="http://schemas.openxmlformats.org/presentationml/2006/main">
  <p:tag name="MH" val="20150923154605"/>
  <p:tag name="MH_LIBRARY" val="GRAPHIC"/>
  <p:tag name="MH_ORDER" val="Freeform 351"/>
</p:tagLst>
</file>

<file path=ppt/tags/tag22.xml><?xml version="1.0" encoding="utf-8"?>
<p:tagLst xmlns:p="http://schemas.openxmlformats.org/presentationml/2006/main">
  <p:tag name="MH" val="20150923154605"/>
  <p:tag name="MH_LIBRARY" val="GRAPHIC"/>
  <p:tag name="MH_ORDER" val="Freeform 1082"/>
</p:tagLst>
</file>

<file path=ppt/tags/tag23.xml><?xml version="1.0" encoding="utf-8"?>
<p:tagLst xmlns:p="http://schemas.openxmlformats.org/presentationml/2006/main">
  <p:tag name="MH" val="20150923154605"/>
  <p:tag name="MH_LIBRARY" val="GRAPHIC"/>
  <p:tag name="MH_ORDER" val="Freeform 1120"/>
</p:tagLst>
</file>

<file path=ppt/tags/tag24.xml><?xml version="1.0" encoding="utf-8"?>
<p:tagLst xmlns:p="http://schemas.openxmlformats.org/presentationml/2006/main">
  <p:tag name="MH" val="20150923154605"/>
  <p:tag name="MH_LIBRARY" val="GRAPHIC"/>
  <p:tag name="MH_ORDER" val="任意多边形 29"/>
</p:tagLst>
</file>

<file path=ppt/tags/tag2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37"/>
  <p:tag name="KSO_WM_UNIT_TYPE" val="a"/>
  <p:tag name="KSO_WM_UNIT_INDEX" val="1"/>
  <p:tag name="KSO_WM_UNIT_ID" val="custom160137_1*a*1"/>
  <p:tag name="KSO_WM_UNIT_CLEAR" val="1"/>
  <p:tag name="KSO_WM_UNIT_LAYERLEVEL" val="1"/>
  <p:tag name="KSO_WM_UNIT_VALUE" val="36"/>
  <p:tag name="KSO_WM_UNIT_ISCONTENTSTITLE" val="0"/>
  <p:tag name="KSO_WM_UNIT_HIGHLIGHT" val="0"/>
  <p:tag name="KSO_WM_UNIT_COMPATIBLE" val="0"/>
  <p:tag name="KSO_WM_UNIT_PRESET_TEXT_INDEX" val="3"/>
  <p:tag name="KSO_WM_UNIT_PRESET_TEXT_LEN" val="20"/>
</p:tagLst>
</file>

<file path=ppt/tags/tag26.xml><?xml version="1.0" encoding="utf-8"?>
<p:tagLst xmlns:p="http://schemas.openxmlformats.org/presentationml/2006/main">
  <p:tag name="KSO_WM_TEMPLATE_THUMBS_INDEX" val="1、7、8、13、20、23、24、25"/>
  <p:tag name="KSO_WM_TEMPLATE_CATEGORY" val="custom"/>
  <p:tag name="KSO_WM_TEMPLATE_INDEX" val="160137"/>
  <p:tag name="KSO_WM_TAG_VERSION" val="1.0"/>
  <p:tag name="KSO_WM_SLIDE_ID" val="custom160137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2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05"/>
  <p:tag name="KSO_WM_UNIT_TYPE" val="f"/>
  <p:tag name="KSO_WM_UNIT_INDEX" val="1"/>
  <p:tag name="KSO_WM_UNIT_ID" val="custom160105_4*f*1"/>
  <p:tag name="KSO_WM_UNIT_CLEAR" val="1"/>
  <p:tag name="KSO_WM_UNIT_LAYERLEVEL" val="1"/>
  <p:tag name="KSO_WM_UNIT_VALUE" val="176"/>
  <p:tag name="KSO_WM_UNIT_HIGHLIGHT" val="0"/>
  <p:tag name="KSO_WM_UNIT_COMPATIBLE" val="0"/>
  <p:tag name="KSO_WM_UNIT_PRESET_TEXT_INDEX" val="5"/>
  <p:tag name="KSO_WM_UNIT_PRESET_TEXT_LEN" val="232"/>
</p:tagLst>
</file>

<file path=ppt/tags/tag28.xml><?xml version="1.0" encoding="utf-8"?>
<p:tagLst xmlns:p="http://schemas.openxmlformats.org/presentationml/2006/main">
  <p:tag name="KSO_WM_TEMPLATE_CATEGORY" val="custom"/>
  <p:tag name="KSO_WM_TEMPLATE_INDEX" val="160105"/>
  <p:tag name="KSO_WM_TAG_VERSION" val="1.0"/>
  <p:tag name="KSO_WM_SLIDE_ID" val="custom160105_4"/>
  <p:tag name="KSO_WM_SLIDE_INDEX" val="4"/>
  <p:tag name="KSO_WM_SLIDE_ITEM_CNT" val="3"/>
  <p:tag name="KSO_WM_SLIDE_LAYOUT" val="a_f_d"/>
  <p:tag name="KSO_WM_SLIDE_LAYOUT_CNT" val="1_1_1"/>
  <p:tag name="KSO_WM_SLIDE_TYPE" val="text"/>
  <p:tag name="KSO_WM_BEAUTIFY_FLAG" val="#wm#"/>
  <p:tag name="KSO_WM_SLIDE_POSITION" val="76*61"/>
  <p:tag name="KSO_WM_SLIDE_SIZE" val="822*428"/>
</p:tagLst>
</file>

<file path=ppt/tags/tag2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05_6*i*0"/>
  <p:tag name="KSO_WM_TEMPLATE_CATEGORY" val="custom"/>
  <p:tag name="KSO_WM_TEMPLATE_INDEX" val="160105"/>
  <p:tag name="KSO_WM_UNIT_INDEX" val="0"/>
</p:tagLst>
</file>

<file path=ppt/tags/tag3.xml><?xml version="1.0" encoding="utf-8"?>
<p:tagLst xmlns:p="http://schemas.openxmlformats.org/presentationml/2006/main">
  <p:tag name="MH" val="20151014152641"/>
  <p:tag name="MH_LIBRARY" val="GRAPHIC"/>
  <p:tag name="MH_ORDER" val="Rectangle 2"/>
</p:tagLst>
</file>

<file path=ppt/tags/tag3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05"/>
  <p:tag name="KSO_WM_UNIT_ID" val="custom160105_6*l_i*1_1"/>
  <p:tag name="MH" val="20150923151921"/>
  <p:tag name="MH_LIBRARY" val="CONTENTS"/>
  <p:tag name="MH_TYPE" val="OTHERS"/>
  <p:tag name="ID" val="547134"/>
  <p:tag name="KSO_WM_UNIT_TYPE" val="l_i"/>
  <p:tag name="KSO_WM_UNIT_INDEX" val="1_1"/>
  <p:tag name="KSO_WM_UNIT_CLEAR" val="1"/>
  <p:tag name="KSO_WM_UNIT_LAYERLEVEL" val="1_1"/>
  <p:tag name="KSO_WM_DIAGRAM_GROUP_CODE" val="l1-1"/>
  <p:tag name="KSO_WM_UNIT_USESOURCEFORMAT_APPLY" val="1"/>
</p:tagLst>
</file>

<file path=ppt/tags/tag3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05"/>
  <p:tag name="KSO_WM_UNIT_ID" val="custom160105_6*l_i*1_2"/>
  <p:tag name="MH" val="20150923151921"/>
  <p:tag name="MH_LIBRARY" val="CONTENTS"/>
  <p:tag name="MH_TYPE" val="NUMBER"/>
  <p:tag name="ID" val="547134"/>
  <p:tag name="MH_ORDER" val="1"/>
  <p:tag name="KSO_WM_UNIT_TYPE" val="l_i"/>
  <p:tag name="KSO_WM_UNIT_INDEX" val="1_2"/>
  <p:tag name="KSO_WM_UNIT_CLEAR" val="1"/>
  <p:tag name="KSO_WM_UNIT_LAYERLEVEL" val="1_1"/>
  <p:tag name="KSO_WM_DIAGRAM_GROUP_CODE" val="l1-1"/>
  <p:tag name="KSO_WM_UNIT_USESOURCEFORMAT_APPLY" val="1"/>
</p:tagLst>
</file>

<file path=ppt/tags/tag3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05"/>
  <p:tag name="KSO_WM_UNIT_ID" val="custom160105_6*l_h_f*1_1_1"/>
  <p:tag name="MH" val="20150923151921"/>
  <p:tag name="MH_LIBRARY" val="CONTENTS"/>
  <p:tag name="MH_TYPE" val="ENTRY"/>
  <p:tag name="ID" val="547134"/>
  <p:tag name="MH_ORDER" val="1"/>
  <p:tag name="KSO_WM_UNIT_TYPE" val="l_h_f"/>
  <p:tag name="KSO_WM_UNIT_INDEX" val="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3"/>
  <p:tag name="KSO_WM_UNIT_PRESET_TEXT_LEN" val="24"/>
  <p:tag name="KSO_WM_DIAGRAM_GROUP_CODE" val="l1-1"/>
  <p:tag name="KSO_WM_UNIT_USESOURCEFORMAT_APPLY" val="1"/>
</p:tagLst>
</file>

<file path=ppt/tags/tag33.xml><?xml version="1.0" encoding="utf-8"?>
<p:tagLst xmlns:p="http://schemas.openxmlformats.org/presentationml/2006/main">
  <p:tag name="MH" val="20150923151921"/>
  <p:tag name="MH_LIBRARY" val="CONTENTS"/>
  <p:tag name="MH_TYPE" val="OTHERS"/>
  <p:tag name="ID" val="547134"/>
  <p:tag name="KSO_WM_TAG_VERSION" val="1.0"/>
  <p:tag name="KSO_WM_BEAUTIFY_FLAG" val="#wm#"/>
  <p:tag name="KSO_WM_UNIT_TYPE" val="i"/>
  <p:tag name="KSO_WM_UNIT_ID" val="custom160105_6*i*7"/>
  <p:tag name="KSO_WM_TEMPLATE_CATEGORY" val="custom"/>
  <p:tag name="KSO_WM_TEMPLATE_INDEX" val="160105"/>
  <p:tag name="KSO_WM_UNIT_INDEX" val="7"/>
</p:tagLst>
</file>

<file path=ppt/tags/tag3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05_6*i*11"/>
  <p:tag name="KSO_WM_TEMPLATE_CATEGORY" val="custom"/>
  <p:tag name="KSO_WM_TEMPLATE_INDEX" val="160105"/>
  <p:tag name="KSO_WM_UNIT_INDEX" val="11"/>
</p:tagLst>
</file>

<file path=ppt/tags/tag3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05_6*i*12"/>
  <p:tag name="KSO_WM_TEMPLATE_CATEGORY" val="custom"/>
  <p:tag name="KSO_WM_TEMPLATE_INDEX" val="160105"/>
  <p:tag name="KSO_WM_UNIT_INDEX" val="12"/>
</p:tagLst>
</file>

<file path=ppt/tags/tag36.xml><?xml version="1.0" encoding="utf-8"?>
<p:tagLst xmlns:p="http://schemas.openxmlformats.org/presentationml/2006/main">
  <p:tag name="MH" val="20150923151921"/>
  <p:tag name="MH_LIBRARY" val="CONTENTS"/>
  <p:tag name="MH_AUTOCOLOR" val="TRUE"/>
  <p:tag name="MH_TYPE" val="CONTENTS"/>
  <p:tag name="ID" val="547134"/>
  <p:tag name="KSO_WM_TEMPLATE_CATEGORY" val="custom"/>
  <p:tag name="KSO_WM_TEMPLATE_INDEX" val="160105"/>
  <p:tag name="KSO_WM_TAG_VERSION" val="1.0"/>
  <p:tag name="KSO_WM_SLIDE_ID" val="custom160105_6"/>
  <p:tag name="KSO_WM_SLIDE_INDEX" val="6"/>
  <p:tag name="KSO_WM_SLIDE_ITEM_CNT" val="1"/>
  <p:tag name="KSO_WM_SLIDE_LAYOUT" val="l"/>
  <p:tag name="KSO_WM_SLIDE_LAYOUT_CNT" val="1"/>
  <p:tag name="KSO_WM_SLIDE_TYPE" val="contents"/>
  <p:tag name="KSO_WM_BEAUTIFY_FLAG" val="#wm#"/>
  <p:tag name="KSO_WM_DIAGRAM_GROUP_CODE" val="l1-1"/>
</p:tagLst>
</file>

<file path=ppt/tags/tag3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05_12*i*3"/>
  <p:tag name="KSO_WM_TEMPLATE_CATEGORY" val="custom"/>
  <p:tag name="KSO_WM_TEMPLATE_INDEX" val="160105"/>
  <p:tag name="KSO_WM_UNIT_INDEX" val="3"/>
</p:tagLst>
</file>

<file path=ppt/tags/tag3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05"/>
  <p:tag name="KSO_WM_UNIT_ID" val="custom160105_12*a*1"/>
  <p:tag name="KSO_WM_UNIT_TYPE" val="a"/>
  <p:tag name="KSO_WM_UNIT_INDEX" val="1"/>
  <p:tag name="KSO_WM_UNIT_CLEAR" val="1"/>
  <p:tag name="KSO_WM_UNIT_LAYERLEVEL" val="1"/>
  <p:tag name="KSO_WM_UNIT_VALUE" val="54"/>
  <p:tag name="KSO_WM_UNIT_ISCONTENTSTITLE" val="0"/>
  <p:tag name="KSO_WM_UNIT_HIGHLIGHT" val="0"/>
  <p:tag name="KSO_WM_UNIT_COMPATIBLE" val="0"/>
  <p:tag name="KSO_WM_UNIT_PRESET_TEXT_INDEX" val="3"/>
  <p:tag name="KSO_WM_UNIT_PRESET_TEXT_LEN" val="35"/>
</p:tagLst>
</file>

<file path=ppt/tags/tag3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05"/>
  <p:tag name="KSO_WM_UNIT_ID" val="custom160105_12*b*1"/>
  <p:tag name="KSO_WM_UNIT_TYPE" val="b"/>
  <p:tag name="KSO_WM_UNIT_INDEX" val="1"/>
  <p:tag name="KSO_WM_UNIT_CLEAR" val="1"/>
  <p:tag name="KSO_WM_UNIT_LAYERLEVEL" val="1"/>
  <p:tag name="KSO_WM_UNIT_VALUE" val="5"/>
  <p:tag name="KSO_WM_UNIT_ISCONTENTSTITLE" val="0"/>
  <p:tag name="KSO_WM_UNIT_HIGHLIGHT" val="0"/>
  <p:tag name="KSO_WM_UNIT_COMPATIBLE" val="1"/>
  <p:tag name="KSO_WM_UNIT_PRESET_TEXT" val="PART ONE"/>
</p:tagLst>
</file>

<file path=ppt/tags/tag4.xml><?xml version="1.0" encoding="utf-8"?>
<p:tagLst xmlns:p="http://schemas.openxmlformats.org/presentationml/2006/main">
  <p:tag name="MH" val="20151014152641"/>
  <p:tag name="MH_LIBRARY" val="GRAPHIC"/>
  <p:tag name="MH_ORDER" val="Shape"/>
  <p:tag name="KSO_WM_TAG_VERSION" val="1.0"/>
  <p:tag name="KSO_WM_BEAUTIFY_FLAG" val="#wm#"/>
  <p:tag name="KSO_WM_UNIT_TYPE" val="i"/>
  <p:tag name="KSO_WM_UNIT_ID" val="279*i*1"/>
  <p:tag name="KSO_WM_TEMPLATE_CATEGORY" val="custom"/>
  <p:tag name="KSO_WM_TEMPLATE_INDEX" val="160137"/>
</p:tagLst>
</file>

<file path=ppt/tags/tag40.xml><?xml version="1.0" encoding="utf-8"?>
<p:tagLst xmlns:p="http://schemas.openxmlformats.org/presentationml/2006/main">
  <p:tag name="MH" val="20150923152304"/>
  <p:tag name="MH_LIBRARY" val="GRAPHIC"/>
  <p:tag name="KSO_WM_TEMPLATE_CATEGORY" val="custom"/>
  <p:tag name="KSO_WM_TEMPLATE_INDEX" val="160105"/>
  <p:tag name="KSO_WM_TAG_VERSION" val="1.0"/>
  <p:tag name="KSO_WM_SLIDE_ID" val="custom160105_12"/>
  <p:tag name="KSO_WM_SLIDE_INDEX" val="12"/>
  <p:tag name="KSO_WM_SLIDE_ITEM_CNT" val="2"/>
  <p:tag name="KSO_WM_SLIDE_LAYOUT" val="a_b_e"/>
  <p:tag name="KSO_WM_SLIDE_LAYOUT_CNT" val="1_1_1"/>
  <p:tag name="KSO_WM_SLIDE_TYPE" val="sectionTitle"/>
  <p:tag name="KSO_WM_BEAUTIFY_FLAG" val="#wm#"/>
</p:tagLst>
</file>

<file path=ppt/tags/tag4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05_12*i*3"/>
  <p:tag name="KSO_WM_TEMPLATE_CATEGORY" val="custom"/>
  <p:tag name="KSO_WM_TEMPLATE_INDEX" val="160105"/>
  <p:tag name="KSO_WM_UNIT_INDEX" val="3"/>
</p:tagLst>
</file>

<file path=ppt/tags/tag4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05_12*i*3"/>
  <p:tag name="KSO_WM_TEMPLATE_CATEGORY" val="custom"/>
  <p:tag name="KSO_WM_TEMPLATE_INDEX" val="160105"/>
  <p:tag name="KSO_WM_UNIT_INDEX" val="3"/>
</p:tagLst>
</file>

<file path=ppt/tags/tag5.xml><?xml version="1.0" encoding="utf-8"?>
<p:tagLst xmlns:p="http://schemas.openxmlformats.org/presentationml/2006/main">
  <p:tag name="MH" val="20151014152641"/>
  <p:tag name="MH_LIBRARY" val="GRAPHIC"/>
  <p:tag name="MH_ORDER" val="Shape"/>
  <p:tag name="KSO_WM_UNIT_INDEX" val="4"/>
  <p:tag name="KSO_WM_UNIT_CLEAR" val="1"/>
  <p:tag name="KSO_WM_UNIT_LAYERLEVEL" val="1"/>
  <p:tag name="KSO_WM_UNIT_VALUE" val="0"/>
  <p:tag name="KSO_WM_UNIT_ISCONTENTSTITLE" val="0"/>
  <p:tag name="KSO_WM_UNIT_HIGHLIGHT" val="0"/>
  <p:tag name="KSO_WM_UNIT_COMPATIBLE" val="0"/>
  <p:tag name="KSO_WM_TAG_VERSION" val="1.0"/>
  <p:tag name="KSO_WM_BEAUTIFY_FLAG" val="#wm#"/>
  <p:tag name="KSO_WM_UNIT_TYPE" val="i"/>
  <p:tag name="KSO_WM_UNIT_ID" val="279*i*2"/>
  <p:tag name="KSO_WM_TEMPLATE_CATEGORY" val="custom"/>
  <p:tag name="KSO_WM_TEMPLATE_INDEX" val="160137"/>
</p:tagLst>
</file>

<file path=ppt/tags/tag6.xml><?xml version="1.0" encoding="utf-8"?>
<p:tagLst xmlns:p="http://schemas.openxmlformats.org/presentationml/2006/main">
  <p:tag name="MH" val="20151014152641"/>
  <p:tag name="MH_LIBRARY" val="GRAPHIC"/>
  <p:tag name="MH_ORDER" val="Shape"/>
  <p:tag name="KSO_WM_TAG_VERSION" val="1.0"/>
  <p:tag name="KSO_WM_BEAUTIFY_FLAG" val="#wm#"/>
  <p:tag name="KSO_WM_UNIT_TYPE" val="i"/>
  <p:tag name="KSO_WM_UNIT_ID" val="279*i*3"/>
  <p:tag name="KSO_WM_TEMPLATE_CATEGORY" val="custom"/>
  <p:tag name="KSO_WM_TEMPLATE_INDEX" val="160137"/>
</p:tagLst>
</file>

<file path=ppt/tags/tag7.xml><?xml version="1.0" encoding="utf-8"?>
<p:tagLst xmlns:p="http://schemas.openxmlformats.org/presentationml/2006/main">
  <p:tag name="MH" val="20151014152641"/>
  <p:tag name="MH_LIBRARY" val="GRAPHIC"/>
  <p:tag name="MH_ORDER" val="Shape"/>
  <p:tag name="KSO_WM_TAG_VERSION" val="1.0"/>
  <p:tag name="KSO_WM_BEAUTIFY_FLAG" val="#wm#"/>
  <p:tag name="KSO_WM_UNIT_TYPE" val="i"/>
  <p:tag name="KSO_WM_UNIT_ID" val="279*i*4"/>
  <p:tag name="KSO_WM_TEMPLATE_CATEGORY" val="custom"/>
  <p:tag name="KSO_WM_TEMPLATE_INDEX" val="160137"/>
</p:tagLst>
</file>

<file path=ppt/tags/tag8.xml><?xml version="1.0" encoding="utf-8"?>
<p:tagLst xmlns:p="http://schemas.openxmlformats.org/presentationml/2006/main">
  <p:tag name="MH" val="20150923153100"/>
  <p:tag name="MH_LIBRARY" val="GRAPHIC"/>
  <p:tag name="MH_TYPE" val="Other"/>
  <p:tag name="MH_ORDER" val="1"/>
</p:tagLst>
</file>

<file path=ppt/tags/tag9.xml><?xml version="1.0" encoding="utf-8"?>
<p:tagLst xmlns:p="http://schemas.openxmlformats.org/presentationml/2006/main">
  <p:tag name="MH" val="20150923153100"/>
  <p:tag name="MH_LIBRARY" val="GRAPHIC"/>
  <p:tag name="MH_TYPE" val="Desc"/>
  <p:tag name="MH_ORDER" val="1"/>
</p:tagLst>
</file>

<file path=ppt/theme/theme1.xml><?xml version="1.0" encoding="utf-8"?>
<a:theme xmlns:a="http://schemas.openxmlformats.org/drawingml/2006/main" name="1_A000120140530A99PPBG">
  <a:themeElements>
    <a:clrScheme name="abc">
      <a:dk1>
        <a:srgbClr val="4D4D4D"/>
      </a:dk1>
      <a:lt1>
        <a:srgbClr val="FFFFFF"/>
      </a:lt1>
      <a:dk2>
        <a:srgbClr val="FFFFFF"/>
      </a:dk2>
      <a:lt2>
        <a:srgbClr val="4D4D4D"/>
      </a:lt2>
      <a:accent1>
        <a:srgbClr val="946A7D"/>
      </a:accent1>
      <a:accent2>
        <a:srgbClr val="B99179"/>
      </a:accent2>
      <a:accent3>
        <a:srgbClr val="9994A6"/>
      </a:accent3>
      <a:accent4>
        <a:srgbClr val="898CC1"/>
      </a:accent4>
      <a:accent5>
        <a:srgbClr val="626FCC"/>
      </a:accent5>
      <a:accent6>
        <a:srgbClr val="4DA98A"/>
      </a:accent6>
      <a:hlink>
        <a:srgbClr val="00AEF0"/>
      </a:hlink>
      <a:folHlink>
        <a:srgbClr val="AFB2B4"/>
      </a:folHlink>
    </a:clrScheme>
    <a:fontScheme name="自定义 10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A000120140530A99PPBG">
  <a:themeElements>
    <a:clrScheme name="自定义 669">
      <a:dk1>
        <a:srgbClr val="636363"/>
      </a:dk1>
      <a:lt1>
        <a:srgbClr val="FFFFFF"/>
      </a:lt1>
      <a:dk2>
        <a:srgbClr val="FFFFFF"/>
      </a:dk2>
      <a:lt2>
        <a:srgbClr val="5F5F5F"/>
      </a:lt2>
      <a:accent1>
        <a:srgbClr val="57453C"/>
      </a:accent1>
      <a:accent2>
        <a:srgbClr val="8F6049"/>
      </a:accent2>
      <a:accent3>
        <a:srgbClr val="AD7F23"/>
      </a:accent3>
      <a:accent4>
        <a:srgbClr val="AA4526"/>
      </a:accent4>
      <a:accent5>
        <a:srgbClr val="AB4379"/>
      </a:accent5>
      <a:accent6>
        <a:srgbClr val="00B050"/>
      </a:accent6>
      <a:hlink>
        <a:srgbClr val="474747"/>
      </a:hlink>
      <a:folHlink>
        <a:srgbClr val="9F9F9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2625</Words>
  <Application>WPS 演示</Application>
  <PresentationFormat>宽屏</PresentationFormat>
  <Paragraphs>403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Wingdings 2</vt:lpstr>
      <vt:lpstr>幼圆</vt:lpstr>
      <vt:lpstr>黑体</vt:lpstr>
      <vt:lpstr>Calibri</vt:lpstr>
      <vt:lpstr>隶书</vt:lpstr>
      <vt:lpstr>华文行楷</vt:lpstr>
      <vt:lpstr>楷体</vt:lpstr>
      <vt:lpstr>Calibri</vt:lpstr>
      <vt:lpstr>Arial Narrow</vt:lpstr>
      <vt:lpstr>Times New Roman</vt:lpstr>
      <vt:lpstr>1_A000120140530A99PPBG</vt:lpstr>
      <vt:lpstr>2_A000120140530A99PPBG</vt:lpstr>
      <vt:lpstr>PowerPoint 演示文稿</vt:lpstr>
      <vt:lpstr>论语十则</vt:lpstr>
      <vt:lpstr>论语</vt:lpstr>
      <vt:lpstr>孔子</vt:lpstr>
      <vt:lpstr>儒家思想</vt:lpstr>
      <vt:lpstr>PowerPoint 演示文稿</vt:lpstr>
      <vt:lpstr>PowerPoint 演示文稿</vt:lpstr>
      <vt:lpstr>曾子，姓曾，名参（前505年-前435年），字子舆，汉族，春秋末年生于鲁国武城，儒家主要代表人物之一，孔子的弟子，勤奋好学，颇得孔子真传，世称曾子，有宗圣之称。</vt:lpstr>
      <vt:lpstr>子曰：学而不思则罔，思而不学则殆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师：效法、模仿</vt:lpstr>
      <vt:lpstr>曾子曰：“士不可以不弘毅，任重而道远。仁以为己任，不亦重乎？死而后已，不亦远乎？</vt:lpstr>
      <vt:lpstr>PowerPoint 演示文稿</vt:lpstr>
      <vt:lpstr>子贡</vt:lpstr>
      <vt:lpstr>子张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积累运用</vt:lpstr>
      <vt:lpstr>把下面的句子翻译成现代汉语</vt:lpstr>
      <vt:lpstr>作业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18</cp:revision>
  <dcterms:created xsi:type="dcterms:W3CDTF">2015-05-05T08:02:00Z</dcterms:created>
  <dcterms:modified xsi:type="dcterms:W3CDTF">2016-11-15T05:54:00Z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