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3775" y="2771775"/>
            <a:ext cx="5123815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6230" y="2119630"/>
            <a:ext cx="9018905" cy="26187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843280"/>
            <a:ext cx="9676130" cy="5171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47860" y="84328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8305" y="4628515"/>
            <a:ext cx="10181590" cy="16287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1495425"/>
            <a:ext cx="9304655" cy="38665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8680" y="149542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1200150"/>
            <a:ext cx="9552305" cy="4457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18675" y="120015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1228725"/>
            <a:ext cx="9618980" cy="4399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58680" y="122872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7660" y="5050790"/>
            <a:ext cx="6050280" cy="10953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662305"/>
            <a:ext cx="9657080" cy="55333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624205"/>
            <a:ext cx="9552305" cy="56095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781175"/>
            <a:ext cx="9485630" cy="32950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919480"/>
            <a:ext cx="9561830" cy="50190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1257300"/>
            <a:ext cx="9542780" cy="43427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1157605"/>
            <a:ext cx="9333230" cy="45427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548005"/>
            <a:ext cx="9542780" cy="57619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548130"/>
            <a:ext cx="9438005" cy="3761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8630" y="2820035"/>
            <a:ext cx="90760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38630" y="3443605"/>
            <a:ext cx="90760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8630" y="4086860"/>
            <a:ext cx="90760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8630" y="4699635"/>
            <a:ext cx="90760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795780"/>
            <a:ext cx="9485630" cy="3266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8470" y="3115310"/>
            <a:ext cx="91103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8620" y="3736975"/>
            <a:ext cx="91103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9595" y="4370070"/>
            <a:ext cx="91103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200150"/>
            <a:ext cx="9495155" cy="4457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58975" y="1784985"/>
            <a:ext cx="85337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9615" y="3684270"/>
            <a:ext cx="88436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8975" y="4327525"/>
            <a:ext cx="88436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781050"/>
            <a:ext cx="9085580" cy="52952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421005"/>
            <a:ext cx="9409430" cy="60159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676400"/>
            <a:ext cx="9447530" cy="35045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280" y="1781175"/>
            <a:ext cx="8980805" cy="32950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227330"/>
            <a:ext cx="9495155" cy="6403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08185" y="103124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8450" y="6217920"/>
            <a:ext cx="86334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1538605"/>
            <a:ext cx="9618980" cy="3780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7870" y="153860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7985" y="4806315"/>
            <a:ext cx="84226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624205"/>
            <a:ext cx="9552305" cy="56095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8505" y="69977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</cp:revision>
  <dcterms:created xsi:type="dcterms:W3CDTF">2015-05-05T08:02:00Z</dcterms:created>
  <dcterms:modified xsi:type="dcterms:W3CDTF">2017-07-14T07:13:32Z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