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customXml/itemProps24.xml" ContentType="application/vnd.openxmlformats-officedocument.customXmlProperties+xml"/>
  <Override PartName="/customXml/itemProps71.xml" ContentType="application/vnd.openxmlformats-officedocument.customXmlProperties+xml"/>
  <Override PartName="/customXml/itemProps113.xml" ContentType="application/vnd.openxmlformats-officedocument.customXmlProperties+xml"/>
  <Override PartName="/ppt/slides/slide120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141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50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41.xml" ContentType="application/vnd.openxmlformats-officedocument.presentationml.notesSlide+xml"/>
  <Override PartName="/customXml/itemProps87.xml" ContentType="application/vnd.openxmlformats-officedocument.customXmlProperties+xml"/>
  <Override PartName="/customXml/itemProps129.xml" ContentType="application/vnd.openxmlformats-officedocument.customXmlProperties+xml"/>
  <Override PartName="/ppt/slides/slide136.xml" ContentType="application/vnd.openxmlformats-officedocument.presentationml.slide+xml"/>
  <Override PartName="/ppt/notesSlides/notesSlide7.xml" ContentType="application/vnd.openxmlformats-officedocument.presentationml.notesSlide+xml"/>
  <Override PartName="/customXml/itemProps18.xml" ContentType="application/vnd.openxmlformats-officedocument.customXmlProperties+xml"/>
  <Override PartName="/customXml/itemProps65.xml" ContentType="application/vnd.openxmlformats-officedocument.customXmlProperties+xml"/>
  <Override PartName="/customXml/itemProps107.xml" ContentType="application/vnd.openxmlformats-officedocument.customXmlProperties+xml"/>
  <Override PartName="/ppt/slides/slide88.xml" ContentType="application/vnd.openxmlformats-officedocument.presentationml.slide+xml"/>
  <Override PartName="/ppt/notesSlides/notesSlide135.xml" ContentType="application/vnd.openxmlformats-officedocument.presentationml.notes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14.xml" ContentType="application/vnd.openxmlformats-officedocument.presentationml.slide+xml"/>
  <Default Extension="png" ContentType="image/png"/>
  <Override PartName="/ppt/notesSlides/notesSlide79.xml" ContentType="application/vnd.openxmlformats-officedocument.presentationml.notesSlide+xml"/>
  <Override PartName="/customXml/itemProps43.xml" ContentType="application/vnd.openxmlformats-officedocument.customXmlProperties+xml"/>
  <Override PartName="/customXml/itemProps90.xml" ContentType="application/vnd.openxmlformats-officedocument.customXmlProperties+xml"/>
  <Override PartName="/customXml/itemProps132.xml" ContentType="application/vnd.openxmlformats-officedocument.customXmlProperties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notesSlides/notesSlide113.xml" ContentType="application/vnd.openxmlformats-officedocument.presentationml.notesSlide+xml"/>
  <Override PartName="/customXml/itemProps21.xml" ContentType="application/vnd.openxmlformats-officedocument.customXmlProperties+xml"/>
  <Override PartName="/customXml/itemProps110.xml" ContentType="application/vnd.openxmlformats-officedocument.customXmlProperties+xml"/>
  <Override PartName="/ppt/slides/slide44.xml" ContentType="application/vnd.openxmlformats-officedocument.presentationml.slide+xml"/>
  <Override PartName="/ppt/slides/slide91.xml" ContentType="application/vnd.openxmlformats-officedocument.presentationml.slide+xml"/>
  <Override PartName="/ppt/slides/slide22.xml" ContentType="application/vnd.openxmlformats-officedocument.presentationml.slide+xml"/>
  <Override PartName="/ppt/notesSlides/notesSlide35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customXml/itemProps59.xml" ContentType="application/vnd.openxmlformats-officedocument.customXmlProperties+xml"/>
  <Override PartName="/ppt/notesSlides/notesSlide129.xml" ContentType="application/vnd.openxmlformats-officedocument.presentationml.notesSlide+xml"/>
  <Override PartName="/customXml/itemProps7.xml" ContentType="application/vnd.openxmlformats-officedocument.customXmlProperties+xml"/>
  <Override PartName="/customXml/itemProps48.xml" ContentType="application/vnd.openxmlformats-officedocument.customXmlProperties+xml"/>
  <Override PartName="/customXml/itemProps95.xml" ContentType="application/vnd.openxmlformats-officedocument.customXmlProperties+xml"/>
  <Override PartName="/customXml/itemProps137.xml" ContentType="application/vnd.openxmlformats-officedocument.customXmlProperties+xml"/>
  <Override PartName="/ppt/slides/slide108.xml" ContentType="application/vnd.openxmlformats-officedocument.presentationml.slide+xml"/>
  <Override PartName="/ppt/notesSlides/notesSlide118.xml" ContentType="application/vnd.openxmlformats-officedocument.presentationml.notesSlide+xml"/>
  <Override PartName="/customXml/itemProps37.xml" ContentType="application/vnd.openxmlformats-officedocument.customXmlProperties+xml"/>
  <Override PartName="/customXml/itemProps84.xml" ContentType="application/vnd.openxmlformats-officedocument.customXmlProperties+xml"/>
  <Override PartName="/customXml/itemProps126.xml" ContentType="application/vnd.openxmlformats-officedocument.customXmlProperties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customXml/itemProps62.xml" ContentType="application/vnd.openxmlformats-officedocument.customXmlProperties+xml"/>
  <Override PartName="/customXml/itemProps73.xml" ContentType="application/vnd.openxmlformats-officedocument.customXmlProperties+xml"/>
  <Override PartName="/customXml/itemProps115.xml" ContentType="application/vnd.openxmlformats-officedocument.customXmlProperties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43.xml" ContentType="application/vnd.openxmlformats-officedocument.presentationml.notesSlide+xml"/>
  <Override PartName="/customXml/itemProps51.xml" ContentType="application/vnd.openxmlformats-officedocument.customXmlProperties+xml"/>
  <Override PartName="/customXml/itemProps104.xml" ContentType="application/vnd.openxmlformats-officedocument.customXmlProperties+xml"/>
  <Override PartName="/customXml/itemProps140.xml" ContentType="application/vnd.openxmlformats-officedocument.customXmlProperties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121.xml" ContentType="application/vnd.openxmlformats-officedocument.presentationml.notesSlide+xml"/>
  <Override PartName="/customXml/itemProps40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110.xml" ContentType="application/vnd.openxmlformats-officedocument.presentationml.notesSlide+xml"/>
  <Override PartName="/ppt/slides/slide41.xml" ContentType="application/vnd.openxmlformats-officedocument.presentationml.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32.xml" ContentType="application/vnd.openxmlformats-officedocument.presentationml.notesSlide+xml"/>
  <Override PartName="/customXml/itemProps78.xml" ContentType="application/vnd.openxmlformats-officedocument.customXmlProperties+xml"/>
  <Override PartName="/customXml/itemProps89.xml" ContentType="application/vnd.openxmlformats-officedocument.customXmlProperties+xml"/>
  <Override PartName="/ppt/slides/slide138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67.xml" ContentType="application/vnd.openxmlformats-officedocument.customXmlProperties+xml"/>
  <Override PartName="/customXml/itemProps109.xml" ContentType="application/vnd.openxmlformats-officedocument.customXmlProperties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37.xml" ContentType="application/vnd.openxmlformats-officedocument.presentationml.notesSlide+xml"/>
  <Override PartName="/customXml/itemProps4.xml" ContentType="application/vnd.openxmlformats-officedocument.customXmlProperties+xml"/>
  <Override PartName="/customXml/itemProps56.xml" ContentType="application/vnd.openxmlformats-officedocument.customXmlProperties+xml"/>
  <Override PartName="/customXml/itemProps145.xml" ContentType="application/vnd.openxmlformats-officedocument.customXmlPropertie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126.xml" ContentType="application/vnd.openxmlformats-officedocument.presentationml.notesSlide+xml"/>
  <Override PartName="/customXml/itemProps34.xml" ContentType="application/vnd.openxmlformats-officedocument.customXmlProperties+xml"/>
  <Override PartName="/customXml/itemProps45.xml" ContentType="application/vnd.openxmlformats-officedocument.customXmlProperties+xml"/>
  <Override PartName="/customXml/itemProps81.xml" ContentType="application/vnd.openxmlformats-officedocument.customXmlProperties+xml"/>
  <Override PartName="/customXml/itemProps92.xml" ContentType="application/vnd.openxmlformats-officedocument.customXmlProperties+xml"/>
  <Override PartName="/customXml/itemProps123.xml" ContentType="application/vnd.openxmlformats-officedocument.customXmlProperties+xml"/>
  <Override PartName="/customXml/itemProps134.xml" ContentType="application/vnd.openxmlformats-officedocument.customXmlProperties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15.xml" ContentType="application/vnd.openxmlformats-officedocument.presentationml.notesSlide+xml"/>
  <Override PartName="/customXml/itemProps23.xml" ContentType="application/vnd.openxmlformats-officedocument.customXmlProperties+xml"/>
  <Override PartName="/customXml/itemProps70.xml" ContentType="application/vnd.openxmlformats-officedocument.customXmlProperties+xml"/>
  <Override PartName="/customXml/itemProps112.xml" ContentType="application/vnd.openxmlformats-officedocument.customXmlProperties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notesSlides/notesSlide48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140.xml" ContentType="application/vnd.openxmlformats-officedocument.presentationml.notesSlide+xml"/>
  <Override PartName="/customXml/itemProps12.xml" ContentType="application/vnd.openxmlformats-officedocument.customXmlProperties+xml"/>
  <Override PartName="/customXml/itemProps101.xml" ContentType="application/vnd.openxmlformats-officedocument.customXmlProperti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Layouts/slideLayout12.xml" ContentType="application/vnd.openxmlformats-officedocument.presentationml.slideLayout+xml"/>
  <Override PartName="/ppt/notesSlides/notesSlide51.xml" ContentType="application/vnd.openxmlformats-officedocument.presentationml.notesSlide+xml"/>
  <Override PartName="/customXml/itemProps9.xml" ContentType="application/vnd.openxmlformats-officedocument.customXmlProperties+xml"/>
  <Override PartName="/customXml/itemProps97.xml" ContentType="application/vnd.openxmlformats-officedocument.customXmlProperties+xml"/>
  <Override PartName="/customXml/itemProps139.xml" ContentType="application/vnd.openxmlformats-officedocument.customXmlProperties+xml"/>
  <Override PartName="/ppt/notesSlides/notesSlide40.xml" ContentType="application/vnd.openxmlformats-officedocument.presentationml.notesSlide+xml"/>
  <Override PartName="/customXml/itemProps39.xml" ContentType="application/vnd.openxmlformats-officedocument.customXmlProperties+xml"/>
  <Override PartName="/customXml/itemProps86.xml" ContentType="application/vnd.openxmlformats-officedocument.customXmlProperties+xml"/>
  <Override PartName="/customXml/itemProps128.xml" ContentType="application/vnd.openxmlformats-officedocument.customXmlProperties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customXml/itemProps17.xml" ContentType="application/vnd.openxmlformats-officedocument.customXmlProperties+xml"/>
  <Override PartName="/customXml/itemProps28.xml" ContentType="application/vnd.openxmlformats-officedocument.customXmlProperties+xml"/>
  <Override PartName="/customXml/itemProps64.xml" ContentType="application/vnd.openxmlformats-officedocument.customXmlProperties+xml"/>
  <Override PartName="/customXml/itemProps75.xml" ContentType="application/vnd.openxmlformats-officedocument.customXmlProperties+xml"/>
  <Override PartName="/customXml/itemProps117.xml" ContentType="application/vnd.openxmlformats-officedocument.customXmlProperties+xml"/>
  <Override PartName="/ppt/slides/slide87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notesSlides/notesSlide89.xml" ContentType="application/vnd.openxmlformats-officedocument.presentationml.notesSlide+xml"/>
  <Override PartName="/customXml/itemProps53.xml" ContentType="application/vnd.openxmlformats-officedocument.customXmlProperties+xml"/>
  <Override PartName="/customXml/itemProps106.xml" ContentType="application/vnd.openxmlformats-officedocument.customXmlProperties+xml"/>
  <Override PartName="/customXml/itemProps142.xml" ContentType="application/vnd.openxmlformats-officedocument.customXmlPropertie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notesSlides/notesSlide78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34.xml" ContentType="application/vnd.openxmlformats-officedocument.presentationml.notesSlide+xml"/>
  <Override PartName="/customXml/itemProps1.xml" ContentType="application/vnd.openxmlformats-officedocument.customXmlProperties+xml"/>
  <Override PartName="/customXml/itemProps42.xml" ContentType="application/vnd.openxmlformats-officedocument.customXmlProperties+xml"/>
  <Override PartName="/customXml/itemProps13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notesSlides/notesSlide112.xml" ContentType="application/vnd.openxmlformats-officedocument.presentationml.notesSlide+xml"/>
  <Override PartName="/customXml/itemProps31.xml" ContentType="application/vnd.openxmlformats-officedocument.customXmlProperties+xml"/>
  <Override PartName="/customXml/itemProps120.xml" ContentType="application/vnd.openxmlformats-officedocument.customXmlProperties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customXml/itemProps20.xml" ContentType="application/vnd.openxmlformats-officedocument.customXmlProperties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customXml/itemProps69.xml" ContentType="application/vnd.openxmlformats-officedocument.customXmlProperties+xml"/>
  <Override PartName="/ppt/slides/slide129.xml" ContentType="application/vnd.openxmlformats-officedocument.presentationml.slide+xml"/>
  <Override PartName="/ppt/notesSlides/notesSlide12.xml" ContentType="application/vnd.openxmlformats-officedocument.presentationml.notesSlide+xml"/>
  <Override PartName="/ppt/notesSlides/notesSlide139.xml" ContentType="application/vnd.openxmlformats-officedocument.presentationml.notesSlide+xml"/>
  <Override PartName="/customXml/itemProps6.xml" ContentType="application/vnd.openxmlformats-officedocument.customXmlProperties+xml"/>
  <Override PartName="/customXml/itemProps58.xml" ContentType="application/vnd.openxmlformats-officedocument.customXmlProperties+xml"/>
  <Override PartName="/ppt/slides/slide118.xml" ContentType="application/vnd.openxmlformats-officedocument.presentationml.slide+xml"/>
  <Override PartName="/ppt/notesSlides/notesSlide128.xml" ContentType="application/vnd.openxmlformats-officedocument.presentationml.notesSlide+xml"/>
  <Override PartName="/customXml/itemProps36.xml" ContentType="application/vnd.openxmlformats-officedocument.customXmlProperties+xml"/>
  <Override PartName="/customXml/itemProps47.xml" ContentType="application/vnd.openxmlformats-officedocument.customXmlProperties+xml"/>
  <Override PartName="/customXml/itemProps83.xml" ContentType="application/vnd.openxmlformats-officedocument.customXmlProperties+xml"/>
  <Override PartName="/customXml/itemProps94.xml" ContentType="application/vnd.openxmlformats-officedocument.customXmlProperties+xml"/>
  <Override PartName="/customXml/itemProps136.xml" ContentType="application/vnd.openxmlformats-officedocument.customXmlPropertie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notesSlides/notesSlide117.xml" ContentType="application/vnd.openxmlformats-officedocument.presentationml.notesSlide+xml"/>
  <Override PartName="/customXml/itemProps25.xml" ContentType="application/vnd.openxmlformats-officedocument.customXmlProperties+xml"/>
  <Override PartName="/customXml/itemProps72.xml" ContentType="application/vnd.openxmlformats-officedocument.customXmlProperties+xml"/>
  <Override PartName="/customXml/itemProps114.xml" ContentType="application/vnd.openxmlformats-officedocument.customXmlProperties+xml"/>
  <Override PartName="/customXml/itemProps125.xml" ContentType="application/vnd.openxmlformats-officedocument.customXmlPropertie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142.xml" ContentType="application/vnd.openxmlformats-officedocument.presentationml.notesSlide+xml"/>
  <Override PartName="/customXml/itemProps14.xml" ContentType="application/vnd.openxmlformats-officedocument.customXmlProperties+xml"/>
  <Override PartName="/customXml/itemProps61.xml" ContentType="application/vnd.openxmlformats-officedocument.customXmlProperties+xml"/>
  <Override PartName="/customXml/itemProps103.xml" ContentType="application/vnd.openxmlformats-officedocument.customXmlPropertie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131.xml" ContentType="application/vnd.openxmlformats-officedocument.presentationml.notesSlide+xml"/>
  <Override PartName="/customXml/itemProps5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120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53.xml" ContentType="application/vnd.openxmlformats-officedocument.presentationml.notesSlide+xml"/>
  <Override PartName="/customXml/itemProps99.xml" ContentType="application/vnd.openxmlformats-officedocument.customXmlProperties+xml"/>
  <Override PartName="/ppt/slides/slide40.xml" ContentType="application/vnd.openxmlformats-officedocument.presentationml.slide+xml"/>
  <Override PartName="/ppt/notesSlides/notesSlide42.xml" ContentType="application/vnd.openxmlformats-officedocument.presentationml.notesSlide+xml"/>
  <Override PartName="/customXml/itemProps88.xml" ContentType="application/vnd.openxmlformats-officedocument.customXmlProperties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7.xml" ContentType="application/vnd.openxmlformats-officedocument.customXmlProperties+xml"/>
  <Override PartName="/customXml/itemProps119.xml" ContentType="application/vnd.openxmlformats-officedocument.customXmlProperties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customXml/itemProps19.xml" ContentType="application/vnd.openxmlformats-officedocument.customXmlProperties+xml"/>
  <Override PartName="/customXml/itemProps55.xml" ContentType="application/vnd.openxmlformats-officedocument.customXmlProperties+xml"/>
  <Override PartName="/customXml/itemProps66.xml" ContentType="application/vnd.openxmlformats-officedocument.customXmlProperties+xml"/>
  <Override PartName="/customXml/itemProps108.xml" ContentType="application/vnd.openxmlformats-officedocument.customXmlProperties+xml"/>
  <Override PartName="/customXml/itemProps144.xml" ContentType="application/vnd.openxmlformats-officedocument.customXmlProperties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125.xml" ContentType="application/vnd.openxmlformats-officedocument.presentationml.notesSlide+xml"/>
  <Override PartName="/ppt/notesSlides/notesSlide136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44.xml" ContentType="application/vnd.openxmlformats-officedocument.customXmlProperties+xml"/>
  <Override PartName="/customXml/itemProps91.xml" ContentType="application/vnd.openxmlformats-officedocument.customXmlProperties+xml"/>
  <Override PartName="/customXml/itemProps133.xml" ContentType="application/vnd.openxmlformats-officedocument.customXml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114.xml" ContentType="application/vnd.openxmlformats-officedocument.presentationml.notesSlide+xml"/>
  <Override PartName="/customXml/itemProps33.xml" ContentType="application/vnd.openxmlformats-officedocument.customXmlProperties+xml"/>
  <Override PartName="/customXml/itemProps80.xml" ContentType="application/vnd.openxmlformats-officedocument.customXmlProperties+xml"/>
  <Override PartName="/customXml/itemProps12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theme/theme3.xml" ContentType="application/vnd.openxmlformats-officedocument.them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customXml/itemProps100.xml" ContentType="application/vnd.openxmlformats-officedocument.customXmlProperties+xml"/>
  <Override PartName="/customXml/itemProps111.xml" ContentType="application/vnd.openxmlformats-officedocument.customXmlProperties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notesSlides/notesSlide36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61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50.xml" ContentType="application/vnd.openxmlformats-officedocument.presentationml.notesSlide+xml"/>
  <Override PartName="/customXml/itemProps38.xml" ContentType="application/vnd.openxmlformats-officedocument.customXmlProperties+xml"/>
  <Override PartName="/customXml/itemProps49.xml" ContentType="application/vnd.openxmlformats-officedocument.customXmlProperties+xml"/>
  <Override PartName="/customXml/itemProps85.xml" ContentType="application/vnd.openxmlformats-officedocument.customXmlProperties+xml"/>
  <Override PartName="/customXml/itemProps96.xml" ContentType="application/vnd.openxmlformats-officedocument.customXmlProperties+xml"/>
  <Override PartName="/customXml/itemProps138.xml" ContentType="application/vnd.openxmlformats-officedocument.customXmlProperties+xml"/>
  <Override PartName="/ppt/slides/slide109.xml" ContentType="application/vnd.openxmlformats-officedocument.presentationml.slide+xml"/>
  <Override PartName="/ppt/notesSlides/notesSlide108.xml" ContentType="application/vnd.openxmlformats-officedocument.presentationml.notesSlide+xml"/>
  <Override PartName="/ppt/notesSlides/notesSlide119.xml" ContentType="application/vnd.openxmlformats-officedocument.presentationml.notesSlide+xml"/>
  <Override PartName="/customXml/itemProps27.xml" ContentType="application/vnd.openxmlformats-officedocument.customXmlProperties+xml"/>
  <Override PartName="/customXml/itemProps74.xml" ContentType="application/vnd.openxmlformats-officedocument.customXmlProperties+xml"/>
  <Override PartName="/customXml/itemProps116.xml" ContentType="application/vnd.openxmlformats-officedocument.customXmlProperties+xml"/>
  <Override PartName="/customXml/itemProps127.xml" ContentType="application/vnd.openxmlformats-officedocument.customXmlProperties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44.xml" ContentType="application/vnd.openxmlformats-officedocument.presentationml.notesSlide+xml"/>
  <Override PartName="/customXml/itemProps16.xml" ContentType="application/vnd.openxmlformats-officedocument.customXmlProperties+xml"/>
  <Override PartName="/customXml/itemProps63.xml" ContentType="application/vnd.openxmlformats-officedocument.customXmlProperties+xml"/>
  <Override PartName="/customXml/itemProps105.xml" ContentType="application/vnd.openxmlformats-officedocument.customXmlPropertie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notesSlides/notesSlide88.xml" ContentType="application/vnd.openxmlformats-officedocument.presentationml.notesSlide+xml"/>
  <Override PartName="/ppt/notesSlides/notesSlide133.xml" ContentType="application/vnd.openxmlformats-officedocument.presentationml.notesSlide+xml"/>
  <Override PartName="/customXml/itemProps41.xml" ContentType="application/vnd.openxmlformats-officedocument.customXmlProperties+xml"/>
  <Override PartName="/customXml/itemProps52.xml" ContentType="application/vnd.openxmlformats-officedocument.customXmlProperties+xml"/>
  <Override PartName="/customXml/itemProps141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122.xml" ContentType="application/vnd.openxmlformats-officedocument.presentationml.notesSlide+xml"/>
  <Override PartName="/customXml/itemProps30.xml" ContentType="application/vnd.openxmlformats-officedocument.customXmlProperties+xml"/>
  <Override PartName="/customXml/itemProps130.xml" ContentType="application/vnd.openxmlformats-officedocument.customXmlProperties+xml"/>
  <Override PartName="/ppt/slides/slide53.xml" ContentType="application/vnd.openxmlformats-officedocument.presentationml.slide+xml"/>
  <Override PartName="/ppt/notesSlides/notesSlide55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11.xml" ContentType="application/vnd.openxmlformats-officedocument.presentationml.notesSlide+xml"/>
  <Default Extension="jpeg" ContentType="image/jpeg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notesSlides/notesSlide44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0.xml" ContentType="application/vnd.openxmlformats-officedocument.presentationml.notesSlide+xml"/>
  <Override PartName="/customXml/itemProps79.xml" ContentType="application/vnd.openxmlformats-officedocument.customXmlProperties+xml"/>
  <Override PartName="/ppt/slides/slide139.xml" ContentType="application/vnd.openxmlformats-officedocument.presentationml.slide+xml"/>
  <Override PartName="/ppt/notesSlides/notesSlide11.xml" ContentType="application/vnd.openxmlformats-officedocument.presentationml.notesSlide+xml"/>
  <Override PartName="/customXml/itemProps57.xml" ContentType="application/vnd.openxmlformats-officedocument.customXmlProperties+xml"/>
  <Override PartName="/customXml/itemProps68.xml" ContentType="application/vnd.openxmlformats-officedocument.customXmlProperties+xml"/>
  <Override PartName="/customXml/itemProps146.xml" ContentType="application/vnd.openxmlformats-officedocument.customXmlProperties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notesSlides/notesSlide127.xml" ContentType="application/vnd.openxmlformats-officedocument.presentationml.notesSlide+xml"/>
  <Override PartName="/ppt/notesSlides/notesSlide138.xml" ContentType="application/vnd.openxmlformats-officedocument.presentationml.notesSlide+xml"/>
  <Override PartName="/customXml/itemProps5.xml" ContentType="application/vnd.openxmlformats-officedocument.customXmlProperties+xml"/>
  <Override PartName="/customXml/itemProps46.xml" ContentType="application/vnd.openxmlformats-officedocument.customXmlProperties+xml"/>
  <Override PartName="/customXml/itemProps93.xml" ContentType="application/vnd.openxmlformats-officedocument.customXmlProperties+xml"/>
  <Override PartName="/customXml/itemProps135.xml" ContentType="application/vnd.openxmlformats-officedocument.customXmlPropertie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106.xml" ContentType="application/vnd.openxmlformats-officedocument.presentationml.slide+xml"/>
  <Override PartName="/ppt/notesSlides/notesSlide116.xml" ContentType="application/vnd.openxmlformats-officedocument.presentationml.notesSlide+xml"/>
  <Override PartName="/customXml/itemProps35.xml" ContentType="application/vnd.openxmlformats-officedocument.customXmlProperties+xml"/>
  <Override PartName="/customXml/itemProps82.xml" ContentType="application/vnd.openxmlformats-officedocument.customXmlProperties+xml"/>
  <Override PartName="/customXml/itemProps124.xml" ContentType="application/vnd.openxmlformats-officedocument.customXmlProperties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customXml/itemProps13.xml" ContentType="application/vnd.openxmlformats-officedocument.customXmlProperties+xml"/>
  <Override PartName="/customXml/itemProps60.xml" ContentType="application/vnd.openxmlformats-officedocument.customXmlProperties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31.xml" ContentType="application/vnd.openxmlformats-officedocument.presentationml.slide+xml"/>
  <Override PartName="/ppt/notesSlides/notesSlide49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130.xml" ContentType="application/vnd.openxmlformats-officedocument.presentationml.notesSlide+xml"/>
  <Override PartName="/customXml/itemProps102.xml" ContentType="application/vnd.openxmlformats-officedocument.customXmlProperties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bleStyles.xml" ContentType="application/vnd.openxmlformats-officedocument.presentationml.tableStyles+xml"/>
  <Override PartName="/ppt/notesSlides/notesSlide52.xml" ContentType="application/vnd.openxmlformats-officedocument.presentationml.notesSlide+xml"/>
  <Override PartName="/customXml/itemProps98.xml" ContentType="application/vnd.openxmlformats-officedocument.customXmlProperties+xml"/>
  <Override PartName="/ppt/notesSlides/notesSlide30.xml" ContentType="application/vnd.openxmlformats-officedocument.presentationml.notesSlide+xml"/>
  <Override PartName="/customXml/itemProps29.xml" ContentType="application/vnd.openxmlformats-officedocument.customXmlProperties+xml"/>
  <Override PartName="/customXml/itemProps76.xml" ContentType="application/vnd.openxmlformats-officedocument.customXmlProperties+xml"/>
  <Override PartName="/customXml/itemProps118.xml" ContentType="application/vnd.openxmlformats-officedocument.customXmlProperties+xml"/>
  <Override PartName="/ppt/slides/slide99.xml" ContentType="application/vnd.openxmlformats-officedocument.presentationml.slide+xml"/>
  <Override PartName="/ppt/slides/slide77.xml" ContentType="application/vnd.openxmlformats-officedocument.presentationml.slide+xml"/>
  <Override PartName="/ppt/slides/slide125.xml" ContentType="application/vnd.openxmlformats-officedocument.presentationml.slide+xml"/>
  <Override PartName="/customXml/itemProps2.xml" ContentType="application/vnd.openxmlformats-officedocument.customXmlProperties+xml"/>
  <Override PartName="/customXml/itemProps54.xml" ContentType="application/vnd.openxmlformats-officedocument.customXmlProperties+xml"/>
  <Override PartName="/customXml/itemProps143.xml" ContentType="application/vnd.openxmlformats-officedocument.customXmlProperties+xml"/>
  <Override PartName="/ppt/slides/slide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68.xml" ContentType="application/vnd.openxmlformats-officedocument.presentationml.notesSlide+xml"/>
  <Override PartName="/ppt/notesSlides/notesSlide124.xml" ContentType="application/vnd.openxmlformats-officedocument.presentationml.notesSlide+xml"/>
  <Override PartName="/customXml/itemProps32.xml" ContentType="application/vnd.openxmlformats-officedocument.customXmlProperties+xml"/>
  <Override PartName="/customXml/itemProps121.xml" ContentType="application/vnd.openxmlformats-officedocument.customXmlProperties+xml"/>
  <Override PartName="/ppt/slides/slide55.xml" ContentType="application/vnd.openxmlformats-officedocument.presentationml.slide+xml"/>
  <Override PartName="/ppt/notesSlides/notesSlide102.xml" ContentType="application/vnd.openxmlformats-officedocument.presentationml.notesSlide+xml"/>
  <Override PartName="/ppt/slides/slide33.xml" ContentType="application/vnd.openxmlformats-officedocument.presentationml.slide+xml"/>
  <Override PartName="/ppt/slides/slide80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notesSlides/notesSlide24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47"/>
  </p:sldMasterIdLst>
  <p:notesMasterIdLst>
    <p:notesMasterId r:id="rId292"/>
  </p:notesMasterIdLst>
  <p:handoutMasterIdLst>
    <p:handoutMasterId r:id="rId293"/>
  </p:handoutMasterIdLst>
  <p:sldIdLst>
    <p:sldId id="433" r:id="rId148"/>
    <p:sldId id="434" r:id="rId149"/>
    <p:sldId id="260" r:id="rId150"/>
    <p:sldId id="261" r:id="rId151"/>
    <p:sldId id="263" r:id="rId152"/>
    <p:sldId id="265" r:id="rId153"/>
    <p:sldId id="266" r:id="rId154"/>
    <p:sldId id="267" r:id="rId155"/>
    <p:sldId id="269" r:id="rId156"/>
    <p:sldId id="270" r:id="rId157"/>
    <p:sldId id="271" r:id="rId158"/>
    <p:sldId id="272" r:id="rId159"/>
    <p:sldId id="273" r:id="rId160"/>
    <p:sldId id="274" r:id="rId161"/>
    <p:sldId id="275" r:id="rId162"/>
    <p:sldId id="276" r:id="rId163"/>
    <p:sldId id="278" r:id="rId164"/>
    <p:sldId id="279" r:id="rId165"/>
    <p:sldId id="280" r:id="rId166"/>
    <p:sldId id="281" r:id="rId167"/>
    <p:sldId id="283" r:id="rId168"/>
    <p:sldId id="284" r:id="rId169"/>
    <p:sldId id="285" r:id="rId170"/>
    <p:sldId id="287" r:id="rId171"/>
    <p:sldId id="288" r:id="rId172"/>
    <p:sldId id="289" r:id="rId173"/>
    <p:sldId id="290" r:id="rId174"/>
    <p:sldId id="291" r:id="rId175"/>
    <p:sldId id="293" r:id="rId176"/>
    <p:sldId id="294" r:id="rId177"/>
    <p:sldId id="295" r:id="rId178"/>
    <p:sldId id="297" r:id="rId179"/>
    <p:sldId id="298" r:id="rId180"/>
    <p:sldId id="299" r:id="rId181"/>
    <p:sldId id="301" r:id="rId182"/>
    <p:sldId id="302" r:id="rId183"/>
    <p:sldId id="303" r:id="rId184"/>
    <p:sldId id="304" r:id="rId185"/>
    <p:sldId id="306" r:id="rId186"/>
    <p:sldId id="307" r:id="rId187"/>
    <p:sldId id="308" r:id="rId188"/>
    <p:sldId id="309" r:id="rId189"/>
    <p:sldId id="311" r:id="rId190"/>
    <p:sldId id="312" r:id="rId191"/>
    <p:sldId id="313" r:id="rId192"/>
    <p:sldId id="315" r:id="rId193"/>
    <p:sldId id="316" r:id="rId194"/>
    <p:sldId id="317" r:id="rId195"/>
    <p:sldId id="318" r:id="rId196"/>
    <p:sldId id="319" r:id="rId197"/>
    <p:sldId id="321" r:id="rId198"/>
    <p:sldId id="322" r:id="rId199"/>
    <p:sldId id="323" r:id="rId200"/>
    <p:sldId id="324" r:id="rId201"/>
    <p:sldId id="435" r:id="rId202"/>
    <p:sldId id="325" r:id="rId203"/>
    <p:sldId id="326" r:id="rId204"/>
    <p:sldId id="327" r:id="rId205"/>
    <p:sldId id="328" r:id="rId206"/>
    <p:sldId id="329" r:id="rId207"/>
    <p:sldId id="330" r:id="rId208"/>
    <p:sldId id="331" r:id="rId209"/>
    <p:sldId id="332" r:id="rId210"/>
    <p:sldId id="333" r:id="rId211"/>
    <p:sldId id="334" r:id="rId212"/>
    <p:sldId id="335" r:id="rId213"/>
    <p:sldId id="336" r:id="rId214"/>
    <p:sldId id="337" r:id="rId215"/>
    <p:sldId id="338" r:id="rId216"/>
    <p:sldId id="339" r:id="rId217"/>
    <p:sldId id="340" r:id="rId218"/>
    <p:sldId id="341" r:id="rId219"/>
    <p:sldId id="342" r:id="rId220"/>
    <p:sldId id="343" r:id="rId221"/>
    <p:sldId id="344" r:id="rId222"/>
    <p:sldId id="345" r:id="rId223"/>
    <p:sldId id="347" r:id="rId224"/>
    <p:sldId id="349" r:id="rId225"/>
    <p:sldId id="350" r:id="rId226"/>
    <p:sldId id="352" r:id="rId227"/>
    <p:sldId id="353" r:id="rId228"/>
    <p:sldId id="355" r:id="rId229"/>
    <p:sldId id="356" r:id="rId230"/>
    <p:sldId id="357" r:id="rId231"/>
    <p:sldId id="359" r:id="rId232"/>
    <p:sldId id="360" r:id="rId233"/>
    <p:sldId id="363" r:id="rId234"/>
    <p:sldId id="364" r:id="rId235"/>
    <p:sldId id="365" r:id="rId236"/>
    <p:sldId id="367" r:id="rId237"/>
    <p:sldId id="368" r:id="rId238"/>
    <p:sldId id="369" r:id="rId239"/>
    <p:sldId id="372" r:id="rId240"/>
    <p:sldId id="373" r:id="rId241"/>
    <p:sldId id="374" r:id="rId242"/>
    <p:sldId id="375" r:id="rId243"/>
    <p:sldId id="376" r:id="rId244"/>
    <p:sldId id="378" r:id="rId245"/>
    <p:sldId id="379" r:id="rId246"/>
    <p:sldId id="380" r:id="rId247"/>
    <p:sldId id="382" r:id="rId248"/>
    <p:sldId id="383" r:id="rId249"/>
    <p:sldId id="384" r:id="rId250"/>
    <p:sldId id="385" r:id="rId251"/>
    <p:sldId id="387" r:id="rId252"/>
    <p:sldId id="388" r:id="rId253"/>
    <p:sldId id="389" r:id="rId254"/>
    <p:sldId id="391" r:id="rId255"/>
    <p:sldId id="392" r:id="rId256"/>
    <p:sldId id="393" r:id="rId257"/>
    <p:sldId id="394" r:id="rId258"/>
    <p:sldId id="396" r:id="rId259"/>
    <p:sldId id="397" r:id="rId260"/>
    <p:sldId id="400" r:id="rId261"/>
    <p:sldId id="401" r:id="rId262"/>
    <p:sldId id="402" r:id="rId263"/>
    <p:sldId id="403" r:id="rId264"/>
    <p:sldId id="404" r:id="rId265"/>
    <p:sldId id="405" r:id="rId266"/>
    <p:sldId id="407" r:id="rId267"/>
    <p:sldId id="408" r:id="rId268"/>
    <p:sldId id="409" r:id="rId269"/>
    <p:sldId id="410" r:id="rId270"/>
    <p:sldId id="411" r:id="rId271"/>
    <p:sldId id="412" r:id="rId272"/>
    <p:sldId id="413" r:id="rId273"/>
    <p:sldId id="414" r:id="rId274"/>
    <p:sldId id="415" r:id="rId275"/>
    <p:sldId id="416" r:id="rId276"/>
    <p:sldId id="417" r:id="rId277"/>
    <p:sldId id="418" r:id="rId278"/>
    <p:sldId id="419" r:id="rId279"/>
    <p:sldId id="420" r:id="rId280"/>
    <p:sldId id="421" r:id="rId281"/>
    <p:sldId id="422" r:id="rId282"/>
    <p:sldId id="423" r:id="rId283"/>
    <p:sldId id="424" r:id="rId284"/>
    <p:sldId id="425" r:id="rId285"/>
    <p:sldId id="426" r:id="rId286"/>
    <p:sldId id="427" r:id="rId287"/>
    <p:sldId id="428" r:id="rId288"/>
    <p:sldId id="429" r:id="rId289"/>
    <p:sldId id="430" r:id="rId290"/>
    <p:sldId id="431" r:id="rId291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2" autoAdjust="0"/>
    <p:restoredTop sz="78142" autoAdjust="0"/>
  </p:normalViewPr>
  <p:slideViewPr>
    <p:cSldViewPr>
      <p:cViewPr varScale="1">
        <p:scale>
          <a:sx n="71" d="100"/>
          <a:sy n="71" d="100"/>
        </p:scale>
        <p:origin x="-6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6"/>
    </p:cViewPr>
  </p:sorterViewPr>
  <p:notesViewPr>
    <p:cSldViewPr>
      <p:cViewPr varScale="1">
        <p:scale>
          <a:sx n="83" d="100"/>
          <a:sy n="83" d="100"/>
        </p:scale>
        <p:origin x="-387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customXml" Target="../customXml/item117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63" Type="http://schemas.openxmlformats.org/officeDocument/2006/relationships/customXml" Target="../customXml/item63.xml"/><Relationship Id="rId84" Type="http://schemas.openxmlformats.org/officeDocument/2006/relationships/customXml" Target="../customXml/item84.xml"/><Relationship Id="rId138" Type="http://schemas.openxmlformats.org/officeDocument/2006/relationships/customXml" Target="../customXml/item138.xml"/><Relationship Id="rId159" Type="http://schemas.openxmlformats.org/officeDocument/2006/relationships/slide" Target="slides/slide12.xml"/><Relationship Id="rId170" Type="http://schemas.openxmlformats.org/officeDocument/2006/relationships/slide" Target="slides/slide23.xml"/><Relationship Id="rId191" Type="http://schemas.openxmlformats.org/officeDocument/2006/relationships/slide" Target="slides/slide44.xml"/><Relationship Id="rId205" Type="http://schemas.openxmlformats.org/officeDocument/2006/relationships/slide" Target="slides/slide58.xml"/><Relationship Id="rId226" Type="http://schemas.openxmlformats.org/officeDocument/2006/relationships/slide" Target="slides/slide79.xml"/><Relationship Id="rId247" Type="http://schemas.openxmlformats.org/officeDocument/2006/relationships/slide" Target="slides/slide100.xml"/><Relationship Id="rId107" Type="http://schemas.openxmlformats.org/officeDocument/2006/relationships/customXml" Target="../customXml/item107.xml"/><Relationship Id="rId268" Type="http://schemas.openxmlformats.org/officeDocument/2006/relationships/slide" Target="slides/slide121.xml"/><Relationship Id="rId289" Type="http://schemas.openxmlformats.org/officeDocument/2006/relationships/slide" Target="slides/slide142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53" Type="http://schemas.openxmlformats.org/officeDocument/2006/relationships/customXml" Target="../customXml/item53.xml"/><Relationship Id="rId74" Type="http://schemas.openxmlformats.org/officeDocument/2006/relationships/customXml" Target="../customXml/item74.xml"/><Relationship Id="rId128" Type="http://schemas.openxmlformats.org/officeDocument/2006/relationships/customXml" Target="../customXml/item128.xml"/><Relationship Id="rId149" Type="http://schemas.openxmlformats.org/officeDocument/2006/relationships/slide" Target="slides/slide2.xml"/><Relationship Id="rId5" Type="http://schemas.openxmlformats.org/officeDocument/2006/relationships/customXml" Target="../customXml/item5.xml"/><Relationship Id="rId95" Type="http://schemas.openxmlformats.org/officeDocument/2006/relationships/customXml" Target="../customXml/item95.xml"/><Relationship Id="rId160" Type="http://schemas.openxmlformats.org/officeDocument/2006/relationships/slide" Target="slides/slide13.xml"/><Relationship Id="rId181" Type="http://schemas.openxmlformats.org/officeDocument/2006/relationships/slide" Target="slides/slide34.xml"/><Relationship Id="rId216" Type="http://schemas.openxmlformats.org/officeDocument/2006/relationships/slide" Target="slides/slide69.xml"/><Relationship Id="rId237" Type="http://schemas.openxmlformats.org/officeDocument/2006/relationships/slide" Target="slides/slide90.xml"/><Relationship Id="rId258" Type="http://schemas.openxmlformats.org/officeDocument/2006/relationships/slide" Target="slides/slide111.xml"/><Relationship Id="rId279" Type="http://schemas.openxmlformats.org/officeDocument/2006/relationships/slide" Target="slides/slide132.xml"/><Relationship Id="rId22" Type="http://schemas.openxmlformats.org/officeDocument/2006/relationships/customXml" Target="../customXml/item22.xml"/><Relationship Id="rId43" Type="http://schemas.openxmlformats.org/officeDocument/2006/relationships/customXml" Target="../customXml/item43.xml"/><Relationship Id="rId64" Type="http://schemas.openxmlformats.org/officeDocument/2006/relationships/customXml" Target="../customXml/item64.xml"/><Relationship Id="rId118" Type="http://schemas.openxmlformats.org/officeDocument/2006/relationships/customXml" Target="../customXml/item118.xml"/><Relationship Id="rId139" Type="http://schemas.openxmlformats.org/officeDocument/2006/relationships/customXml" Target="../customXml/item139.xml"/><Relationship Id="rId290" Type="http://schemas.openxmlformats.org/officeDocument/2006/relationships/slide" Target="slides/slide143.xml"/><Relationship Id="rId85" Type="http://schemas.openxmlformats.org/officeDocument/2006/relationships/customXml" Target="../customXml/item85.xml"/><Relationship Id="rId150" Type="http://schemas.openxmlformats.org/officeDocument/2006/relationships/slide" Target="slides/slide3.xml"/><Relationship Id="rId171" Type="http://schemas.openxmlformats.org/officeDocument/2006/relationships/slide" Target="slides/slide24.xml"/><Relationship Id="rId192" Type="http://schemas.openxmlformats.org/officeDocument/2006/relationships/slide" Target="slides/slide45.xml"/><Relationship Id="rId206" Type="http://schemas.openxmlformats.org/officeDocument/2006/relationships/slide" Target="slides/slide59.xml"/><Relationship Id="rId227" Type="http://schemas.openxmlformats.org/officeDocument/2006/relationships/slide" Target="slides/slide80.xml"/><Relationship Id="rId248" Type="http://schemas.openxmlformats.org/officeDocument/2006/relationships/slide" Target="slides/slide101.xml"/><Relationship Id="rId269" Type="http://schemas.openxmlformats.org/officeDocument/2006/relationships/slide" Target="slides/slide122.xml"/><Relationship Id="rId12" Type="http://schemas.openxmlformats.org/officeDocument/2006/relationships/customXml" Target="../customXml/item12.xml"/><Relationship Id="rId33" Type="http://schemas.openxmlformats.org/officeDocument/2006/relationships/customXml" Target="../customXml/item33.xml"/><Relationship Id="rId108" Type="http://schemas.openxmlformats.org/officeDocument/2006/relationships/customXml" Target="../customXml/item108.xml"/><Relationship Id="rId129" Type="http://schemas.openxmlformats.org/officeDocument/2006/relationships/customXml" Target="../customXml/item129.xml"/><Relationship Id="rId280" Type="http://schemas.openxmlformats.org/officeDocument/2006/relationships/slide" Target="slides/slide133.xml"/><Relationship Id="rId54" Type="http://schemas.openxmlformats.org/officeDocument/2006/relationships/customXml" Target="../customXml/item54.xml"/><Relationship Id="rId75" Type="http://schemas.openxmlformats.org/officeDocument/2006/relationships/customXml" Target="../customXml/item75.xml"/><Relationship Id="rId96" Type="http://schemas.openxmlformats.org/officeDocument/2006/relationships/customXml" Target="../customXml/item96.xml"/><Relationship Id="rId140" Type="http://schemas.openxmlformats.org/officeDocument/2006/relationships/customXml" Target="../customXml/item140.xml"/><Relationship Id="rId161" Type="http://schemas.openxmlformats.org/officeDocument/2006/relationships/slide" Target="slides/slide14.xml"/><Relationship Id="rId182" Type="http://schemas.openxmlformats.org/officeDocument/2006/relationships/slide" Target="slides/slide35.xml"/><Relationship Id="rId217" Type="http://schemas.openxmlformats.org/officeDocument/2006/relationships/slide" Target="slides/slide70.xml"/><Relationship Id="rId6" Type="http://schemas.openxmlformats.org/officeDocument/2006/relationships/customXml" Target="../customXml/item6.xml"/><Relationship Id="rId238" Type="http://schemas.openxmlformats.org/officeDocument/2006/relationships/slide" Target="slides/slide91.xml"/><Relationship Id="rId259" Type="http://schemas.openxmlformats.org/officeDocument/2006/relationships/slide" Target="slides/slide112.xml"/><Relationship Id="rId23" Type="http://schemas.openxmlformats.org/officeDocument/2006/relationships/customXml" Target="../customXml/item23.xml"/><Relationship Id="rId119" Type="http://schemas.openxmlformats.org/officeDocument/2006/relationships/customXml" Target="../customXml/item119.xml"/><Relationship Id="rId270" Type="http://schemas.openxmlformats.org/officeDocument/2006/relationships/slide" Target="slides/slide123.xml"/><Relationship Id="rId291" Type="http://schemas.openxmlformats.org/officeDocument/2006/relationships/slide" Target="slides/slide144.xml"/><Relationship Id="rId44" Type="http://schemas.openxmlformats.org/officeDocument/2006/relationships/customXml" Target="../customXml/item44.xml"/><Relationship Id="rId65" Type="http://schemas.openxmlformats.org/officeDocument/2006/relationships/customXml" Target="../customXml/item65.xml"/><Relationship Id="rId86" Type="http://schemas.openxmlformats.org/officeDocument/2006/relationships/customXml" Target="../customXml/item86.xml"/><Relationship Id="rId130" Type="http://schemas.openxmlformats.org/officeDocument/2006/relationships/customXml" Target="../customXml/item130.xml"/><Relationship Id="rId151" Type="http://schemas.openxmlformats.org/officeDocument/2006/relationships/slide" Target="slides/slide4.xml"/><Relationship Id="rId172" Type="http://schemas.openxmlformats.org/officeDocument/2006/relationships/slide" Target="slides/slide25.xml"/><Relationship Id="rId193" Type="http://schemas.openxmlformats.org/officeDocument/2006/relationships/slide" Target="slides/slide46.xml"/><Relationship Id="rId207" Type="http://schemas.openxmlformats.org/officeDocument/2006/relationships/slide" Target="slides/slide60.xml"/><Relationship Id="rId228" Type="http://schemas.openxmlformats.org/officeDocument/2006/relationships/slide" Target="slides/slide81.xml"/><Relationship Id="rId249" Type="http://schemas.openxmlformats.org/officeDocument/2006/relationships/slide" Target="slides/slide102.xml"/><Relationship Id="rId13" Type="http://schemas.openxmlformats.org/officeDocument/2006/relationships/customXml" Target="../customXml/item13.xml"/><Relationship Id="rId109" Type="http://schemas.openxmlformats.org/officeDocument/2006/relationships/customXml" Target="../customXml/item109.xml"/><Relationship Id="rId260" Type="http://schemas.openxmlformats.org/officeDocument/2006/relationships/slide" Target="slides/slide113.xml"/><Relationship Id="rId281" Type="http://schemas.openxmlformats.org/officeDocument/2006/relationships/slide" Target="slides/slide134.xml"/><Relationship Id="rId34" Type="http://schemas.openxmlformats.org/officeDocument/2006/relationships/customXml" Target="../customXml/item34.xml"/><Relationship Id="rId55" Type="http://schemas.openxmlformats.org/officeDocument/2006/relationships/customXml" Target="../customXml/item55.xml"/><Relationship Id="rId76" Type="http://schemas.openxmlformats.org/officeDocument/2006/relationships/customXml" Target="../customXml/item76.xml"/><Relationship Id="rId97" Type="http://schemas.openxmlformats.org/officeDocument/2006/relationships/customXml" Target="../customXml/item97.xml"/><Relationship Id="rId120" Type="http://schemas.openxmlformats.org/officeDocument/2006/relationships/customXml" Target="../customXml/item120.xml"/><Relationship Id="rId141" Type="http://schemas.openxmlformats.org/officeDocument/2006/relationships/customXml" Target="../customXml/item141.xml"/><Relationship Id="rId7" Type="http://schemas.openxmlformats.org/officeDocument/2006/relationships/customXml" Target="../customXml/item7.xml"/><Relationship Id="rId71" Type="http://schemas.openxmlformats.org/officeDocument/2006/relationships/customXml" Target="../customXml/item71.xml"/><Relationship Id="rId92" Type="http://schemas.openxmlformats.org/officeDocument/2006/relationships/customXml" Target="../customXml/item92.xml"/><Relationship Id="rId162" Type="http://schemas.openxmlformats.org/officeDocument/2006/relationships/slide" Target="slides/slide15.xml"/><Relationship Id="rId183" Type="http://schemas.openxmlformats.org/officeDocument/2006/relationships/slide" Target="slides/slide36.xml"/><Relationship Id="rId213" Type="http://schemas.openxmlformats.org/officeDocument/2006/relationships/slide" Target="slides/slide66.xml"/><Relationship Id="rId218" Type="http://schemas.openxmlformats.org/officeDocument/2006/relationships/slide" Target="slides/slide71.xml"/><Relationship Id="rId234" Type="http://schemas.openxmlformats.org/officeDocument/2006/relationships/slide" Target="slides/slide87.xml"/><Relationship Id="rId239" Type="http://schemas.openxmlformats.org/officeDocument/2006/relationships/slide" Target="slides/slide92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50" Type="http://schemas.openxmlformats.org/officeDocument/2006/relationships/slide" Target="slides/slide103.xml"/><Relationship Id="rId255" Type="http://schemas.openxmlformats.org/officeDocument/2006/relationships/slide" Target="slides/slide108.xml"/><Relationship Id="rId271" Type="http://schemas.openxmlformats.org/officeDocument/2006/relationships/slide" Target="slides/slide124.xml"/><Relationship Id="rId276" Type="http://schemas.openxmlformats.org/officeDocument/2006/relationships/slide" Target="slides/slide129.xml"/><Relationship Id="rId292" Type="http://schemas.openxmlformats.org/officeDocument/2006/relationships/notesMaster" Target="notesMasters/notesMaster1.xml"/><Relationship Id="rId297" Type="http://schemas.openxmlformats.org/officeDocument/2006/relationships/tableStyles" Target="tableStyles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customXml" Target="../customXml/item87.xml"/><Relationship Id="rId110" Type="http://schemas.openxmlformats.org/officeDocument/2006/relationships/customXml" Target="../customXml/item110.xml"/><Relationship Id="rId115" Type="http://schemas.openxmlformats.org/officeDocument/2006/relationships/customXml" Target="../customXml/item115.xml"/><Relationship Id="rId131" Type="http://schemas.openxmlformats.org/officeDocument/2006/relationships/customXml" Target="../customXml/item131.xml"/><Relationship Id="rId136" Type="http://schemas.openxmlformats.org/officeDocument/2006/relationships/customXml" Target="../customXml/item136.xml"/><Relationship Id="rId157" Type="http://schemas.openxmlformats.org/officeDocument/2006/relationships/slide" Target="slides/slide10.xml"/><Relationship Id="rId178" Type="http://schemas.openxmlformats.org/officeDocument/2006/relationships/slide" Target="slides/slide31.xml"/><Relationship Id="rId61" Type="http://schemas.openxmlformats.org/officeDocument/2006/relationships/customXml" Target="../customXml/item61.xml"/><Relationship Id="rId82" Type="http://schemas.openxmlformats.org/officeDocument/2006/relationships/customXml" Target="../customXml/item82.xml"/><Relationship Id="rId152" Type="http://schemas.openxmlformats.org/officeDocument/2006/relationships/slide" Target="slides/slide5.xml"/><Relationship Id="rId173" Type="http://schemas.openxmlformats.org/officeDocument/2006/relationships/slide" Target="slides/slide26.xml"/><Relationship Id="rId194" Type="http://schemas.openxmlformats.org/officeDocument/2006/relationships/slide" Target="slides/slide47.xml"/><Relationship Id="rId199" Type="http://schemas.openxmlformats.org/officeDocument/2006/relationships/slide" Target="slides/slide52.xml"/><Relationship Id="rId203" Type="http://schemas.openxmlformats.org/officeDocument/2006/relationships/slide" Target="slides/slide56.xml"/><Relationship Id="rId208" Type="http://schemas.openxmlformats.org/officeDocument/2006/relationships/slide" Target="slides/slide61.xml"/><Relationship Id="rId229" Type="http://schemas.openxmlformats.org/officeDocument/2006/relationships/slide" Target="slides/slide82.xml"/><Relationship Id="rId19" Type="http://schemas.openxmlformats.org/officeDocument/2006/relationships/customXml" Target="../customXml/item19.xml"/><Relationship Id="rId224" Type="http://schemas.openxmlformats.org/officeDocument/2006/relationships/slide" Target="slides/slide77.xml"/><Relationship Id="rId240" Type="http://schemas.openxmlformats.org/officeDocument/2006/relationships/slide" Target="slides/slide93.xml"/><Relationship Id="rId245" Type="http://schemas.openxmlformats.org/officeDocument/2006/relationships/slide" Target="slides/slide98.xml"/><Relationship Id="rId261" Type="http://schemas.openxmlformats.org/officeDocument/2006/relationships/slide" Target="slides/slide114.xml"/><Relationship Id="rId266" Type="http://schemas.openxmlformats.org/officeDocument/2006/relationships/slide" Target="slides/slide119.xml"/><Relationship Id="rId287" Type="http://schemas.openxmlformats.org/officeDocument/2006/relationships/slide" Target="slides/slide140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customXml" Target="../customXml/item77.xml"/><Relationship Id="rId100" Type="http://schemas.openxmlformats.org/officeDocument/2006/relationships/customXml" Target="../customXml/item100.xml"/><Relationship Id="rId105" Type="http://schemas.openxmlformats.org/officeDocument/2006/relationships/customXml" Target="../customXml/item105.xml"/><Relationship Id="rId126" Type="http://schemas.openxmlformats.org/officeDocument/2006/relationships/customXml" Target="../customXml/item126.xml"/><Relationship Id="rId147" Type="http://schemas.openxmlformats.org/officeDocument/2006/relationships/slideMaster" Target="slideMasters/slideMaster1.xml"/><Relationship Id="rId168" Type="http://schemas.openxmlformats.org/officeDocument/2006/relationships/slide" Target="slides/slide21.xml"/><Relationship Id="rId282" Type="http://schemas.openxmlformats.org/officeDocument/2006/relationships/slide" Target="slides/slide135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customXml" Target="../customXml/item72.xml"/><Relationship Id="rId93" Type="http://schemas.openxmlformats.org/officeDocument/2006/relationships/customXml" Target="../customXml/item93.xml"/><Relationship Id="rId98" Type="http://schemas.openxmlformats.org/officeDocument/2006/relationships/customXml" Target="../customXml/item98.xml"/><Relationship Id="rId121" Type="http://schemas.openxmlformats.org/officeDocument/2006/relationships/customXml" Target="../customXml/item121.xml"/><Relationship Id="rId142" Type="http://schemas.openxmlformats.org/officeDocument/2006/relationships/customXml" Target="../customXml/item142.xml"/><Relationship Id="rId163" Type="http://schemas.openxmlformats.org/officeDocument/2006/relationships/slide" Target="slides/slide16.xml"/><Relationship Id="rId184" Type="http://schemas.openxmlformats.org/officeDocument/2006/relationships/slide" Target="slides/slide37.xml"/><Relationship Id="rId189" Type="http://schemas.openxmlformats.org/officeDocument/2006/relationships/slide" Target="slides/slide42.xml"/><Relationship Id="rId219" Type="http://schemas.openxmlformats.org/officeDocument/2006/relationships/slide" Target="slides/slide72.xml"/><Relationship Id="rId3" Type="http://schemas.openxmlformats.org/officeDocument/2006/relationships/customXml" Target="../customXml/item3.xml"/><Relationship Id="rId214" Type="http://schemas.openxmlformats.org/officeDocument/2006/relationships/slide" Target="slides/slide67.xml"/><Relationship Id="rId230" Type="http://schemas.openxmlformats.org/officeDocument/2006/relationships/slide" Target="slides/slide83.xml"/><Relationship Id="rId235" Type="http://schemas.openxmlformats.org/officeDocument/2006/relationships/slide" Target="slides/slide88.xml"/><Relationship Id="rId251" Type="http://schemas.openxmlformats.org/officeDocument/2006/relationships/slide" Target="slides/slide104.xml"/><Relationship Id="rId256" Type="http://schemas.openxmlformats.org/officeDocument/2006/relationships/slide" Target="slides/slide109.xml"/><Relationship Id="rId277" Type="http://schemas.openxmlformats.org/officeDocument/2006/relationships/slide" Target="slides/slide130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Relationship Id="rId116" Type="http://schemas.openxmlformats.org/officeDocument/2006/relationships/customXml" Target="../customXml/item116.xml"/><Relationship Id="rId137" Type="http://schemas.openxmlformats.org/officeDocument/2006/relationships/customXml" Target="../customXml/item137.xml"/><Relationship Id="rId158" Type="http://schemas.openxmlformats.org/officeDocument/2006/relationships/slide" Target="slides/slide11.xml"/><Relationship Id="rId272" Type="http://schemas.openxmlformats.org/officeDocument/2006/relationships/slide" Target="slides/slide125.xml"/><Relationship Id="rId293" Type="http://schemas.openxmlformats.org/officeDocument/2006/relationships/handoutMaster" Target="handoutMasters/handoutMaster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customXml" Target="../customXml/item83.xml"/><Relationship Id="rId88" Type="http://schemas.openxmlformats.org/officeDocument/2006/relationships/customXml" Target="../customXml/item88.xml"/><Relationship Id="rId111" Type="http://schemas.openxmlformats.org/officeDocument/2006/relationships/customXml" Target="../customXml/item111.xml"/><Relationship Id="rId132" Type="http://schemas.openxmlformats.org/officeDocument/2006/relationships/customXml" Target="../customXml/item132.xml"/><Relationship Id="rId153" Type="http://schemas.openxmlformats.org/officeDocument/2006/relationships/slide" Target="slides/slide6.xml"/><Relationship Id="rId174" Type="http://schemas.openxmlformats.org/officeDocument/2006/relationships/slide" Target="slides/slide27.xml"/><Relationship Id="rId179" Type="http://schemas.openxmlformats.org/officeDocument/2006/relationships/slide" Target="slides/slide32.xml"/><Relationship Id="rId195" Type="http://schemas.openxmlformats.org/officeDocument/2006/relationships/slide" Target="slides/slide48.xml"/><Relationship Id="rId209" Type="http://schemas.openxmlformats.org/officeDocument/2006/relationships/slide" Target="slides/slide62.xml"/><Relationship Id="rId190" Type="http://schemas.openxmlformats.org/officeDocument/2006/relationships/slide" Target="slides/slide43.xml"/><Relationship Id="rId204" Type="http://schemas.openxmlformats.org/officeDocument/2006/relationships/slide" Target="slides/slide57.xml"/><Relationship Id="rId220" Type="http://schemas.openxmlformats.org/officeDocument/2006/relationships/slide" Target="slides/slide73.xml"/><Relationship Id="rId225" Type="http://schemas.openxmlformats.org/officeDocument/2006/relationships/slide" Target="slides/slide78.xml"/><Relationship Id="rId241" Type="http://schemas.openxmlformats.org/officeDocument/2006/relationships/slide" Target="slides/slide94.xml"/><Relationship Id="rId246" Type="http://schemas.openxmlformats.org/officeDocument/2006/relationships/slide" Target="slides/slide99.xml"/><Relationship Id="rId267" Type="http://schemas.openxmlformats.org/officeDocument/2006/relationships/slide" Target="slides/slide120.xml"/><Relationship Id="rId288" Type="http://schemas.openxmlformats.org/officeDocument/2006/relationships/slide" Target="slides/slide141.xml"/><Relationship Id="rId15" Type="http://schemas.openxmlformats.org/officeDocument/2006/relationships/customXml" Target="../customXml/item15.xml"/><Relationship Id="rId36" Type="http://schemas.openxmlformats.org/officeDocument/2006/relationships/customXml" Target="../customXml/item36.xml"/><Relationship Id="rId57" Type="http://schemas.openxmlformats.org/officeDocument/2006/relationships/customXml" Target="../customXml/item57.xml"/><Relationship Id="rId106" Type="http://schemas.openxmlformats.org/officeDocument/2006/relationships/customXml" Target="../customXml/item106.xml"/><Relationship Id="rId127" Type="http://schemas.openxmlformats.org/officeDocument/2006/relationships/customXml" Target="../customXml/item127.xml"/><Relationship Id="rId262" Type="http://schemas.openxmlformats.org/officeDocument/2006/relationships/slide" Target="slides/slide115.xml"/><Relationship Id="rId283" Type="http://schemas.openxmlformats.org/officeDocument/2006/relationships/slide" Target="slides/slide136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52" Type="http://schemas.openxmlformats.org/officeDocument/2006/relationships/customXml" Target="../customXml/item52.xml"/><Relationship Id="rId73" Type="http://schemas.openxmlformats.org/officeDocument/2006/relationships/customXml" Target="../customXml/item73.xml"/><Relationship Id="rId78" Type="http://schemas.openxmlformats.org/officeDocument/2006/relationships/customXml" Target="../customXml/item78.xml"/><Relationship Id="rId94" Type="http://schemas.openxmlformats.org/officeDocument/2006/relationships/customXml" Target="../customXml/item94.xml"/><Relationship Id="rId99" Type="http://schemas.openxmlformats.org/officeDocument/2006/relationships/customXml" Target="../customXml/item99.xml"/><Relationship Id="rId101" Type="http://schemas.openxmlformats.org/officeDocument/2006/relationships/customXml" Target="../customXml/item101.xml"/><Relationship Id="rId122" Type="http://schemas.openxmlformats.org/officeDocument/2006/relationships/customXml" Target="../customXml/item122.xml"/><Relationship Id="rId143" Type="http://schemas.openxmlformats.org/officeDocument/2006/relationships/customXml" Target="../customXml/item143.xml"/><Relationship Id="rId148" Type="http://schemas.openxmlformats.org/officeDocument/2006/relationships/slide" Target="slides/slide1.xml"/><Relationship Id="rId164" Type="http://schemas.openxmlformats.org/officeDocument/2006/relationships/slide" Target="slides/slide17.xml"/><Relationship Id="rId169" Type="http://schemas.openxmlformats.org/officeDocument/2006/relationships/slide" Target="slides/slide22.xml"/><Relationship Id="rId185" Type="http://schemas.openxmlformats.org/officeDocument/2006/relationships/slide" Target="slides/slide38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80" Type="http://schemas.openxmlformats.org/officeDocument/2006/relationships/slide" Target="slides/slide33.xml"/><Relationship Id="rId210" Type="http://schemas.openxmlformats.org/officeDocument/2006/relationships/slide" Target="slides/slide63.xml"/><Relationship Id="rId215" Type="http://schemas.openxmlformats.org/officeDocument/2006/relationships/slide" Target="slides/slide68.xml"/><Relationship Id="rId236" Type="http://schemas.openxmlformats.org/officeDocument/2006/relationships/slide" Target="slides/slide89.xml"/><Relationship Id="rId257" Type="http://schemas.openxmlformats.org/officeDocument/2006/relationships/slide" Target="slides/slide110.xml"/><Relationship Id="rId278" Type="http://schemas.openxmlformats.org/officeDocument/2006/relationships/slide" Target="slides/slide131.xml"/><Relationship Id="rId26" Type="http://schemas.openxmlformats.org/officeDocument/2006/relationships/customXml" Target="../customXml/item26.xml"/><Relationship Id="rId231" Type="http://schemas.openxmlformats.org/officeDocument/2006/relationships/slide" Target="slides/slide84.xml"/><Relationship Id="rId252" Type="http://schemas.openxmlformats.org/officeDocument/2006/relationships/slide" Target="slides/slide105.xml"/><Relationship Id="rId273" Type="http://schemas.openxmlformats.org/officeDocument/2006/relationships/slide" Target="slides/slide126.xml"/><Relationship Id="rId294" Type="http://schemas.openxmlformats.org/officeDocument/2006/relationships/presProps" Target="presProps.xml"/><Relationship Id="rId47" Type="http://schemas.openxmlformats.org/officeDocument/2006/relationships/customXml" Target="../customXml/item47.xml"/><Relationship Id="rId68" Type="http://schemas.openxmlformats.org/officeDocument/2006/relationships/customXml" Target="../customXml/item68.xml"/><Relationship Id="rId89" Type="http://schemas.openxmlformats.org/officeDocument/2006/relationships/customXml" Target="../customXml/item89.xml"/><Relationship Id="rId112" Type="http://schemas.openxmlformats.org/officeDocument/2006/relationships/customXml" Target="../customXml/item112.xml"/><Relationship Id="rId133" Type="http://schemas.openxmlformats.org/officeDocument/2006/relationships/customXml" Target="../customXml/item133.xml"/><Relationship Id="rId154" Type="http://schemas.openxmlformats.org/officeDocument/2006/relationships/slide" Target="slides/slide7.xml"/><Relationship Id="rId175" Type="http://schemas.openxmlformats.org/officeDocument/2006/relationships/slide" Target="slides/slide28.xml"/><Relationship Id="rId196" Type="http://schemas.openxmlformats.org/officeDocument/2006/relationships/slide" Target="slides/slide49.xml"/><Relationship Id="rId200" Type="http://schemas.openxmlformats.org/officeDocument/2006/relationships/slide" Target="slides/slide53.xml"/><Relationship Id="rId16" Type="http://schemas.openxmlformats.org/officeDocument/2006/relationships/customXml" Target="../customXml/item16.xml"/><Relationship Id="rId221" Type="http://schemas.openxmlformats.org/officeDocument/2006/relationships/slide" Target="slides/slide74.xml"/><Relationship Id="rId242" Type="http://schemas.openxmlformats.org/officeDocument/2006/relationships/slide" Target="slides/slide95.xml"/><Relationship Id="rId263" Type="http://schemas.openxmlformats.org/officeDocument/2006/relationships/slide" Target="slides/slide116.xml"/><Relationship Id="rId284" Type="http://schemas.openxmlformats.org/officeDocument/2006/relationships/slide" Target="slides/slide137.xml"/><Relationship Id="rId37" Type="http://schemas.openxmlformats.org/officeDocument/2006/relationships/customXml" Target="../customXml/item37.xml"/><Relationship Id="rId58" Type="http://schemas.openxmlformats.org/officeDocument/2006/relationships/customXml" Target="../customXml/item58.xml"/><Relationship Id="rId79" Type="http://schemas.openxmlformats.org/officeDocument/2006/relationships/customXml" Target="../customXml/item79.xml"/><Relationship Id="rId102" Type="http://schemas.openxmlformats.org/officeDocument/2006/relationships/customXml" Target="../customXml/item102.xml"/><Relationship Id="rId123" Type="http://schemas.openxmlformats.org/officeDocument/2006/relationships/customXml" Target="../customXml/item123.xml"/><Relationship Id="rId144" Type="http://schemas.openxmlformats.org/officeDocument/2006/relationships/customXml" Target="../customXml/item144.xml"/><Relationship Id="rId90" Type="http://schemas.openxmlformats.org/officeDocument/2006/relationships/customXml" Target="../customXml/item90.xml"/><Relationship Id="rId165" Type="http://schemas.openxmlformats.org/officeDocument/2006/relationships/slide" Target="slides/slide18.xml"/><Relationship Id="rId186" Type="http://schemas.openxmlformats.org/officeDocument/2006/relationships/slide" Target="slides/slide39.xml"/><Relationship Id="rId211" Type="http://schemas.openxmlformats.org/officeDocument/2006/relationships/slide" Target="slides/slide64.xml"/><Relationship Id="rId232" Type="http://schemas.openxmlformats.org/officeDocument/2006/relationships/slide" Target="slides/slide85.xml"/><Relationship Id="rId253" Type="http://schemas.openxmlformats.org/officeDocument/2006/relationships/slide" Target="slides/slide106.xml"/><Relationship Id="rId274" Type="http://schemas.openxmlformats.org/officeDocument/2006/relationships/slide" Target="slides/slide127.xml"/><Relationship Id="rId295" Type="http://schemas.openxmlformats.org/officeDocument/2006/relationships/viewProps" Target="viewProps.xml"/><Relationship Id="rId27" Type="http://schemas.openxmlformats.org/officeDocument/2006/relationships/customXml" Target="../customXml/item27.xml"/><Relationship Id="rId48" Type="http://schemas.openxmlformats.org/officeDocument/2006/relationships/customXml" Target="../customXml/item48.xml"/><Relationship Id="rId69" Type="http://schemas.openxmlformats.org/officeDocument/2006/relationships/customXml" Target="../customXml/item69.xml"/><Relationship Id="rId113" Type="http://schemas.openxmlformats.org/officeDocument/2006/relationships/customXml" Target="../customXml/item113.xml"/><Relationship Id="rId134" Type="http://schemas.openxmlformats.org/officeDocument/2006/relationships/customXml" Target="../customXml/item134.xml"/><Relationship Id="rId80" Type="http://schemas.openxmlformats.org/officeDocument/2006/relationships/customXml" Target="../customXml/item80.xml"/><Relationship Id="rId155" Type="http://schemas.openxmlformats.org/officeDocument/2006/relationships/slide" Target="slides/slide8.xml"/><Relationship Id="rId176" Type="http://schemas.openxmlformats.org/officeDocument/2006/relationships/slide" Target="slides/slide29.xml"/><Relationship Id="rId197" Type="http://schemas.openxmlformats.org/officeDocument/2006/relationships/slide" Target="slides/slide50.xml"/><Relationship Id="rId201" Type="http://schemas.openxmlformats.org/officeDocument/2006/relationships/slide" Target="slides/slide54.xml"/><Relationship Id="rId222" Type="http://schemas.openxmlformats.org/officeDocument/2006/relationships/slide" Target="slides/slide75.xml"/><Relationship Id="rId243" Type="http://schemas.openxmlformats.org/officeDocument/2006/relationships/slide" Target="slides/slide96.xml"/><Relationship Id="rId264" Type="http://schemas.openxmlformats.org/officeDocument/2006/relationships/slide" Target="slides/slide117.xml"/><Relationship Id="rId285" Type="http://schemas.openxmlformats.org/officeDocument/2006/relationships/slide" Target="slides/slide138.xml"/><Relationship Id="rId17" Type="http://schemas.openxmlformats.org/officeDocument/2006/relationships/customXml" Target="../customXml/item17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customXml" Target="../customXml/item103.xml"/><Relationship Id="rId124" Type="http://schemas.openxmlformats.org/officeDocument/2006/relationships/customXml" Target="../customXml/item124.xml"/><Relationship Id="rId70" Type="http://schemas.openxmlformats.org/officeDocument/2006/relationships/customXml" Target="../customXml/item70.xml"/><Relationship Id="rId91" Type="http://schemas.openxmlformats.org/officeDocument/2006/relationships/customXml" Target="../customXml/item91.xml"/><Relationship Id="rId145" Type="http://schemas.openxmlformats.org/officeDocument/2006/relationships/customXml" Target="../customXml/item145.xml"/><Relationship Id="rId166" Type="http://schemas.openxmlformats.org/officeDocument/2006/relationships/slide" Target="slides/slide19.xml"/><Relationship Id="rId187" Type="http://schemas.openxmlformats.org/officeDocument/2006/relationships/slide" Target="slides/slide40.xml"/><Relationship Id="rId1" Type="http://schemas.openxmlformats.org/officeDocument/2006/relationships/customXml" Target="../customXml/item1.xml"/><Relationship Id="rId212" Type="http://schemas.openxmlformats.org/officeDocument/2006/relationships/slide" Target="slides/slide65.xml"/><Relationship Id="rId233" Type="http://schemas.openxmlformats.org/officeDocument/2006/relationships/slide" Target="slides/slide86.xml"/><Relationship Id="rId254" Type="http://schemas.openxmlformats.org/officeDocument/2006/relationships/slide" Target="slides/slide107.xml"/><Relationship Id="rId28" Type="http://schemas.openxmlformats.org/officeDocument/2006/relationships/customXml" Target="../customXml/item28.xml"/><Relationship Id="rId49" Type="http://schemas.openxmlformats.org/officeDocument/2006/relationships/customXml" Target="../customXml/item49.xml"/><Relationship Id="rId114" Type="http://schemas.openxmlformats.org/officeDocument/2006/relationships/customXml" Target="../customXml/item114.xml"/><Relationship Id="rId275" Type="http://schemas.openxmlformats.org/officeDocument/2006/relationships/slide" Target="slides/slide128.xml"/><Relationship Id="rId296" Type="http://schemas.openxmlformats.org/officeDocument/2006/relationships/theme" Target="theme/theme1.xml"/><Relationship Id="rId60" Type="http://schemas.openxmlformats.org/officeDocument/2006/relationships/customXml" Target="../customXml/item60.xml"/><Relationship Id="rId81" Type="http://schemas.openxmlformats.org/officeDocument/2006/relationships/customXml" Target="../customXml/item81.xml"/><Relationship Id="rId135" Type="http://schemas.openxmlformats.org/officeDocument/2006/relationships/customXml" Target="../customXml/item135.xml"/><Relationship Id="rId156" Type="http://schemas.openxmlformats.org/officeDocument/2006/relationships/slide" Target="slides/slide9.xml"/><Relationship Id="rId177" Type="http://schemas.openxmlformats.org/officeDocument/2006/relationships/slide" Target="slides/slide30.xml"/><Relationship Id="rId198" Type="http://schemas.openxmlformats.org/officeDocument/2006/relationships/slide" Target="slides/slide51.xml"/><Relationship Id="rId202" Type="http://schemas.openxmlformats.org/officeDocument/2006/relationships/slide" Target="slides/slide55.xml"/><Relationship Id="rId223" Type="http://schemas.openxmlformats.org/officeDocument/2006/relationships/slide" Target="slides/slide76.xml"/><Relationship Id="rId244" Type="http://schemas.openxmlformats.org/officeDocument/2006/relationships/slide" Target="slides/slide97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265" Type="http://schemas.openxmlformats.org/officeDocument/2006/relationships/slide" Target="slides/slide118.xml"/><Relationship Id="rId286" Type="http://schemas.openxmlformats.org/officeDocument/2006/relationships/slide" Target="slides/slide139.xml"/><Relationship Id="rId50" Type="http://schemas.openxmlformats.org/officeDocument/2006/relationships/customXml" Target="../customXml/item50.xml"/><Relationship Id="rId104" Type="http://schemas.openxmlformats.org/officeDocument/2006/relationships/customXml" Target="../customXml/item104.xml"/><Relationship Id="rId125" Type="http://schemas.openxmlformats.org/officeDocument/2006/relationships/customXml" Target="../customXml/item125.xml"/><Relationship Id="rId146" Type="http://schemas.openxmlformats.org/officeDocument/2006/relationships/customXml" Target="../customXml/item146.xml"/><Relationship Id="rId167" Type="http://schemas.openxmlformats.org/officeDocument/2006/relationships/slide" Target="slides/slide20.xml"/><Relationship Id="rId188" Type="http://schemas.openxmlformats.org/officeDocument/2006/relationships/slide" Target="slides/slide4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6644EC-BB86-42AD-8491-FED1D86CFF5E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3B1998-BCA4-47CA-9C2C-583480EEF3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"/>
            <a:ext cx="12131675" cy="1339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考点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580191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考点二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考点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80191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考点三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考点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08353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考点四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热点题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08353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热点题型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30101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364679" y="179909"/>
            <a:ext cx="1436776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提分攻略一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提分攻略二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提分攻略三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提分攻略四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提分攻略五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提分攻略六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提分攻略七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6584" y="6340168"/>
            <a:ext cx="2830724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44989" y="6340168"/>
            <a:ext cx="3841697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94367" y="6340168"/>
            <a:ext cx="2830724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28" name="Picture 4" descr="E:\2017年工作文件\2017图书制作文件\3·2项目\2018版32二轮制作文件\二轮版式与PPT\2018版32二轮PPT模板-02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923337" y="35894"/>
            <a:ext cx="3970175" cy="55650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9857013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45763" y="1923893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高考导航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38"/>
          <p:cNvGrpSpPr/>
          <p:nvPr/>
        </p:nvGrpSpPr>
        <p:grpSpPr>
          <a:xfrm>
            <a:off x="10519843" y="-1437515"/>
            <a:ext cx="1475730" cy="826724"/>
            <a:chOff x="7827873" y="-476556"/>
            <a:chExt cx="1004010" cy="871110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476556"/>
              <a:ext cx="833140" cy="871110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061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27873" y="-400682"/>
              <a:ext cx="1004010" cy="681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061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500" dirty="0" smtClean="0">
                  <a:latin typeface="黑体" pitchFamily="49" charset="-122"/>
                  <a:ea typeface="黑体" pitchFamily="49" charset="-122"/>
                  <a:hlinkClick r:id="rId18" action="ppaction://hlinksldjump"/>
                </a:rPr>
                <a:t>总纲目录</a:t>
              </a:r>
              <a:endParaRPr lang="en-US" altLang="zh-CN" sz="1500" dirty="0" smtClean="0">
                <a:latin typeface="黑体" pitchFamily="49" charset="-122"/>
                <a:ea typeface="黑体" pitchFamily="49" charset="-122"/>
              </a:endParaRPr>
            </a:p>
            <a:p>
              <a:pPr marL="0" marR="0" indent="0" algn="ctr" defTabSz="1216061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500" dirty="0" smtClean="0">
                  <a:latin typeface="黑体" pitchFamily="49" charset="-122"/>
                  <a:ea typeface="黑体" pitchFamily="49" charset="-122"/>
                  <a:hlinkClick r:id="rId19" action="ppaction://hlinksldjump"/>
                </a:rPr>
                <a:t>攻略详解</a:t>
              </a:r>
              <a:endParaRPr lang="zh-CN" altLang="en-US" sz="1862" dirty="0" smtClean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4 -0.09863 L 0.00404 0.3109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4 -0.1035 L 0.00404 -0.41842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061" rtl="0" eaLnBrk="1" latinLnBrk="0" hangingPunct="1">
        <a:spcBef>
          <a:spcPct val="0"/>
        </a:spcBef>
        <a:buNone/>
        <a:defRPr sz="58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23" indent="-456023" algn="l" defTabSz="1216061" rtl="0" eaLnBrk="1" latinLnBrk="0" hangingPunct="1">
        <a:spcBef>
          <a:spcPct val="20000"/>
        </a:spcBef>
        <a:buFont typeface="Arial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049" indent="-380019" algn="l" defTabSz="1216061" rtl="0" eaLnBrk="1" latinLnBrk="0" hangingPunct="1">
        <a:spcBef>
          <a:spcPct val="20000"/>
        </a:spcBef>
        <a:buFont typeface="Arial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076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106" indent="-304015" algn="l" defTabSz="1216061" rtl="0" eaLnBrk="1" latinLnBrk="0" hangingPunct="1">
        <a:spcBef>
          <a:spcPct val="20000"/>
        </a:spcBef>
        <a:buFont typeface="Arial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136" indent="-304015" algn="l" defTabSz="1216061" rtl="0" eaLnBrk="1" latinLnBrk="0" hangingPunct="1">
        <a:spcBef>
          <a:spcPct val="20000"/>
        </a:spcBef>
        <a:buFont typeface="Arial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16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19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6022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25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030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06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09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12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15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18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21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24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4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90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9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3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0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5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6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8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8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3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9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0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34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2.xml"/><Relationship Id="rId4" Type="http://schemas.openxmlformats.org/officeDocument/2006/relationships/image" Target="../media/image14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3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9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0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3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5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0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3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9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4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4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59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6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4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9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7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4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30.xml"/><Relationship Id="rId6" Type="http://schemas.openxmlformats.org/officeDocument/2006/relationships/slide" Target="slide81.xml"/><Relationship Id="rId5" Type="http://schemas.openxmlformats.org/officeDocument/2006/relationships/slide" Target="slide77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7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0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9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5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4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5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8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0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89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0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0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7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9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8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94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8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7.xml"/><Relationship Id="rId4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7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0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0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6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.xml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40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2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2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5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2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2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80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6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6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0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98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78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1.xml"/><Relationship Id="rId4" Type="http://schemas.openxmlformats.org/officeDocument/2006/relationships/image" Target="../media/image10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Relationship Id="rId4" Type="http://schemas.openxmlformats.org/officeDocument/2006/relationships/image" Target="../media/image1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7.xml"/><Relationship Id="rId4" Type="http://schemas.openxmlformats.org/officeDocument/2006/relationships/image" Target="../media/image1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9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9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8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65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5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0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6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2017年工作文件\2017图书制作文件\3·2项目\2018版32二轮制作文件\二轮版式与PPT\2018版32二轮PPT模板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4284364"/>
            <a:ext cx="12160250" cy="2556173"/>
          </a:xfrm>
          <a:prstGeom prst="rect">
            <a:avLst/>
          </a:prstGeom>
          <a:noFill/>
        </p:spPr>
      </p:pic>
      <p:pic>
        <p:nvPicPr>
          <p:cNvPr id="3" name="Picture 3" descr="E:\2017年工作文件\2017图书制作文件\3·2项目\2018版32二轮制作文件\二轮版式与PPT\2018版32二轮PPT模板-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79925" y="-108123"/>
            <a:ext cx="3516014" cy="4536504"/>
          </a:xfrm>
          <a:prstGeom prst="rect">
            <a:avLst/>
          </a:prstGeom>
          <a:noFill/>
        </p:spPr>
      </p:pic>
      <p:sp>
        <p:nvSpPr>
          <p:cNvPr id="4" name="副标题 2"/>
          <p:cNvSpPr txBox="1">
            <a:spLocks/>
          </p:cNvSpPr>
          <p:nvPr/>
        </p:nvSpPr>
        <p:spPr>
          <a:xfrm>
            <a:off x="1824037" y="5220469"/>
            <a:ext cx="8512175" cy="1145544"/>
          </a:xfrm>
          <a:prstGeom prst="rect">
            <a:avLst/>
          </a:prstGeom>
        </p:spPr>
        <p:txBody>
          <a:bodyPr/>
          <a:lstStyle/>
          <a:p>
            <a:pPr marL="456023" lvl="0" indent="-456023" algn="ctr" defTabSz="1216061">
              <a:spcBef>
                <a:spcPct val="20000"/>
              </a:spcBef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专题一  </a:t>
            </a:r>
            <a:r>
              <a:rPr lang="zh-CN" altLang="en-US" sz="4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文言文阅读</a:t>
            </a:r>
            <a:endParaRPr lang="zh-CN" altLang="en-US" sz="40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[参考译文]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郭宗皋,字君弼,是福山人。嘉靖八年的进士。提拔为御史。嘉靖十二年十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月,星像下雨一般陨落。没过多久,哀冲太子(明世宗朱厚熜庶长子朱载基,追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封谥号哀冲太子)去世,大同军队发生动乱。宗皋劝说皇帝推崇(崇尚)宽容敦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厚,明察采纳忠诚的言论,不要只是把严明作为治理的标准。皇帝大怒,下诏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入狱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打四十大板后释放了他。历任苏州、松州、顺天府的巡按使。恰逢朝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廷推荐保定巡抚刘夔回来管理院中事务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宗皋评议刘夔曾经推荐大学士李时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之子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奉承讨好没有品行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不讲作风纪律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惹怒皇帝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被判罚剥夺两月俸禄。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0926437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魏仁浦无遣违禁密。”世宗即位,欲命仁浦为相,议者以其不由科第,世宗曰:“古人为宰相者,岂尽由科第耶?”遂决意用之。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(选自《宋史·魏仁浦传》,有删改)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周祖临终交代世宗“魏仁浦无遣违禁密”,要求世宗不要对魏仁浦隐瞒皇家秘密,周祖这样说是因为在他眼里魏仁浦是一个怎样的人?请根据文章内容简要概括。(不超过30字)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                       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                                                                                                                                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正直仁厚;谨慎稳重;熟悉政务;善于筹谋。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本题考查概括人物形象的能力。要注意针对具体内容分析人物特点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注意从外在的肖像特点到内在的心里想法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再到精神品质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要分析全面、具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体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不可泛泛而谈。如“隶枢密院为小吏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任职端谨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侪辈不能及”“魏帅杜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重威素知仁浦谨厚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善书计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欲留补牙职”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可见其正直仁厚、谨慎稳重。他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帮助周太祖改动诏书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谋划成事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可见其善于筹谋。周太祖曾问仁浦各州屯兵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的数量和将校姓名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且令其翻阅名册查看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可仁浦直接提笔写下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核对名册没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有一点差别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可见其熟悉政务。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93229" y="688726"/>
            <a:ext cx="10998445" cy="61518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[参考译文]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魏仁浦字道济,卫州汲人。幼年丧父而家贫,他的母亲为他借黄缣做夏衣,当时仁浦十三岁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感叹说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作为人子不能够供养母亲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却让慈母向他人求借来给我做衣服穿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我能安心吗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!”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因而情绪激动地流下眼泪。告别母亲前往洛阳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过黄河时把衣服沉入河中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发誓说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如不能富贵显达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不再渡过此河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!”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晋末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在枢密院做一名小吏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任职正直谨慎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一同做事的人都比不上他。契丹进入中原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仁浦随众北迁。适逢契丹主在真定死亡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仁浦得以脱身。魏帅杜重威知道仁浦谨慎厚道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擅长文书和筹算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想留他补任低级职务。仁浦因为重威是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降将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不愿侍奉他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就逃走了。重威派人骑马去追赶他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没有追上。汉祖在太原起兵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驻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0998445" cy="50436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ts val="5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扎巩县时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仁浦在道旁迎接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汉祖当即授予他原职。</a:t>
            </a:r>
            <a:endParaRPr lang="zh-CN" altLang="en-US" sz="2800" dirty="0" smtClean="0"/>
          </a:p>
          <a:p>
            <a:pPr eaLnBrk="0" latinLnBrk="1" hangingPunct="0">
              <a:lnSpc>
                <a:spcPts val="5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乾祐末年,隐帝采用武德使李邺等人的计谋,杀掉大臣杨邠、史弘肇等,秘密命令澶州元帅李洪义杀掉骑将王殷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命令郭崇杀害周太祖。洪义知道事情不成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与王殷商量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派遣副使陈光穗携带诏书给周太祖看。周太祖很害怕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召仁浦入府谋划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并且把诏书给他看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朝廷要杀我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我死不可怕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难道不为部下将士想想吗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?”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仁浦说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侍中您掌握着强大的军队和重要藩镇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对朝廷有功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君上听信谗言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图谋杀害忠良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即使想要表明心迹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又怎能做到呢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事情又将如何对付呢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现在诏书刚刚发下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外面没有人知道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不如按照将杀掉全部将士的说法修改诏书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142461" cy="50510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ts val="5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内容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激起他们的愤怒之心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这样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你不只能免去自己的灾祸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还可以为杨、史洗雪冤屈。”周太祖采纳了他的意见,改动诏书给诸将看。大家又害怕又愤怒,于是长驱渡过黄河。到即位时,任用仁浦为枢密副承旨。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ts val="5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周太祖曾问仁浦各州屯兵的数量和将校姓名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命令他翻阅名册查看。仁浦说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“臣记得。”于是提笔写在纸上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核对名册没有一点差别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周太祖特别倚重他。周太祖临终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对世宗说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李洪义永远给予节镇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魏仁浦不要对他隐瞒皇家秘密。”世宗即位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想要任命仁浦为宰相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议者认为他不是科第出身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世宗说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从古以来做宰相的难道都是科第出身吗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?”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于是坚决用他。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五、(2018南通二模,改编)阅读下面的文言文,完成问题。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汤海秋传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姚 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海秋汤氏名鹏,湖南益阳人,道光三年进士。初为礼部主事,年甫二十,负气自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喜。为文章震烁奇特,诸公异其才,选入军机章京。补户部主事,转贵州司员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外,擢山东道监察御史。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君在军机,得见天下奏章,又历户曹,习吏事,慨然有肩荷一世之志。每致书大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吏,多所议论。及为御史,再旬而章三上。有宗室尚书叱辱满司官,其人讦之,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上置尚书吏议。君以为司官朝吏,过失当付有司,不可奴隶辱之;此臣作威福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11957"/>
            <a:ext cx="10998445" cy="60183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渐也,吏议轻,不足以儆,援嘉庆中故事争之。上以为不胜言官任,罢回户部员外。而君方草奏,大有论建。未及上而改官,君见其言不用,乃大著书,欲有所暴白于天下,为《浮邱子》九十一篇,篇数千言,通论治道学术;《明林》十六卷,指陈前代得失;《七经补疏》,明经义;《止信笔初稿》,杂记见闻事实。诸作皆出示人,惟《止信笔初稿》人多未见。或问之,曰:“此石室之藏也。”英夷事起,沿海诸省大扰。上再命将无功,卒议抚通市。君愤甚,已黜,不得进言,犹条上三十事于尚书转奏焉。大臣用事者曰:“书生之见耳!”上虽召见君,而无所询,报闻而已。君是时已更为本部四川司郎中,京察亦竟不得上考。君感慨郁抑,诗多悲愤沉痛之作。二十四年七月卒,年四十四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(有删改)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根据第二段,简要概括汤海秋在为官方面的特点,不超过30个字。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         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               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严明执法;敢于谏言;善于总结得失;心忧天下。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首先审题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明确答题区域在第二段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概括指向是“汤海秋在为官方面的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特点”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然后从第二段中筛选相关信息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如“每致书大吏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多所议论。及为御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史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再旬而章三上”“此臣作威福之渐也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吏议轻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不足以儆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援嘉庆中故事争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之”“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明林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十六卷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指陈前代得失”“君愤甚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已黜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不得进言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犹条上三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十事于尚书转奏焉”等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最后将这些筛选好的信息用自己的语言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分点概括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同时注意字数限制。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[参考译文]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汤海秋名鹏,湖南益阳人,道光三年考中进士。起初任礼部主事,年纪刚刚二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十岁,凭恃意气,自我欣赏。写出来的文章震古烁今,不同寻常,各位公卿认为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他才能卓异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将其选入军机处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任其为军机章京。补任户部主事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转任贵州司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员外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提拔担任山东道监察御史。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他在军机处任职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能够看到全国各地呈送的奏章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又曾在户曹任职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熟悉官场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事务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情绪激昂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有担负当世重任的志向。每次向长官上书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非议、批评的人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或事很多。等到担任御史时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两旬上三次奏章。有位皇室尚书叱责侮辱满族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司官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那人揭发了他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皇上将那位尚书交给吏部议定他的罪过。汤海秋认为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260029"/>
            <a:ext cx="10998445" cy="40780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53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二十三年十月,敌寇攻入万全右卫,抵达广昌,布列大营四十里。当时顺天巡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抚刚被关入监狱,朝廷提拔宗皋以右佥都御史的身份代替他,敌寇已经离去。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宗皋上书说:“密云是最要害的地方,应该设置重兵把守。请求敕命马兰、太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平、燕河三军镇每年发千人戍守,在五月奔赴密云,有警报总兵官就亲自带兵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赴援密云。居庸、白杨,地理重要兵力薄弱,遇到警情一定等待上奏部里批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复,不能及时处理。请求预先拟定好借调的法令,命令建昌三镇之军,平时就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司官是朝廷的官员,有过错应当交给主管部门处理,不能像对待奴隶那样侮辱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他;这是大臣作威作福的苗头,如果吏部议定从轻处罚,则不足以起到警告的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作用,并援引嘉庆年间的旧例据理力争。皇上认为他不能胜任言官的职务,罢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了他的御史官职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回到户部任员外郎。而汤海秋此时正在草拟奏章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有很多建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议。还没有来得及上奏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就改任了官职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他看到自己的主张不能被采用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于是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发愤著书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想把自己的主张在天下显露、陈述出来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便写了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浮邱子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九十一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篇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每篇有几千字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广泛论述治世之道、治学之术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;《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明林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十六卷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指明陈述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前代的得失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;《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七经补疏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阐明经书的义理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;《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止信笔初稿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混杂记录了自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己所见所闻事情的真实情况。各部作品都拿出来给人看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只有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止信笔初</a:t>
            </a: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070453" cy="41441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稿》大多人未见过。有人问他,他回答说:“这是神仙洞府中的藏书。”英国挑起事端,沿海各省大乱。皇上两次任命将帅(前往处理)没有成功,最终议定扶持通商。汤海秋非常气愤,但已被罢黜,不能直接上书进言,但还是分条陈述三十件事情给尚书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让其转奏给皇上。掌权的大臣说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书生见识而已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!”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皇上虽然召见了他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但并没有询问什么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只是说所奏之事已知道而已。汤海秋此时已调任户部四川省司郎中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吏部对京官考核他终究也不能列为上等。他愤慨抑郁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所写的诗歌大多悲愤沉痛。道光二十四年七月去世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年仅四十四岁。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142461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六、(2017常州一模,改编)阅读下面的文言文,完成问题。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李衡,字彦平,江都人。衡幼善博诵,为文操笔立就。登进士第,授吴江主簿。有部使者怙势作威,侵刻下民,衡不忍以敲扑迎合,投劾于府,拂衣而归。后知溧阳县,专以诚意化民,民莫不敬。夏秋二税,以期日榜县门,乡无府吏迹,而输送先他邑办。因任历四年,狱户未尝系一重囚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隆兴二年,金犯淮堧,人相惊曰:“寇深矣!”官沿江者多送其孥,衡独自浙右移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家入县,民心大安。盗猬起旁境,而溧阳靖晏自如。帅汪澈、转运使韩元吉等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列上治状,诏进一秩,寻召入为监察御史。历司封郎中、枢密院检详,出知温、婺、台三州,惟婺尝莅其治。加直秘阁,而衡引年乞身,恳恳不休,上累却其奏,除</a:t>
            </a:r>
            <a:endParaRPr lang="zh-CN" altLang="en-US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55973"/>
            <a:ext cx="10998445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秘阁修撰致仕。上思其朴忠,旋召落致仕,除侍御史,以老固辞,不获命。差同知贡举。会外戚张说以节度使掌兵柄,衡力疏其事,谓“不当以母后肺腑为人择官”,廷争移时。改除起居郎,衡曰:“与其进而负于君,孰若退而合于道。”章五上,请老愈力,上知不可夺,仍以秘撰致仕。衡后定居昆山,结茅别墅,杖屦徜徉,左右惟二苍头,聚书逾万卷,号曰“乐庵”,卒,年七十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(《宋史·列传第一百四十九》,有删改)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根据文中李衡的为官经历,概括他的主要品质。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                     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                          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刚直不阿(正直),忠勤爱民(忠于职守)。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注意审题。“主要品质”的概括应从“为官经历”中得出。如由第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一段“衡不忍以敲扑迎合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投劾于府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拂衣而归”、第二段“会外戚张说以节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度使掌兵柄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衡力疏其事”等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可以概括出“刚直不阿”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由第一段“专以诚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意化民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民莫不敬”、第二段“官沿江者多送其孥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衡独自浙右移家入县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民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心大安”等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可以概括出“忠勤爱民”。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[参考译文]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李衡,字彦平,江都人。李衡幼年喜欢大量诵读,写文章一挥而就。考中进士,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被任命为吴江主簿。有一个中央衙署下派的官吏依仗权势横行霸道,欺凌百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姓,李衡不忍心用酷烈的刑罚对付百姓而来迎合他,向官府呈递弹劾自己的状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古代弃官的一种方式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拂袖回家。后来任溧阳知县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一心用诚意教化百姓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百姓没有不敬重他的。夏秋二季的赋税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征收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只是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把规定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缴纳赋税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的期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限在县衙门前公布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张贴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出来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乡里看不到官吏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催缴赋税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的踪迹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可是老百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姓缴纳赋税却比其他县先完成。因而任职长达四年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狱中未尝关押一个重罪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犯人。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隆兴二年,金兵进犯至淮河沿岸,人们互相惊恐地说:“贼兵进入到腹地了!”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沿江的官员大多把妻子儿女送走,唯独李衡把家从浙东搬到溧阳县,百姓人心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大大地安定了。盗贼像刺猬竖起硬刺般在邻近的县内涌起,但溧阳县太平无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事。元帅汪澈、转运使韩元吉等人把李衡的政绩评为上等上报,皇上下诏给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他加官一级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不久召入朝中任监察御史。历任司封郎中、枢密院检详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出任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温、婺、台三州知州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只有婺州曾亲自到任。加官直秘阁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李衡却以年老为由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请求辞官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诚挚殷切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皇上多次拒绝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最后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授予他秘阁修撰的职衔让他退休。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皇上感念他纯朴忠厚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不久又征召他复出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让他任侍御史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以年老为由坚决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推辞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但没能得到皇上恩准。命他参与主持贡举。正逢外戚张说以节度使的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身份掌握兵权,李衡极力上疏(弹劾)这件事,说“不应该因为他是母后的亲人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就任以高官”,在朝堂上争论了很长时间。改任起居郎,李衡说:“与其任官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而有负于国君,不如辞官而合乎道义。”(李衡)五次呈上奏章,极力以年老为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由请求退休,皇上知道无法改变他的决定,仍然让他以秘阁修撰的官职退休。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李衡后来定居昆山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建茅草别墅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拄着拐杖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穿着麻鞋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安闲自在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身边只有两个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奴仆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收藏的书超过万卷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自号“乐庵”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死时七十九岁。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1441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名师点睛</a:t>
            </a:r>
            <a:endParaRPr lang="zh-CN" altLang="en-US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概括人物形象要据事求理,根据人物具体言行概括其行为特征或思想性格。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这些“特点”词有的可以从原文中摘取,更多的是要用自己的语言概括。其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中对人物的言行的理解不可断章取义,不能孤立片面,要学会在具体语境中、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在具体的事件情境下理解,只有这样,概括才能准确。如上面第四题,要准确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概括人物形象,必须依据与人物相关的那些主要事件,如在枢密院做小吏时的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表现;帮助周太祖改动诏书,谋划成事;劳记各州屯兵的数量及将校姓名等。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练后心得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116013"/>
            <a:ext cx="10998445" cy="47577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53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协助密云防务,遇到警情就移兵驻守居庸。”全都回复可以。过了段时间,宗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皋听说敌人四十万骑兵想要分道进入,上奏调派京营、山东、河南的军队做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后援。已经准备完毕却没有发生,被罚剥夺一年俸禄。按照惯例,京营每年调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发五军到蓟镇执行秋季的防务。宗皋请求停止调拨三军,用犒劳军队的饷银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补充本镇招兵的费用。又请求调发修边剩余的银两,用来增修燕河营、古北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口。皇帝怀疑他有侵夺冒领之嫌,命令他罢职回来听候调查。不久事情的真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相便审察清楚了。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81413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一、(2018南京、盐城三模)阅读下面的文言文,完成问题。(18分)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王冕传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[清]朱彝尊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王冕,字元章,诸暨田家子也。父命牧牛,冕放牛陇上,潜入塾,听村童诵书,暮亡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其牛,父怒,挞之。他日依僧寺,夜坐佛膝,映长明灯读书。安阳韩性异而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致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遂从性学,通《春秋》。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尝一试进士举,不第,焚所为文,读古兵法。恒著高檐帽,衣绿蓑衣,蹑长齿屐,击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木剑,或骑牛行市中。人或疾其狂,同里王艮特爱重之,为拜其母。艮为江浙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检校,冕往谒,履敝不完,足指践地。艮遗之草履一两,讽使就吏禄,冕笑不言,置</a:t>
            </a:r>
            <a:endParaRPr lang="zh-CN" altLang="en-US" dirty="0"/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605338"/>
            <a:ext cx="31623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其履而去。归,迎其母至会稽,驾以白牛车,冕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被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古冠服随车后,乡里小儿皆讪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笑,冕不顾也。所居倚土壁庋釜,执爨养母,教授弟子以为常。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高邮申屠马同任绍兴理官,过钱塘,问交于王艮。艮曰:“里有王元章者,其志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行不求合于俗,君欲与语,非就见不可。”马同至,即遣吏自通。冕曰:“吾不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识申屠君。”谢不见。马同乃造其庐,执礼甚恭。冕始见之。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东游吴,北至燕。泰不华荐以馆职,冕曰:“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公愚人哉!不十年,此中狐兔游矣,何以禄为?”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翰林学士危素,冕不识也;居钟楼街,冕知之。一日,素骑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冕,冕揖之坐,不问名姓,忽曰:“公非住钟楼街者耶?”曰:“然。”冕更不与语。素出,或问客为谁,笑曰:“此必危太朴也。吾尝诵其文,有诡气,今睹其人举止,亦然。”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570307"/>
            <a:ext cx="11340000" cy="60183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冕善诗,通篆籀,始用花乳石刻私印,尤长画梅,以胭脂作没骨体。燕京贵人争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求画。乃以一幅张壁间,题诗其上,语含讽刺,人欲执之。冕觉,乃亟归。谓友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曰:“黄河北流,天下且大乱矣。”携妻孥隐会稽之九里山,号煮石山农。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太祖既取婺州,遣胡大海攻绍兴。居人奔窜,冕不为动。兵执之,与俱见大海,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延问策,冕曰:越人秉义,不可以犯;若为义,谁敢不服?若为非义,谁则非敌?”太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祖闻其名,授以谘议参军,而冕死矣。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朱彝尊曰:当元之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季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多逸民,冕其一也。自宋文宪《传》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出,世皆以“参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军”目之,冕亦何尝一日参军事哉?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因别为传,上之史馆,冀编纂者择焉。</a:t>
            </a:r>
            <a:endParaRPr lang="en-US" altLang="zh-CN" sz="2607" u="sng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(节选自《朱彝尊选集》)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    宋文宪,即明朝宋濂,著有《王冕传》。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1.下列加点词的解释,不正确的一项是(3分)</a:t>
            </a:r>
            <a:r>
              <a:rPr lang="zh-CN" altLang="en-US" sz="2040" kern="0" spc="5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A.安阳韩性异而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致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　　　致:招引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B.冕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被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古冠服随车后　　    被:穿戴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C.素骑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冕　　                    过:经过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D.当元之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季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多逸民　　        季:末世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2.下列对文中相关内容的解说,不正确的一项是(3分)</a:t>
            </a:r>
            <a:r>
              <a:rPr lang="zh-CN" altLang="en-US" sz="2040" kern="0" spc="5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A.“进士举”指进士科考试,文中泛指科举考试。进士科原为考试科目之一,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清以来,以进士科考试最为重要。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B.“拜其母”是古人的一种结交礼,表示结成通家之好。王艮把王冕带去拜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见自己的母亲,表明他对王冕的赏识与器重。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C.“篆籀”是汉字发展过程中出现的一种书体。具体而言,“籀”指大篆,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“篆”一般由大篆简化而来。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D.“太祖”本是对先祖的称谓,后多用作开国帝王的庙号。从王冕的生活时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代推断,“太祖”当指明朝开国皇帝朱元璋。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83965"/>
            <a:ext cx="11340000" cy="60183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3.把文中画线句子翻译成现代汉语。(8分)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(1)公愚人哉!不十年,此中狐兔游矣,何以禄为?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                                                                                            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(2)因别为传,上之史馆,冀编纂者择焉。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           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                     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4.根据文章第二段,概括王冕的精神特质。(4分)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                       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C　“过”的意思是“来访、前往拜访、探望”。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B　B项出自“同里王艮特爱重之,为拜其母”,结合原文,我们可以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知道:王艮很欣赏王冕,于是去拜见了王冕的母亲,而不是王冕拜见了王艮的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母亲。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(1)您真是个愚蠢的人啊!不出十年,这里就会变成狐狸和兔子乱窜的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凋敝之地。(到那时)还凭借什么来获取俸禄呢?(还凭什么做官呢?)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(2)于是我另外为他写了这篇传记,上交给掌修国史的史馆,希望编纂史书的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人能从中有所选择。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11957"/>
            <a:ext cx="11340000" cy="60183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(1)“公愚人哉”是个判断句。“狐兔游”可借鉴“可惜草连天,晴郊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狐兔眠”理解。这里的“狐兔游”指的是经历变动后凋败荒凉的景象。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“何以禄为”是宾语前置句。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(2)本题重点字词为“别”“史馆”。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洒落不羁、狂狷耿介、不慕名利、淡泊自处、甘于贫穷、甘于平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淡、安贫乐道、讲究孝道。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从“恒著高檐帽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衣绿蓑衣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蹑长齿屐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击木剑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或骑牛行市中”可以看出他的洒落不羁与狂狷耿介。从“艮遗之草履一两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讽使就吏禄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冕笑不言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置其履而去”可以看出他对功名利禄的淡泊。从“所居倚土壁庋釜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执爨养母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教授弟子以为常”可以看出他的甘于贫穷、甘于平淡、安贫乐道与讲究孝道。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831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[参考译文]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王冕,字元章,是诸暨地区的一名农家子弟。父亲要他放牛,他就把牛放到田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垄上,悄悄溜到学校,听村里的孩子们读书,晚上回去,牛不见了,父亲大怒,用鞭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子打他。有段时间他住在寺庙,夜里坐在佛像的膝上,就着长明灯读书。安阳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韩性听说了王冕的事感到很惊讶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招他为弟子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于是王冕跟从韩性学习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通晓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春秋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他曾经参加了一次进士考试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没有考中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就把自己写的文章全部烧掉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转而读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古兵法书。王冕总是头戴高檐帽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身穿绿蓑衣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足踏长齿屐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挥击木剑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有时骑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着牛穿行于街市中。有人不喜欢他的狂傲,同乡王艮很欣赏王冕,于是去拜见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了王冕的母亲。王艮任江浙的检校官,王冕前去拜访,穿的鞋子破烂不堪,脚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趾露出而挨着地面,王艮就送给他一双草鞋,婉言劝他担任官职。王冕笑而不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言,放下那双草鞋就离开了。回去接他的母亲到会稽,他驾着白牛拉的车,穿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戴古代帽服跟在车后,乡里的小孩子都嘲笑他,王冕也不在意。他在住处靠着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土墙搁放锅具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做饭奉养母亲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并以教导弟子为常行之事。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高邮的申屠马同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607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jiōng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任绍兴理官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路过钱塘的时候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向王艮询问当地值得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交往的人物。王艮说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有个叫王元章的同乡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他的志向操行是不有求于世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您要想和他交谈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非亲自去他家求见不可。”申屠马同到了以后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就马上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二、(2018泰州中学四模,改编)阅读下面的文言文,完成问题。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余若水先生传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张 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余若水先生,讳增远,有明崇祯癸未进士。兄余武贞先生,讳煌,天启乙丑廷试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第一人,为翰林修撰。丙戌,清兵渡江,武贞先生渡东桥自沉死。若水悼邦国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之云亡,痛哲兄之先萎,望水长号,誓不再渡,自是遂绝迹城市。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若水虽成进士,而家甚贫,敝庐三楹,与风雨鸟鼠共之。其旁僦田二亩,率其家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人躬耕自食,常至断炊,妻孥晏如,亦无怨色。长吏多其义,因共就问之,亦罕见</a:t>
            </a:r>
            <a:r>
              <a:rPr dirty="0"/>
              <a:t/>
            </a:r>
            <a:br>
              <a:rPr dirty="0"/>
            </a:b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派遣下属通名求见,王冕说:“我不认识申屠君。”推辞不见。申屠马同于是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来到他的住所,所行礼节十分恭敬,王冕这才见了他。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他东游吴地,北到燕京。泰不华推荐他在史馆供职,他说:“你真是愚昧的人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啊!不出十年,这里就会变成狐狸和兔子乱窜的凋敝之地。(到那时)还凭借什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么来获取俸禄呢?”翰林学生危素,王冕不认识他,但知道他住在钟楼街。一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天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危素骑马拜访王冕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王冕行礼请他坐下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不问他的姓名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忽然说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您是住在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钟楼街吗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?”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危素说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是的。”王冕便再也不跟他说话。危素走后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有人问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王冕客人是谁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王冕笑着说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他肯定是危太仆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我曾经读过他的文章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有诡异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之气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今天见到了他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行为举止也是如此。”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7385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王冕擅长写诗,通晓篆籀文字,最初用花乳石刻私人印章,尤其擅长画梅花,用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胭脂作没骨体之画。燕京贵人争相求画,于是王冕把一幅画挂在墙上,在上面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题诗,有的人认为有讽刺时政之意,想要抓他。王冕觉察到危险,赶紧回到会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稽,对他的朋友说:“黄河将要变道向北流去,天下将要大乱了!”他带着妻子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儿女隐居在会稽的九里山,自号煮石山农。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太祖攻占婺州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派遣胡大海攻打绍兴。人们奔走逃窜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王冕却不为所动。士兵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抓住王冕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一起去见胡大海。胡大海向他请教询问策略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王冕说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我们越地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之人一向信守忠义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不可以随便侵犯的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你要是以忠义待人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那人人心悦诚服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9578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如果你们行不义之事,那这里的人必将敌对到底。”太祖听说过他的名声,授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予他谘议参军的官职,但王冕一夕之间因病而死。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朱彝尊说:元朝末年多节行超逸、避世隐居的人(也指亡国后的遗老遗少),王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冕就是其中之一。自从宋文宪《王冕传》问世,世人都用“参军”这一身份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看待他。王冕何曾担任过一天参军啊?(我)于是另外写了这篇传记,把它呈给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史馆,希望编纂史书的人有所选择。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二、(2018扬州中学四模)阅读下面的文言文,完成问题。(18分)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图,字表圣,河中人也。父舆,大中时为商州刺史。图,咸通十年,归仁绍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榜进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士。主司王凝初典绛州,图时方应举,自别墅到郡上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谒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,去,阍吏遽申司空秀才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出郭门。后入郭访亲知,即不造郡斋。公谓其尊敬,愈重之。及知贡,图第四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人捷,同年鄙薄者谤曰:“此司空图得一名也。”公颇闻,因宴全榜,宣言曰: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凝叨忝文柄,今年榜帖,专为司空先辈一人而已。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”由是名益振。未几,凝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为宣、歙观察使,辟置幕府。召拜殿中侍御史,不忍去凝府,台劾,左迁光禄寺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主簿。卢相携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还朝,过陕、虢,访图,深爱重,留诗曰:“氏族司空贵,官班御史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雄。老夫如且在,未可叹途穷。”就属于观察使卢渥曰:“司空御史,高士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也。”渥遂表为僚佐。携执政,召拜礼部员外郎,寻迁郎中。丁黄巢乱,间关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至河中,僖宗次凤翔,知制诰、中书舍人。景福中,拜谏议大夫,不赴。昭宗在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华州,召为兵部侍郎,以足疾自乞,听还。图家本中条山王官谷,有先人田庐,遂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隐不出,作亭榭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室,悉画唐兴节士文人像。尝曰:“某宦情萧索,百事无能。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量才一宜休,揣分二宜休。耄而聩三宜休。”遂名其亭曰“三休”。作文以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伸志,自号“知非子”“耐辱居士”。言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涉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诡激不常,欲免当时之祸。初以风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雨夜,得古宝剑,惨淡精灵,尝佩出入。性苦吟,举笔缘兴,几千万篇。自致于绳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检之外,豫置冢棺,遇胜日,引客坐圹中,赋诗酌酒,沾醉高歌。客有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难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者,曰: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君何不广耶?生死一致,吾宁暂游此中哉。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”岁时祠祷,与闾里父老鼓舞相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乐。时寇盗所过齑粉,独不入谷中,知图贤,如古王蠋也。士民依以避难。后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闻哀帝遇弑,不食扼腕,呕血数升而卒,年七十有二。先撰自为文于濯缨亭一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鸣窗,今有《一鸣集》三十卷,行于世。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(节选自辛文房《唐才子传》,有删改)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    ①归仁绍:苏州人,唐咸通十年己丑科状元及第,该科进士三十人,其中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有司空图。②携:卢携,唐代名臣,曾任户部侍郎、同中书门下平章事、门下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侍郎、兵部尚书等职。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1.对下列加点词的解释,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不正确的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一项是(3分)</a:t>
            </a:r>
            <a:r>
              <a:rPr lang="zh-CN" altLang="en-US" sz="2040" kern="0" spc="5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A.自别墅到郡上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谒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:拜见　　　B.作亭榭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室:无涂饰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C.言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涉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诡激不常:涉及　　        D.客有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难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者:疑惑</a:t>
            </a: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下列对文中相关内容的解说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不正确的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一项是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40" kern="0" spc="5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司空图父亲司空舆曾担任商州刺史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后来司空图考取进士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又因为主管官员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王凝的保举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被朝廷任命为殿中侍御史。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卢携还朝任职时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他去看望了司空图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对他推崇赏识并为他留诗。因为他的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推荐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司空图被表奏为官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此后官职又有升迁。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司空图曾被授谏议大夫、兵部侍郎等职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他没有赴任或告病还乡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后来司空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图隐居于中条山王官谷中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他作文吟诗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举止放达。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司空图贤名在外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在他声誉的庇护下百姓得以免遭寇盗伤害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他忠于皇帝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最后绝食呕血而死,并有文集流传后世。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83965"/>
            <a:ext cx="11340000" cy="60183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3.把文中画线的句子翻译成现代汉语。(8分)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(1)凝叨忝文柄,今年榜帖,专为司空先辈一人而已。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                                                                                                    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        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(2)君何不广耶?生死一致,吾宁暂游此中哉。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                    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          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4.根据文章内容,概括司空图的形象特点,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不超过</a:t>
            </a:r>
            <a:r>
              <a:rPr lang="en-US" altLang="zh-CN" sz="2472" u="sng" kern="0" spc="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30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个字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。(4分)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                      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         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D　这里的“难”当“责怪”讲。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A　司空图被朝廷任命为殿中侍御史,并非因为王凝的保举。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(1)鄙人承蒙圣恩忝列考选文士的职位,今年开科取士,张榜录取,只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是专为司空图先生一人罢了。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(2)你为什么不放开怀抱呢!活着死去都是一回事,我宁愿在这坟墓里暂时游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乐一番啊。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899989"/>
            <a:ext cx="11340000" cy="51871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者,或拜门外以去。绍守道沈静澜,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其故同年友也,自恃交谊,殷勤造请,称疾以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辞。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因直前托视疾,入门窥见若水卧绳床上,床上漏下穿,又有桯无脚,四角悉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支败瓦。闻客入,欲起逾垣。静澜先已豫虑之,则要其同年四五人与俱往。见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若水走匿床,诸君即共前遮之,曰:“若水!人生会有交亲,子何避之深也?”若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水曰:“我非避世鸣高者,顾自料福薄,不堪谐世,聊引分自安,长为农夫以没世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足矣。今诸公赫然见过,将共张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之,是使我避名以求名,非所愿也。”客皆班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荆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,主人墙隅烋烋然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,客从而睨之,有一破甑在瓦炉上,炊未熟;架上又蒙戎练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裙,余即无有。客有壶箪,取之以进,为勉行二觞,强之亦不再举。客语及世事,</a:t>
            </a:r>
            <a:r>
              <a:rPr dirty="0"/>
              <a:t/>
            </a:r>
            <a:br>
              <a:rPr dirty="0"/>
            </a:b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(1)本句翻译有一定难度,“叨”为谦词,如叨光、叨陪等,表示承受的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意思,学生翻译中能大体把握这种情态语气即可。忝:忝列。榜帖:张榜录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取。而已:罢了。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(2)广:放开怀抱。一致:相同。宁:宁愿。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不慕名利,崇尚气节,洞察世事,不拘礼法,忠君爱民。(答对四点即可)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根据人物的主要事件并结合他人的侧面评价来概括即可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如根据在别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人议论后进城探望亲戚朋友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不去刺史衙门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可概括出其不慕名利的特点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根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据隐居山间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放浪形骸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可概括出其不拘礼法的特点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根据听闻皇帝被杀便绝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食而死可概括出其忠于君主的特点等。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[参考译文]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司空图,字表圣,是河中人。他的父亲司空舆,大中年间任商州刺史。司空图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在咸通十年与状元归仁绍同榜进士及第。主考官王凝当初任绛州刺史时,司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空图将要应进士举,他从自己乡下的居处来到城里刺史衙门拜见王凝,离开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后,守城门的小吏马上申报:“司空秀才出城门。”后来司空图又进城来探望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亲戚朋友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他就不去刺史衙门。王凝说司空图恭敬有礼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就更加看重他。到王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凝主管贡举时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司空图发榜时名列第四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同榜进士中轻视他的人攻击说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是司空图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凭空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得来的一个功名。”王凝听到不少此类闲话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于是宴请全榜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新科进士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宣布说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鄙人承蒙圣恩忝列考选文士的职位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今年开科取士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张榜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录取,只是专为司空图先生一人罢了。”从此司空图名声更大。不久,王凝任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宣、歙二地的观察使,聘司空图在他幕府中任职。朝廷召司空图入朝任殿中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侍御史,司空图不忍离开王凝的幕府,受到御史台的弹劾,被降职为光禄寺主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簿。宰相卢携还朝复职,路经陕、虢时,看望了司空图,对他深为赏识,留下一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首诗说:“氏族司空贵,官班御史雄。老夫如且在,未可叹途穷。”他嘱咐观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察使卢渥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司空御史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是高尚之士。”卢渥于是表奏司空图为自己的幕僚。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卢携执掌朝政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召司空图入朝授礼部员外郎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不久又升为礼部郎中。后来遭逢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黄巢之乱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司空图一路辗转抵达河中府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僖宗驾临凤翔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司空图任知制诰、中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书舍人。景福年间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授司空图为谏议大夫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他没有到任。昭宗在华州时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召司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55973"/>
            <a:ext cx="11340000" cy="53403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空图任兵部侍郎,他以腿脚有病为由乞求回乡,(昭宗)准许了他回乡。司空图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家本在中条山王官谷,那里有他祖上的田产房舍,于是他就在那隐居不再出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山。他在谷中建起亭榭和素室,把唐朝建立以来有气节的士子文人的像都画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在墙壁上。他曾说:“我做官的心情萧条冷落,做一百件事无一能成。衡量我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的才能,是应罢休的第一个原因;揣度我的职分,是应罢休的第二个原因;加上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我年纪老迈耳朵不灵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是应罢休的第三个原因。”于是他为亭子起名为“三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休亭”。又写文章以申明心志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自己取号为“知非子”“耐辱居士”。他的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言论涉及奇异偏激之事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不合常理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这是想要避免当时乱世之祸。司空图当初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在一个风雨之夜获得一柄古宝剑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此剑颜色暗淡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若有神明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他曾身佩此剑出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11957"/>
            <a:ext cx="11340000" cy="60183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入。他生性喜爱反复吟诵雕琢诗句,一有兴致就挥笔作诗,几乎写了成千上万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首。他将自己置于世俗礼法之外,预先置办坟墓和棺材,碰到好日子就带着客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人们坐在墓穴里,又是写诗又是喝酒,大醉就引吭高歌。有的客人为此责问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他,司空图回答说:“你为什么不放开怀抱呢!活着死去都是一回事,我宁愿在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这坟墓里暂时游乐一番啊。”司空图过年时到祠堂里祭祀祈祷,和村里的父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老乡亲敲鼓舞蹈共同欢乐。当时有寇盗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其所经之处都被踏为碎片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但寇盗独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独没有到王官谷中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他们知道司空图富有贤名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就像古代的忠臣王蠋。士子庶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民也靠着他得以避除凶难。后来司空图听说唐哀帝被人杀害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就绝食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紧握手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腕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吐出几升鲜血而死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享年七十二岁。他早先将自己在濯缨亭一鸣窗写的文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章编撰成集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如今有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一鸣集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三十卷流传于世。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332037"/>
            <a:ext cx="11340000" cy="4026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俯若无闻。即间有问答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晴雨而已。日欲晡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辞客而退。明日具钱米往遗之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再三辞。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以此</a:t>
            </a:r>
            <a:r>
              <a:rPr lang="en-US" altLang="zh-CN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诸长吏皆重违其意</a:t>
            </a:r>
            <a:r>
              <a:rPr lang="en-US" altLang="zh-CN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亦未敢数造焉。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不入城市者三十六年。岁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庚戌,无疾而终。身无长物,友人醵钱以殓。有遗命葬于原隐之丁斗垄。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(选自《琅嬛文集》卷之四,有删改)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　①共张:供应、备办各种器物,此处指设帐张乐,盛礼款待。②班荆:布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草而坐。③烋烋然:灰尘蒙积的样子。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把文中画线的句子翻译成现代汉语。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(1)其故同年友也,自恃交谊,殷勤造请,称疾以辞。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  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  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(2)以此,诸长吏皆重违其意,亦未敢数造焉。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(1)(绍兴守道沈静澜)是他同年中进士的朋友,依仗交情深厚,殷勤拜访,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(余若水)称生病推辞。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(2)因为这个原因,官吏们都不轻易违背他的心意,也不敢经常去拜访他。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关键词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同年友、恃、造请。前三个分句的主语是绍兴守道沈静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澜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最后一个分句的主语是余若水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要注意补出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第一分句必须翻译成判断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句。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关键词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以此、重、数造。词句翻译难点是“重违”“数造”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需观照上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下文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联系语境准确判断。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93229" y="733225"/>
            <a:ext cx="11089232" cy="6107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[参考译文]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余若水先生,名增远,是明朝崇祯癸未年的进士。他的兄长余武贞先生,名煌,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是天启乙丑年廷试的第一名,担任翰林院修撰。丙戌年,清兵渡过长江,余武贞先生在渡东桥跳江自杀。余若水悲伤国家灭亡,痛惜兄长过早死去,望着江水放声哭泣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立下重誓不再北渡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从此就不在城市中现身。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余若水虽然是进士出身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但家中非常贫困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住在三间破旧的房子里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房子不能遮风蔽雨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鸟鼠不时出入其间。他在房子旁边租了二亩田地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带领家人亲自耕种来供应一家的吃食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经常到断粮的地步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妻子儿女安然自乐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没有怨恨的神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色。官吏们敬重他的节义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就一起去慰问他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也极少有人能见到他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或他也很少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683965"/>
            <a:ext cx="10945215" cy="60628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4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出见</a:t>
            </a:r>
            <a:r>
              <a:rPr lang="en-US" altLang="zh-CN" sz="24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4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有的人就在门外行礼后离开。绍兴守道沈静澜</a:t>
            </a:r>
            <a:r>
              <a:rPr lang="en-US" altLang="zh-CN" sz="24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4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是他同年中进士的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朋友,依仗交情深厚,殷勤拜访,余若水称生病推辞。沈静澜就假托探病径直入内,进了门就看到余若水躺在一张胡床上,胡床破烂不堪,床边有一张无腿的小桌,桌子四角用破瓦支撑着。听到朋友进来,想起身跳墙逃走。沈静澜已经预先考虑到这点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就邀请同年中进士的四五个人和他一起去的。看见余若水从床上起身要逃走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他们就一齐上前拦住他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对他说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!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人生在世应该有朋友和亲戚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你为什么如此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决绝地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逃避呢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?”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若水说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我并非隐居避世而自命清高的人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只是自己觉得福分浅薄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不能与世人融洽相处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姑且一个人按照自身的方式安然生活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长久地做一个农夫到死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就很满足了。现在你们如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此显耀地来拜访我,还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664976" y="899989"/>
            <a:ext cx="2470051" cy="8528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121606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99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总纲目录</a:t>
            </a:r>
            <a:endParaRPr kumimoji="0" lang="zh-CN" altLang="en-US" sz="399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grpSp>
        <p:nvGrpSpPr>
          <p:cNvPr id="2" name="组合 59"/>
          <p:cNvGrpSpPr/>
          <p:nvPr/>
        </p:nvGrpSpPr>
        <p:grpSpPr>
          <a:xfrm>
            <a:off x="1183581" y="2015488"/>
            <a:ext cx="10513168" cy="1238544"/>
            <a:chOff x="3388584" y="1969886"/>
            <a:chExt cx="3969873" cy="1074924"/>
          </a:xfrm>
        </p:grpSpPr>
        <p:sp>
          <p:nvSpPr>
            <p:cNvPr id="7" name="TextBox 6">
              <a:hlinkClick r:id="rId4" action="ppaction://hlinksldjump"/>
            </p:cNvPr>
            <p:cNvSpPr txBox="1"/>
            <p:nvPr/>
          </p:nvSpPr>
          <p:spPr>
            <a:xfrm>
              <a:off x="3470025" y="1969886"/>
              <a:ext cx="3888432" cy="1074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724" dirty="0" smtClean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提分攻略一　把握语境，一一对应，突破文言</a:t>
              </a:r>
              <a:endParaRPr lang="en-US" altLang="zh-CN" sz="3724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endParaRPr>
            </a:p>
            <a:p>
              <a:r>
                <a:rPr lang="zh-CN" altLang="en-US" sz="3724" smtClean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翻</a:t>
              </a:r>
              <a:r>
                <a:rPr lang="zh-CN" altLang="en-US" sz="3724" dirty="0" smtClean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译题</a:t>
              </a:r>
              <a:endParaRPr lang="zh-CN" altLang="en-US" sz="3724" dirty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endParaRPr>
            </a:p>
          </p:txBody>
        </p:sp>
        <p:sp>
          <p:nvSpPr>
            <p:cNvPr id="8" name="五边形 7"/>
            <p:cNvSpPr/>
            <p:nvPr/>
          </p:nvSpPr>
          <p:spPr>
            <a:xfrm>
              <a:off x="3388584" y="2153558"/>
              <a:ext cx="81441" cy="258474"/>
            </a:xfrm>
            <a:prstGeom prst="homePlate">
              <a:avLst/>
            </a:prstGeom>
            <a:solidFill>
              <a:srgbClr val="FF5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394"/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1183581" y="3589411"/>
            <a:ext cx="9975275" cy="1238544"/>
            <a:chOff x="3388584" y="1969886"/>
            <a:chExt cx="3969873" cy="1074924"/>
          </a:xfrm>
        </p:grpSpPr>
        <p:sp>
          <p:nvSpPr>
            <p:cNvPr id="10" name="TextBox 9">
              <a:hlinkClick r:id="rId4" action="ppaction://hlinksldjump"/>
            </p:cNvPr>
            <p:cNvSpPr txBox="1"/>
            <p:nvPr/>
          </p:nvSpPr>
          <p:spPr>
            <a:xfrm>
              <a:off x="3470025" y="1969886"/>
              <a:ext cx="3888432" cy="1074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724" dirty="0" smtClean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提分攻略二　找准区间，定准角度，突破主观概括题</a:t>
              </a:r>
              <a:endParaRPr lang="zh-CN" altLang="en-US" sz="3724" dirty="0">
                <a:latin typeface="黑体" panose="02010609060101010101" pitchFamily="49" charset="-122"/>
                <a:ea typeface="黑体" panose="02010609060101010101" pitchFamily="49" charset="-122"/>
                <a:hlinkClick r:id="rId6" action="ppaction://hlinksldjump"/>
              </a:endParaRPr>
            </a:p>
          </p:txBody>
        </p:sp>
        <p:sp>
          <p:nvSpPr>
            <p:cNvPr id="11" name="五边形 10"/>
            <p:cNvSpPr/>
            <p:nvPr/>
          </p:nvSpPr>
          <p:spPr>
            <a:xfrm>
              <a:off x="3388584" y="2134369"/>
              <a:ext cx="81441" cy="258474"/>
            </a:xfrm>
            <a:prstGeom prst="homePlate">
              <a:avLst/>
            </a:prstGeom>
            <a:solidFill>
              <a:srgbClr val="FF5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394"/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77205" y="683965"/>
            <a:ext cx="11377264" cy="5831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4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想要盛礼款待我,这会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让别人认为我避名是为了求取名望,不是我的愿望。”朋友们都席地布草而坐,他尘灰满面地坐在墙角,朋友们环视屋内,屋内有一个甑放在土台上,饭还没有蒸熟;衣架上散乱地放着破旧的衣裙,其他的便什么也没有了。朋友们带着酒和器具,拿出器具倒上酒,他勉强喝了两杯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硬劝他喝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他也不再举杯了。朋友们谈及当世之事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他低着头好像什么也没有听到一样。即使偶尔有问答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也只是谈论天气罢了。傍晚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朋友辞别离开。第二天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朋友们准备了钱和米送给他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他再三谢绝。因为这个原因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官吏们都不轻易违背他的心意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也不敢经常去拜访他。他不进城市有三十六年。庚戌这年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没有生病而死去。家中一贫如洗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朋友们凑钱为他下葬。按照他的遗愿将他埋葬在他生前隐居的丁斗垄。</a:t>
            </a:r>
          </a:p>
          <a:p>
            <a:pPr eaLnBrk="0" latinLnBrk="1" hangingPunct="0">
              <a:lnSpc>
                <a:spcPct val="150000"/>
              </a:lnSpc>
            </a:pP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三、(2018南通考前六套卷卷四,改编)阅读下面的文言文,完成问题。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吴芾,字明可,台州仙居人。举进士第,迁秘书正字。是时秦桧已专政,芾与桧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旧故,退然如未尝识。公坐旅进,揖而退,桧疑之,风言者论罢。通判处、婺、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越三郡。何溥荐芾材中御史,除监察御史。时金将败盟,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芾劝高宗专务修德,</a:t>
            </a:r>
            <a:r>
              <a:t/>
            </a:r>
            <a:br/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痛自悔咎,延见群臣,俾陈阙失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,求合乎天地,无愧乎祖宗,则人心悦服,天亦助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顺。上韪其言。迁殿中侍御史。两淮战不利,廷臣争陈退避计,芾言:“今日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之事,有进无退,进为上策,退为无策。”既而金主亮毙,上疏劝亲征。车驾至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建康,芾请遂驻跸,以系中原之望,又言:“去岁两淮诸城望风奔溃,无一城能拒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守者,此秦桧求媚媾和之余毒也。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能反桧壅塞言路、挫折士气之歧途,则士气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日振,而见危授命者有人矣。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”知婺州,劝民义役,金华长仙乡民十有一家,自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以甲乙第其产,相次执役,几二十年。芾舆致十一人者,与合宴,更其乡曰“循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理”,里曰“信义”,以褒异之。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(有删改)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把文中画线的句子翻译成现代汉语。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(1)芾劝高宗专务修德,痛自悔咎,延见群臣,俾陈阙失。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                              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                    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                                                                                                                         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(2)能反桧壅塞言路、挫折士气之歧途,则士气日振,而见危授命者有人矣。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                                                                                                                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                                       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                    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(1)吴芾劝高宗要全身心地致力于提升自己的品德,切实认真地反省自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己的过错,延请接见群臣,让他们陈述朝政的弊病、过失。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(2)(皇上)如果能一反秦桧堵塞言路、打击士气的错误途径,那么我军士气一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天天振奋,如此在危难面前勇于献出性命的人就有了啊。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关键词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务、痛、延、俾、阙失。第二分句宾语前置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俾”后补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出宾语。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关键词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反、挫折、授命。“挫折”古今异义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日”名词作状语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翻译时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要注意说话的对象和语气。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[参考译文]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吴芾,字明可,台州仙居人。考取进士第,迁任秘书正字。当时秦桧已经专擅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朝政,吴芾与秦桧是故人,吴芾拜见秦桧时恬退得就像和他从来不相识一样。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吴芾和其他官员同时去拜见秦桧,且作揖就退出来(不单独去见秦桧),秦桧怀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疑他,暗示谏官弹劾他,将他罢免。吴芾先后担任处、婺、越三郡的通判。何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溥推荐吴芾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认为他的才能可以担任中御史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于是朝廷让他担任了监察御史。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当时金朝准备违背宋金签订的盟约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吴芾就劝高宗要全身心地致力于提升自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己的品德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切实认真地反省自己的过错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延请接见群臣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让他们陈述朝政的弊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病、过失,力求人事合于天地,无愧于祖宗,这样就会使人心悦服,即使是上天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也会助顺南宋。皇上认为他说得非常对。迁任殿中侍御史。后来,南宋方面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在两淮地区的战况不利,廷臣争着陈述退避的计策,吴芾却说:“今日的战事,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只有进没有退,进是上策,退是无策。”不久,金朝君主完颜亮死了,吴芾就上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疏劝皇帝亲自北征。皇上的车驾到达建康,吴芾请求皇帝就将车马停留在建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康(以建康作为首都),以此来稳定中原人们的希望。吴芾又说:“去年,两淮地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区的各个城池的守军望到敌人就奔逃溃败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没有一座城能拒守的原因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就是秦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桧求媚北朝、乞求媾和的余毒啊。皇上如果能一反秦桧堵塞言路、打击士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5423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气的错误途径,那么我军士气一天天振奋,如此在危难面前勇于献出性命的人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就有了啊。”吴芾知婺州的时候,鼓励推行义役,金华长仙乡十一户人家,自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行按照甲乙的等级评定他们的田产,然后按照次第相继来服役,他们就这样做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了将近二十年。吴芾让人用车载着他们十一个人来到官府,吴芾与他们合宴,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更改他们的乡名为“循理”,改里巷名为“信义”,以此来褒扬他们,以示其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与众不同。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名师点睛</a:t>
            </a:r>
            <a:endParaRPr lang="zh-CN" altLang="en-US" sz="28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在近年的高考中,省略句成为考查最多的特殊句式,需引起高度重视。翻译时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需强化联系语境的意识,强化增加成分的意识,只要符合主谓宾的语法规范,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符合前后语境,翻译时就可以适度增加一些成分使句意更加顺畅。如第二大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题的第(1)小题,第一个分句是判断句,主语“绍兴守道沈静澜”承前省略,翻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译时需补出;最后一个分句陈述对象发生了变化,主语“余若水”需补出。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练后心得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四、(2018苏锡常镇一模,改编)阅读下面的文言文,回答问题。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徐锴,会稽人。锴四岁而孤,母方教兄铉就学,未暇及锴。锴自能知书。稍长,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文词与铉齐名。初,锴久次当迁中书舍人,游简言当国,每抑之。锴乃诣简言,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简言从容曰:“以君才地,何止一中书舍人?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然伯仲并居清要,亦物忌太盛,不若</a:t>
            </a:r>
            <a:r>
              <a:t/>
            </a:r>
            <a:br/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少迟之。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”锴颇怏怏。简言徐出伎佐酒,所歌词皆锴所为,锴大喜,乃起谢曰: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“丞相所言,乃锴意也。”归以告铉,铉叹息曰:“汝痴绝,乃为数阕歌换中书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舍人乎?”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锴凡四知贡举,号得人。后主裒所制文,命为之序,士以为荣。锴酷嗜读书,隆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寒烈暑,未尝少辍。后主尝得周载《齐职仪》,江东初无此书,人无知者,以访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449213" y="1849043"/>
          <a:ext cx="11305256" cy="4846320"/>
        </p:xfrm>
        <a:graphic>
          <a:graphicData uri="http://schemas.openxmlformats.org/drawingml/2006/table">
            <a:tbl>
              <a:tblPr/>
              <a:tblGrid>
                <a:gridCol w="620727"/>
                <a:gridCol w="2186464"/>
                <a:gridCol w="4465617"/>
                <a:gridCol w="2833082"/>
                <a:gridCol w="1199366"/>
              </a:tblGrid>
              <a:tr h="216024">
                <a:tc>
                  <a:txBody>
                    <a:bodyPr/>
                    <a:lstStyle/>
                    <a:p>
                      <a:pPr marL="0" marR="0" indent="0" algn="l" defTabSz="1216061" rtl="0" eaLnBrk="0" fontAlgn="auto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年份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defTabSz="1216061" rtl="0" eaLnBrk="0" fontAlgn="auto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选材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defTabSz="1216061" rtl="0" eaLnBrk="0" fontAlgn="auto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题目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defTabSz="1216061" rtl="0" eaLnBrk="0" fontAlgn="auto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考点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defTabSz="1216061" rtl="0" eaLnBrk="0" fontAlgn="auto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规律总结</a:t>
                      </a:r>
                    </a:p>
                  </a:txBody>
                  <a:tcPr marL="45720" marR="45720"/>
                </a:tc>
              </a:tr>
              <a:tr h="936133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《重到沭阳图记》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(袁枚)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8.(1)迟明行六十里,峄亭延候于十字桥,彼</a:t>
                      </a:r>
                      <a:r>
                        <a:rPr sz="1200" dirty="0"/>
                        <a:t/>
                      </a:r>
                      <a:br>
                        <a:rPr sz="1200" dirty="0"/>
                      </a:b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此喜跃,骈辚同驱。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8.(2)闻伯夷、柳下惠之风者,奋乎百世之</a:t>
                      </a:r>
                      <a:r>
                        <a:rPr sz="1200" dirty="0"/>
                        <a:t/>
                      </a:r>
                      <a:br>
                        <a:rPr sz="1200" dirty="0"/>
                      </a:b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下,而况于亲炙之者乎?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实词:迟明、喜跃、骈辚同驱、奋、亲炙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虚词:于、之、乎句式:省略句、状语后置句、反问句</a:t>
                      </a:r>
                    </a:p>
                  </a:txBody>
                  <a:tcPr marL="45720" marR="45720"/>
                </a:tc>
                <a:tc rowSpan="5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注重内容和语言形式两个方面的考查。内容方面主要考查文意把握和关键字词的落实;语言形式方面主要考查句式和语气。②2018年考题中的“骈辚同驱”“伯夷、柳下惠之风”“亲炙”等词从侧面考查了文化常识,也导致翻译难度陡增,需引起高度重视。</a:t>
                      </a:r>
                    </a:p>
                  </a:txBody>
                  <a:tcPr marL="45720" marR="45720"/>
                </a:tc>
              </a:tr>
              <a:tr h="57909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《汪容甫先生行状》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(王引之)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8.(1)予之先容甫,以爵也;若以学,则予于容甫当北面矣。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8.(2)其于知友故旧殁后衰落,相存问过于生前,盖其性之笃厚然也。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实词:先、北面、存、笃厚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虚词:之、以、于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646896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《家传》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(张岱)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8.(1)汝则已矣,还教子读书,以期不坠先业。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8.(2)友人以经书题相商,入耳文立就,后有</a:t>
                      </a:r>
                      <a:r>
                        <a:rPr sz="1200" dirty="0"/>
                        <a:t/>
                      </a:r>
                      <a:br>
                        <a:rPr sz="1200" dirty="0"/>
                      </a:b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言及者,辄塞耳不敢听。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实词:已、期、坠、就、及、辄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虚词:则、以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句式:省略句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539886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《欧阳伯和墓志铭》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(张耒)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8.(1)胡瑗掌太学,号大儒,以法度检束士,其徒少能从之。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8.(2)君治官无大小,不苟简,所创立,后人不能更。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实词:掌、检束、从、无、苟、更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虚词:以、其、所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867544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《答严厚舆秀才论为师道书》(柳宗元)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8.(1)若乃名者,方为薄世笑骂,仆脆怯,尤不足当也。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8.(2)亟谋于知道者而考诸古,师不乏矣。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实词:若、薄、脆怯、当、亟、知道、乏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虚词:乃、为、于、诸(兼词)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句式:被动句、状语后置句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1286691"/>
            <a:ext cx="23717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2"/>
          <p:cNvSpPr txBox="1"/>
          <p:nvPr/>
        </p:nvSpPr>
        <p:spPr>
          <a:xfrm>
            <a:off x="449213" y="539382"/>
            <a:ext cx="11340000" cy="7790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37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提分攻略一</a:t>
            </a:r>
            <a:r>
              <a:rPr lang="zh-CN" altLang="en-US" sz="4000" dirty="0" smtClean="0"/>
              <a:t>　</a:t>
            </a:r>
            <a:r>
              <a:rPr lang="zh-CN" altLang="en-US" sz="37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把握语境，一一对应，突破文言翻译题</a:t>
            </a:r>
            <a:endParaRPr lang="zh-CN" altLang="en-US" sz="3700" kern="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锴,一一条对,无所遗忘。既久处集贤,朱黄不去手,非暮不出。少精小学,故所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雠书尤审谛。后主尝叹曰:“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群臣劝其官,皆如徐锴在集贤,吾何忧哉?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”李穆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来使,见锴及铉,叹曰:“二陆之流也。”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(节选自《南唐书》,有删改)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把文中画线的句子翻译成现代汉语。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(1)然伯仲并居清要,亦物忌太盛,不若少迟之。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  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  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(2)群臣劝其官,皆如徐锴在集贤,吾何忧哉?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          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(1)但是你兄弟俩一同位居要职,众人妒忌太多,不如稍微暂缓(此事)。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(2)群臣努力尽官员的职分,(如果)都能像徐锴在集贤殿那样的话,我还有什么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好担忧的呢?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句中“伯仲”“清要”“物”“少”等实词重点翻译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把关键词语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落实到位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连缀成句要做到语句通顺。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句中“劝”“如”为关键词语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要重点翻译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宾语前置句式、假设语气要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关注。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[参考译文]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徐锴,会稽人。他四岁丧父,母亲正教他的兄长徐铉学习,没有时间照顾徐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锴。徐锴自己能读懂书籍。等到他稍微长大,文章与徐铉齐名。当初徐锴任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职已久应当担任中书舍人,游简言掌管国事,每每压抑徐锴。徐锴于是拜访游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简言,游简言镇定地说:“凭借你的才能见地,何止一个中书舍人呢?但是你兄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弟俩一同位居要职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众人妒忌太多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不如稍微暂缓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此事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。”徐锴很不高兴。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游简言慢慢让歌舞艺人助酒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歌舞艺人所唱的歌词都是徐锴写的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徐锴很高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就起来拜谢说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丞相所说的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正是我的意思啊。”回来后告诉徐铉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徐铉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叹息说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你太痴了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竟然因为几支歌曲换了一个中书舍人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?”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徐锴总共四次担任选拔人才的官职,号称得人。后主聚集所写的文章,让他作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序,士人以之为荣。徐锴酷爱读书,隆寒烈暑,都不曾停止。后主曾得到周载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的《齐职仪》,江东当初没有这部书,也没有人懂,(后主)因而拜访徐锴,徐锴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一一逐条应对,没有一点遗忘。久在集贤殿以后,黄笔红笔不离手,不到傍晚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不出门。年轻时候就精通小学,所以所校对书籍尤其精当。后主曾经感慨地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群臣努力尽官员的职分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如果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都能像徐锴在集贤殿那样的话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我还有什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么好担忧的呢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?”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李穆派来的使者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见到徐锴和徐铉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感叹说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这是二陆一类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的人才啊。”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五、(2018第一次全国大联考江苏卷,改编)阅读下面的文言文,回答问题。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六一居士传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欧阳修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六一居士初谪滁山,自号醉翁。既老而衰且病,将退休于颍水之上,则又更号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六一居士。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客有问曰:“六一,何谓也?”居士曰:“吾家藏书一万卷,集三代以来金石遗文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一千卷,有琴一张,有棋一局,而常置酒一壶。”客曰:“是为五一尔,奈何?”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居士曰:“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以吾一翁,老于此五物之间,是岂不为六一乎?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”客笑曰:“子欲逃名</a:t>
            </a:r>
            <a:r>
              <a:rPr dirty="0"/>
              <a:t/>
            </a:r>
            <a:br>
              <a:rPr dirty="0"/>
            </a:b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228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ts val="52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者乎?而屡易其号。此庄生所诮畏影而走乎日中者也。余将见子疾走大喘渴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ts val="52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死,而名不得逃也。”居士曰:“吾固知名之不可逃,然亦知夫不必逃也。吾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为此名,聊以志吾之乐尔。”客曰:“其乐如何?”居士曰:“吾之乐可胜道哉!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方其得意于五物也,太山在前而不见,疾雷破柱而不惊。虽响九奏于洞庭之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野,阅大战于涿鹿之原,未足喻其乐且适也。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然常患不得极吾乐于其间者,世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事之为吾累者众也。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其大者有二焉,轩裳珪组劳吾形于外,忧患思虑劳吾心于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内,使吾形不病而已悴,心未老而先衰,尚何暇于五物哉?虽然,吾自乞其身于朝</a:t>
            </a:r>
            <a:r>
              <a:rPr dirty="0"/>
              <a:t/>
            </a:r>
            <a:br>
              <a:rPr dirty="0"/>
            </a:b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310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ts val="53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者三年矣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一日天子恻然哀之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赐其骸骨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使得与此五物偕返于田庐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庶几偿其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夙愿焉。此吾之所以志也。”客复笑曰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子知轩裳珪组之累其形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而不知五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物之累其心乎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?”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居士曰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不然。累于彼者已劳矣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又多忧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累于此者既佚矣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幸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ts val="53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无患。吾其何择哉?”于是与客俱起,握手大笑曰:“置之,区区不足较也。”</a:t>
            </a:r>
            <a:endParaRPr lang="zh-CN" altLang="en-US" dirty="0"/>
          </a:p>
          <a:p>
            <a:pPr marL="0" indent="0" eaLnBrk="0" latinLnBrk="1" hangingPunct="0">
              <a:lnSpc>
                <a:spcPts val="53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(有删改)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把文中画线的句子翻译成现代汉语。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(1)以吾一翁,老于此五物之间,是岂不为六一乎?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  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  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(2)然常患不得极吾乐于其间者,世事之为吾累者众也。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  </a:t>
            </a:r>
            <a:endParaRPr lang="en-US" altLang="zh-CN" sz="2607" u="sng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           </a:t>
            </a:r>
            <a:endParaRPr lang="zh-CN" altLang="en-US" sz="2800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(1)加上我这一个老头,在这五种物品中间老去,这难道不是“六一”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了吗?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(2)然而(我)常常忧虑不能在这五种物品中尽情享乐,原因是世事给我的拖累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太多了。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(1)得分点:“是”“为”,介宾短语后置,反问句。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(2)得分点:“然”“极”,介宾短语后置,判断句。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32037"/>
            <a:ext cx="11340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1.割裂语境,曲解文意。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2.采点不全,关键词语落实不到位。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3.不能一一对应,存在漏译现象。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4.不能体现原句用词造句和表达方式的特点。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5.不能对直译的词语灵活处理,没有使译句通顺流畅。</a:t>
            </a:r>
            <a:endParaRPr lang="zh-CN" altLang="en-US" dirty="0"/>
          </a:p>
        </p:txBody>
      </p:sp>
      <p:pic>
        <p:nvPicPr>
          <p:cNvPr id="3348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229" y="899989"/>
            <a:ext cx="23622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070453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[参考译文]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六一居士最初被贬谪到滁州山乡时,自己以“醉翁”为号。年老体弱,又多病,将要辞别官场,到颍水之滨颐养天年,便又改变名号为“六一居士”。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有位客人问道:“六一,讲的是什么?”居士说:“我家里藏了一万卷书,收集了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夏商周三代以来金石文字一千卷,有一张琴,有一盘棋,又经常备好酒一壶。”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客人说:“这只是五个一,怎么说‘六一’呢?”居士说:“加上我这一个老头,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在这五种物品中间老去,这难道不是‘六一’了吗?”客人笑着说:“您大概是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想逃避名声吧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因而屡次改换名号。这正像庄子所讥讽的那个害怕影子而跑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到阳光中去的人。我将会看见您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像那个人一样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迅速奔跑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大口喘气,干渴而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070453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死,名声却不能逃脱。”居士说:“我本就知道名声不可以逃脱,也知道我没有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必要逃避。我取这个名号,只是姑且用来记下我的乐趣罢了。”客人说:“您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的乐趣怎么样呢?”居士说:“我的乐趣可以说得尽吗!当自己在这五种物品中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到意趣时,泰山在面前也看不见,迅雷劈破柱子也不惊慌。即使在洞庭湖原野上奏响九韶音乐,在涿鹿大地观看大的战役,也不足以形容自己的快乐和舒适。然而(我)常常忧虑不能在这五种物品中尽情享乐,原因是世事给我的拖累太多了。其中大的方面有两件,官车、官服、玉圭、印绶从外面使我的身体感到劳累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忧患思虑从里面使我的内心感到疲惫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使我的身体没有生病却已经显得憔悴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人没有老精神却已衰竭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还有什么空闲花在这五种物品上呢?虽然如此,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142461" cy="46695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53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向朝廷请求告老还乡已有三年了,(如果)某一天天子发其恻隐之心哀怜我,赐还我这把老骨头,让我能够和这五种物品一起回归田园,差不多就有希望实现自己素来的愿望了。这便是我记述我的乐趣的原因。”客人又笑着说:“您知道官车、官服、玉圭、印绶劳累自己的身体,却不知道这五种物品也会劳累心力吗?”居士说:“不是这样。我被官场拖累,已经劳苦了,又有很多忧愁;被这些物品吸引,既安逸,又庆幸没有祸患。我将选择哪方面呢?”于是和客人一同站起来,握着手大笑说:“停止辩论吧,区区小事是不值得比较的。”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49213" y="899989"/>
            <a:ext cx="11305256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六、(2017无锡一模,改编)阅读下面的文言文,回答问题。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顾成传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顾成,字景韶。祖父操舟江淮间,居江都,为诸大贾纪纲。诸顾率负气好事,号“拳棒顾”。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成于诸顾中尤健武,每为人持不平,遇强项必挫辱之乃已。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自文其身,欲入水以御龙罔象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。有盗入其舟,同舟震去,成独持短兵斗盗,盗披靡走。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建文初,为右都督从长兴侯耿炳文北伐,败真定,被执。燕王解其缚,命辅世子居守北平。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燕僧道衍不习兵,成与议多不合,世子卒任成计,却南军。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燕王即位,封镇远侯,镇贵州如故。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成卒年八十有五。成履行阵,被创弗却,料敌制胜,百不爽一,身至大将,不以富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贵骄人。在镇之日,蛮彝生祠之,及卒,吏民哀恸。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(选自查继佐《罪惟录》,有删改)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　罔象:传说中的水怪名。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把文中画线的句子翻译成现代汉语。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(1)成于诸顾中尤健武,每为人持不平,遇强项必挫辱之乃已。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  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                                                                                                         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(2)燕僧道衍不习兵,成与议多不合,世子卒任成计,却南军。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            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     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(1)顾成在众多顾氏子弟中尤其刚强勇武,常常为人打抱不平,遇到强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横的人一定要使其受到挫折凌辱才算罢休。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(2)燕军的僧人道衍不熟悉战争,顾成和他意见多有不合,世子最终听从顾成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的计策,击退南军。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关键词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每、已。难点在“诸顾”“强项”的解释及“挫辱”的使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动用法。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关键词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习兵、卒、任、却。连缀成句需通顺流畅。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142461" cy="4662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53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[参考译文]</a:t>
            </a:r>
            <a:endParaRPr lang="zh-CN" altLang="en-US" dirty="0"/>
          </a:p>
          <a:p>
            <a:pPr marL="0" indent="0" eaLnBrk="0" latinLnBrk="1" hangingPunct="0">
              <a:lnSpc>
                <a:spcPts val="53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顾成,字景韶。祖辈父辈在江淮之间以撑船为业,后来定居于江都,成为富商中的首领。顾氏子弟大都争强好胜,号称“拳棒顾”。顾成在众多顾氏子弟中尤其刚强勇武,常常为人打抱不平,遇到强横的人一定要使其受到挫折凌辱才算罢休。顾成给自己身上刺青,打算下水与龙与水怪相搏。有盗贼闯入他的船中,同舟的人都震骇逃散,只有顾成持短兵器与盗贼相搏斗,盗贼望风而逃。</a:t>
            </a:r>
            <a:endParaRPr lang="zh-CN" altLang="en-US" sz="2800" dirty="0" smtClean="0"/>
          </a:p>
          <a:p>
            <a:pPr eaLnBrk="0" latinLnBrk="1" hangingPunct="0">
              <a:lnSpc>
                <a:spcPts val="53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建文初年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顾成以右都督的身份随长兴侯耿炳文北伐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兵败于真定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被擒。燕王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65237" y="1188021"/>
            <a:ext cx="11070453" cy="3989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ts val="53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解开他的绑缚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命他辅佐世子留守北平。燕军的僧人道衍不熟悉战争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顾成和他意见多有不合,世子最终听从顾成的计策,击退南军。燕王即位,封顾成为镇远侯,依旧镇守贵州。</a:t>
            </a:r>
            <a:endParaRPr lang="zh-CN" altLang="en-US" dirty="0"/>
          </a:p>
          <a:p>
            <a:pPr marL="0" indent="0" eaLnBrk="0" latinLnBrk="1" hangingPunct="0">
              <a:lnSpc>
                <a:spcPts val="53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顾成八十五岁去世。他亲临战阵,受伤不退,料敌制胜,极少出错,身至大将,不仗着富贵骄横待人。在地方官任上,蛮夷为其立生祠,等他去世,官吏百姓尽皆哀痛。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名师点睛</a:t>
            </a:r>
            <a:endParaRPr lang="zh-CN" altLang="en-US" sz="28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特别关注从人物对话中抽取出的译句的语境。一要了解说话人对话的前后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语境,如是在什么样的情境下说这番话的,是对谁说的,对话之后的结果如何,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等等。二要关注该语句所在“说话”中的语境,如它的前面是什么内容,后面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是什么内容,说话的目的是什么。尤其要注意句中的人称代词和省略内容,避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免把说话者的人称搞错,如句中代词“之”本该译为“我”却译成了“他”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等。如第五题的第一个翻译,这句话是对前面问题“是为五一尔,奈何”的回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答,翻译时要注意:说话人是欧阳修本人,表达的内容是为什么要自号“六一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居士”。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21221" y="1620069"/>
          <a:ext cx="10987200" cy="3856773"/>
        </p:xfrm>
        <a:graphic>
          <a:graphicData uri="http://schemas.openxmlformats.org/drawingml/2006/table">
            <a:tbl>
              <a:tblPr/>
              <a:tblGrid>
                <a:gridCol w="989333"/>
                <a:gridCol w="1800200"/>
                <a:gridCol w="6192688"/>
                <a:gridCol w="2004979"/>
              </a:tblGrid>
              <a:tr h="576093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基本原则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信、达、雅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rowSpan="6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解题四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步走: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把握语境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↓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定采分点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↓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突破疑难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↓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连缀成句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基本方法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对、换、调、留、增、删直译为主,字字落实,一一对应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373320">
                <a:tc rowSpan="4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注意点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把握语境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外看段境,内看句境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60264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落实关键词语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注意通假、活用、古今异义、同义复指、偏义复指等现象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60264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突破疑难词语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语境推断法、对称推断法、邻字推断法、字形推断法、联想推断法等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106128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体现句式、语气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①注意特殊句式,如定语后置句、宾语前置句、状语后置句、被动句、判断句、省略句及固定句式等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②注意陈述对象和语气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33075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899989"/>
            <a:ext cx="24288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练后心得</a:t>
            </a:r>
            <a:endParaRPr lang="zh-CN" altLang="en-US" sz="28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09405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一、(2018南通三模)阅读下面的文言文,完成问题。(19分)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郭璧斋先生六十寿序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曾国藩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我年伯璧斋先生,天之处之殆厚矣哉!先生少读书,有大志。既冠,补博士弟子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员,旋以优等食饩。屡踬场屋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,贡入成均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。试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京兆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,仍绌。权当阳校官数月,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儒术济济,翕然景从。其居乡也,外和而中直,不恶而人畏之。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优伶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杂剧,至不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敢入境。谚曰:“桃李无言,下自成蹊。”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直其表而影曲者,吾未之闻也,先生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孝友可以施于政,尊行可以加人。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前岁乙未,恭遇覃恩,臣僚得荣其亲。维时先生之冢嗣观亭前辈,既由翰林官</a:t>
            </a:r>
            <a:endParaRPr lang="zh-CN" altLang="en-US" dirty="0"/>
          </a:p>
        </p:txBody>
      </p:sp>
      <p:pic>
        <p:nvPicPr>
          <p:cNvPr id="21196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677346"/>
            <a:ext cx="24574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西曹,两世封赠如例。而先生犹以有事秋试,迁延不得请。于是先生橐笔乡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闱,十余役矣。从游之士得其口讲指画,或皆扶摇直上。而观亭前辈昆仲皆得</a:t>
            </a:r>
            <a:r>
              <a:t/>
            </a:r>
            <a:br/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庭训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,而翔步词林,后先辉映。独先生黜抑良久,曾不一骋骐骥之足,固可解乎?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夫以先生之德之能,于科名何与轻重?其达观内外,何尝不睨青紫如糠秕?然终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不自画,诚欲有所白于时,而又恶夫庸庸者,一蹶而不复振,乃借恬退之名,以文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陋而售其巧。故思有以厉之耳。以志则如彼,以遇则如此,此岂尽有司之咎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哉?盖所谓天也。天欲厚之,则不如韫于石而光愈远;丛之丰草之中而荫愈广,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而枝愈蕃。向使先生假鸿渐之羽,激昂云路,扬厉中外,讵不快于志而裨益于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时?精神有时而竭,福荫有时而单,是亦琢玉斫木之说也。谓能优游林泉,颐神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37245" y="899989"/>
            <a:ext cx="10854429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弥性,如今日也乎?谓能泽流似续,光大门阀,如今日也乎?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本年某月,先生六十寿辰。次嗣君雨山,与余为同年友,谬相知爱。将称觞介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寿,嘱余以言侑爵。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吾闻君子之事亲也,可以无所不至,独称其亲之善,则不敢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溢词以邻于诬。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君子之于友也,四人,季者早殇,二长者并穷约不得怡。独朱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氏妹所处稍裕,而少遘痼疾,又离娩厄以死。何命之不淑也!妹卒以八月晦日,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不逾月而吾祖母弃养。国藩窃禄京朝,发一家书而两遭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期功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之丧,又何痛也!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于是泣识其略,使咏春追埋清幽,且叙其内外家之系而声以铭诗,以宣吾辈。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(有删节)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    ①场屋:科举考试的地方。②成均:古代大学名。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1.对下列句子中加点词的解释,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不正确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的一项是(3分)</a:t>
            </a:r>
            <a:r>
              <a:rPr lang="zh-CN" altLang="en-US" sz="2040" kern="0" spc="5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权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当阳校官数月　　　     权:暂时代理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B.以文陋而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售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其巧　　         售:实行,施展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C.故思有以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厉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之耳　　         厉:同“励”,勉励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D.向使先生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假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鸿渐之羽　　 假:借助,凭借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2.下列对文中加点词语相关内容的解说,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不正确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的一项是(3分)</a:t>
            </a:r>
            <a:r>
              <a:rPr lang="zh-CN" altLang="en-US" sz="2040" kern="0" spc="5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A.京兆,文中指当时清朝国都的所在地,古代指国都所在的地区。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B.优伶,文中指戏曲演员,古代指俳优乐工,后引申指演员。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C.庭训,文中指在朝廷聆听皇帝的教导。古代指父训,父教。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D.期功,古代丧服名,如李密《陈情表》中“外无期功强近之亲”。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3.把文中画线的句子翻译成现代汉语。(9分)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(1)直其表而影曲者,吾未之闻也,先生孝友可以施于政,尊行可以加人。(4分)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                                  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                         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                                            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(2)吾闻君子之事亲也,可以无所不至,独称其亲之善,则不敢溢词以邻于诬。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                  </a:t>
            </a:r>
            <a:endParaRPr lang="en-US" altLang="zh-CN" sz="2607" u="sng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                            </a:t>
            </a:r>
            <a:endParaRPr lang="zh-CN" altLang="en-US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4.请根据文意简要概括郭璧斋在为人处世方面的特点。(4分)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                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                                                                                                                  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C　C项,结合上下文可知,“故思有以厉之耳”意思是所以思考用来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磨砺的办法,“厉”,同“砺”,磨砺。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C　“文中指在朝廷聆听皇帝的教导”不正确,“庭训”指父亲对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儿子的教育,文中也是指父训。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(1)使其外形挺直但影子弯曲,我没有听说这样的事,先生孝敬父母、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友爱兄弟的行为可以延及到政事上,高尚的品行可以对他人有益处。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(2)我听说郭雨山侍奉父亲时,可以说无微不至,只是称赞他父亲的美好时,就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不敢用接近于虚妄的过分言辞。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  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此题翻译时需要注意的关键词句有:(1)“直”,使动用法,使外形挺直;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“而”,表转折,但是;“吾未之闻”宾语前置,我没有听说过;“孝”,孝敬父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母;“友”,友爱兄弟;“施”,延及;“加人”,对人有益处。(2)“事”,侍奉;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“无所不至”,无微不至;“独”,只是;“溢”,过分;“邻”,接近;“诬”,虚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妄。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外和中直;孝敬父母,友爱兄弟;悉心育人;重视德能;达观世务。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37397"/>
            <a:ext cx="10998445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一、(2018如东中学三模,改编)阅读下面的文言文,完成问题。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郭宗皋,字君弼,福山人。嘉靖八年进士。擢御史。十二年十月,星陨如雨。未几,哀冲太子薨,大同兵乱。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宗皋劝帝惇崇宽厚,察纳忠言,勿专以严明为治。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帝大怒,下诏狱,杖四十释之。历按苏、松、顺天。会廷推保定巡抚刘夔还理院事,宗皋论夔尝荐大学士李时子,谄媚无行,不任风纪,坐夺俸两月。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十三年十月,寇入万全右卫,抵广昌,列营四十里。顺天巡抚方下狱,擢宗皋右佥都御史代之,寇已去。宗皋言:“密云最要害,宜宿重兵。乞敕马兰、太平、燕河三屯岁发千人,以五月赴密云,有警则总兵官自将赴援。居庸、白杨,地要兵弱,遇警必待部奏,不能及事。请预拟借调之法,令建昌三屯军,平时则协助密</a:t>
            </a:r>
            <a:endParaRPr lang="zh-CN" altLang="en-US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pic>
        <p:nvPicPr>
          <p:cNvPr id="32665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221" y="605338"/>
            <a:ext cx="23622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9404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由文中“其居乡也,外和而中直,不恶而人畏之”可概括出“外和中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直”;由文中“先生孝友可以施于政,尊行可以加人”可概括出“孝敬父母,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友爱兄弟”;由文中“权当阳校官数月,儒术济济,翕然景从”“从游之士得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其口讲指画,或皆扶摇直上”可概括出“悉心育人”;从“其达观内外,何尝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不睨青紫如糠秕”可概括出“达观世务”。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参考译文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我的年伯郭璧斋先生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上天对待他大概很好啊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!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先生少时读书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有大志。成年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以后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补录博士弟子员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不久凭借才学优秀享受俸禄。然而多次科举失败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推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荐进入太学。到京城科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仍然未考中。暂且担任当阳校官几个月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才学很高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人们默默地像影子一样跟随他,向他学习。他居住在乡里,性格外表和气而内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心刚直,不凶狠而人们畏惧他。唱戏的人,到了这里都不敢入境。谚语曰: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“桃李无言,下自成蹊。”使其外形挺直而影子弯曲,我没有听说这样的事,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先生孝敬父母、友爱兄弟的做法可以施及政事上,高尚的品行可以施及他人。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871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前年乙未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恭逢皇帝的恩泽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臣僚能够使他们的亲戚荣耀。在这时先生的长子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观亭前辈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由翰林担任西曹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按旧例两世封赠。而先生还是因为有事参加秋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试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拖延没有能够如愿。于是先生藏笔乡闱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十多年为之役使啊。跟随他游学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的读书人都能得到他的亲口讲授亲手指点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有的人都扶摇直上。而观亭前辈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昆仲都得到他的教诲,而文章诗词写得很好,先后交相辉映。只有先生不能考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中被抑制很长时间,竟然不能稍微骑骐骥驰骋,难道可以理解吗?凭借先生的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品德才能,和科名相比哪个轻哪个重呢?他达观世务,何尝不明白那官职就像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糠秕一样?然终究不能规划自己的人生,果真想对当时表白自己的想法,而又</a:t>
            </a:r>
            <a:r>
              <a:rPr dirty="0"/>
              <a:t/>
            </a:r>
            <a:br>
              <a:rPr dirty="0"/>
            </a:b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讨厌像那些平庸的人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一蹶而不振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于是借恬退之名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用拙陋的文笔而施行他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的技巧。所以我想是上天用来磨砺他意志罢了。凭借他的志向像那样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而他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的遭遇则像这样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这难道都是有关官府的过错吗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大概就是所说的天意。上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天想厚待他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那么不如将他藏在石中而使他的光发得愈远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将他聚集在丰草之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中而使他荫庇愈广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而枝愈蕃。假使先生当初凭借高才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激情昂扬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青云而生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扬厉中外,哪里能不使自己的心志快意而对当时有裨益呢?精神有时而衰竭,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福荫有时而薄单,这也是雕琢玉石斫伐木头之说法。(如果不是这样),说先生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能在林泉优游自在,颐神弥性,像今日吗?说先生能恩泽不断,光大门庭,像今日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吗?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本年某月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先生六十寿辰。次子雨山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与我同年考中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承蒙他了解我。准备举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杯祝寿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祝福我写序来助酒兴。我听说郭雨山侍奉父亲时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可以说无微不至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只是称赞他父亲的美好时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就不敢用接近于虚妄的过分的言辞。君子兄弟四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小弟早殇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两个兄长都困窘节俭不快乐。只有朱氏妹生活稍微宽裕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而少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得有痼疾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又遭遇难产死了。为何命运如此不好啊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!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朱氏妹在八月三十日去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世,不过一月我的祖母也去世。国藩在京城做官,写了一封家信而谈到两件丧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事,又多么悲痛啊!于是哭泣记下大体的事状,让咏春把他们埋在清幽的地方,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并且叙写内外家的关系,而用铭诗来宣扬,来安慰我们这些人。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二、(2017南京二模)阅读下面的文言文,完成问题。(18分)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诲侄等书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元稹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告仑等: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吾谪窜方始,见汝未期,粗以所怀,贻诲于汝。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汝等心志未立,冠岁行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登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能不自惧?吾不能远谕他人,汝独不见吾兄之奉家法乎?吾家世俭贫,先人遗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训,常恐置产怠子孙,故家无樵苏之地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,尔所详也。吾窃见吾兄,自二十年来,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以下士之禄,持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窘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绝之家,其间半是乞丐羁游,以相给足。然而吾生三十二年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矣,知衣食之所自,始东都为御史时。吾常自思,尚不省受吾兄正色之训,而况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于鞭笞诘责乎?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吾尚有血诚,将告于汝:吾幼乏岐嶷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,十岁知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,严毅之训不闻,师友之资尽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废。忆得初读书时,感慈旨一言之叹,遂志于学。是时尚在凤翔,每借书于齐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仓曹家,徒步执卷,就陆姊夫师授,栖栖勤勤其始也。若此至年十五,得明经及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第,因捧先人旧书,于西窗下钻仰沉吟,仅于不窥园井矣。如是者十年,然后粗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沾一命,粗成一名。及今思之,上不能及乌鸟之报复,下未能减亲戚之饥寒,抱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衅终身,偷活今日。故李密云:“生愿为人兄,得奉养之日长。”吾每念此言,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无不雨涕。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汝等又见吾自为御史来,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效职无避祸之心,临事有致命之志,尚知之乎?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吾此意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虽吾兄弟未忍及此,盖以往岁忝职谏官,不忍小见,妄干朝听,谪弃河南,泣血西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归,生死无告。不幸余命不殒,重戴冠缨,常誓效死君前,扬名后代,殁有以谢先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人于地下耳。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呜呼!及其时而不思,既思之而不及,尚何言哉?今汝等父母天地,兄弟成行,不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于此时佩服《诗》《书》,以求荣达,其为人耶?其曰人耶?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汝等出入游从,亦宜切慎。吾生长京城,朋从不少,然而未尝识倡优之门,不曾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于喧哗纵观,汝信之乎?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吾终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姊妹,陆氏诸生,念之倍汝。汝因便录此书寄之,庶其自发。千万努力,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无弃斯须。稹付仑、郑等。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(选自《元稹集》,有删改)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    ①樵苏之地:薄田。②岐嶷:形容幼年聪慧。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1.对下列加点词的解释,不正确的一项是(3分)</a:t>
            </a:r>
            <a:r>
              <a:rPr lang="zh-CN" altLang="en-US" sz="2040" kern="0" spc="5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A.汝等心志未立,冠岁行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登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 登:达到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B.以下士之禄,持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窘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绝之家　　     窘:穷困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C.吾幼乏岐嶷,十岁知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方:正直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D.吾终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姊妹　　                          鲜:缺少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下列对原文有关内容的概括和分析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不正确的一项是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40" kern="0" spc="5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元稹感激兄长对家庭的贡献和对自己的爱护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为自己年轻时不谙世事、不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理解兄长的教诲而感到愧疚。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B.母亲教诲元稹,要他借书而读,不窥园井,使得他能立志于学业,研读深思,终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于获得了官职与名望。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C.元稹任谏官,虽因敢于进谏而遭贬谪,但他仍誓言要效力献身于君主,播扬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名声于后代,以告慰祖先。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D.元稹读书得陆姓姐夫传授,对诸外甥情感颇深,他叮嘱侄子将此信抄寄陆氏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诸生,亦有“诲甥”之意。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070453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云,遇警则移驻居庸。”俱报可。久之,宗皋闻敌骑四十万欲分道入,奏调京营、山东、河南兵为援。已竟无实,坐夺俸一年。故事,京营岁发五军诣蓟镇防秋。宗皋请罢三军,以其犒军银充本镇募兵费。又请发修边余银,增筑燕河营、古北口。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帝疑有侵冒,令罢归听勘。既而事得白。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(有删改)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11957"/>
            <a:ext cx="11340000" cy="60183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3.把文中画横线的句子翻译成现代汉语。(8分)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(1)吾谪窜方始,见汝未期,粗以所怀,贻诲于汝。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  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(2)效职无避祸之心,临事有致命之志,尚知之乎?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  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4.元稹对侄辈主要有哪些教诲?请简要概括。(4分)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C　知方:知礼法,明大义。方:道理。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B　借书而读,不窥园井非母亲的要求。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(1)我被贬官外放的生活刚刚开始,难以预期再见到你们的时间,我简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略地把所想的,留给你们作为教诲。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(2)效命职守从无全身躲避灾祸的念头,遇到情况就有舍弃生命的心志,你们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还知道吗?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谪窜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贬谪放逐。期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预期。所怀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所字结构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所怀有的想法、所想的心思。贻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留下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留给。“见汝未期”是宾语前置句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贻诲于汝”是状语后置句。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(2)致命:牺牲生命,献出生命。尚:还。翻译在通顺流畅的基础上,要体现疑问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语气。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4.答案　爱惜光阴,遵守家训,读书进取,谨慎交际。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由“千万努力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无弃斯须”可提炼“爱情光阴”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由“吾不能远谕他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人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汝独不见吾兄之奉家法乎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?”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可提炼出“遵守家训”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由“今汝等父母天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地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兄弟成行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不于此时佩服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诗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》《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书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以求荣达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其为人耶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其曰人耶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?”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可提炼出“读书进取”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由“汝等出入游从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亦宜切慎”可提炼出“谨慎交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际”。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070453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[参考译文]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告诉仑侄等人:我被贬官外放的生活刚刚开始,难以预期再见到你们的时间,我简略地把所想到的,留给你们作为教诲。你们的志向还没有树立,却将要满二十岁而成年了,你们能不自己警惧吗?我不能远以其他人作比,你们难道没我兄长是如何奉行家法的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我们家世代贫困节俭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先辈传下遗训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常常怕广置家产会使子孙懒惰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所以家里没有薄田可种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这是你们清楚地知道的。我私下看到我的兄长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二十年以来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凭借最低的俸禄来维持穷困至极的家庭生活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其中一半要靠奔波在外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向人乞求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来供给家用的不足。然而我生来已经三十二岁了,懂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0998445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得衣食的来源,是开始于我在东都洛阳任东台监察御史时。我常常自思,我还不能懂得接受兄长严肃地教训,更何况是用鞭笞惩罚,用恶语责问呢?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我还有肺腑之言,将告诉你们:我自幼缺乏聪慧的见识,十岁时才懂得道理,父亲严厉刚毅的训导无由听闻,师友的帮助一概没有。记得刚开始读书时,母亲的一句教诲都令我感叹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从此就立志于学业。那时还在凤翔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常常向齐仓曹家去借书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徒步拿着书卷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到姐夫陆翰那里拜师求教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那是我辛勤忙碌读书的开始。像这样到了十五岁时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我考中了明经科举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于是就捧着先人的旧书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在西窗下研读深思,几乎足不出户,专心苦学。像这样坚持了十年,之后才勉强做了一介小官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略有了一点名气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到现在想起这些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上不能像乌鸦反哺一样报答父母的养育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070453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之恩,下不能减少亲戚的饥寒之苦,抱憾终身,苟且偷生到了今日。所以李密说:“生来希望做人的兄长,得以长期奉养长辈。”我每想到这句话,莫不泪如雨下。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你们又看到我自从做了御史以来,效命职守从无全身避灾祸的念头,遇到情况就有舍弃生命的心志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你们还知道吗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我的这些想法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即使我们兄弟之间也不忍心谈及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大概是因为往年我愧任谏官之职时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忍不住个人的小小意见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胡乱干涉朝廷的听闻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在河南洛阳遭到贬谪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我泣血洒泪西归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生与死无法向人诉说。不幸的是我残余的性命尚能保全,又重新担任了官职,常常誓言要效力献身于君前,播扬名声于后代,待死后就可以在地下告慰祖先了。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611957"/>
            <a:ext cx="11449272" cy="5230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唉!到那时而想不到这一切,已经想到而又来不及了,还有什么话可说呢?现在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你们父母健在,兄弟成行,不在这时候刻苦钻研《诗》《书》,以求得荣宗显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达,那还算人吗?那还可以叫人吗?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你们与人交往,也应该非常谨慎。我生长在京城,交往的朋友不少,可是我不曾知道歌楼伎馆的所在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不曾在喧哗的闹市里放纵观览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你们相信这些吗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我少有姐妹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姐夫陆家的各位外甥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我牵挂他们要超过你们。你们趁便抄录这封信寄给他们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希望他们自强奋发。你们千万要努力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不要抛弃片刻时间。元稹写付于仑、郑等。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683965"/>
            <a:ext cx="11340000" cy="720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7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提分攻略二　找准区间,定准角度,突破主观概括题</a:t>
            </a:r>
            <a:endParaRPr lang="zh-CN" altLang="en-US" sz="3700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41301" y="2124125"/>
          <a:ext cx="9811868" cy="3359087"/>
        </p:xfrm>
        <a:graphic>
          <a:graphicData uri="http://schemas.openxmlformats.org/drawingml/2006/table">
            <a:tbl>
              <a:tblPr/>
              <a:tblGrid>
                <a:gridCol w="760900"/>
                <a:gridCol w="2498239"/>
                <a:gridCol w="3816424"/>
                <a:gridCol w="1260194"/>
                <a:gridCol w="1476111"/>
              </a:tblGrid>
              <a:tr h="258867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年份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选材</a:t>
                      </a:r>
                    </a:p>
                  </a:txBody>
                  <a:tcPr marL="45720" marR="4572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1216061" rtl="0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题目</a:t>
                      </a:r>
                      <a:endParaRPr dirty="0" smtClean="0"/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题目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规律总结</a:t>
                      </a:r>
                    </a:p>
                  </a:txBody>
                  <a:tcPr marL="45720" marR="45720"/>
                </a:tc>
              </a:tr>
              <a:tr h="605627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《重到沭阳图记》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(袁枚)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9.文中“可以风世”的内容有哪些?请简要</a:t>
                      </a:r>
                      <a:r>
                        <a:rPr sz="1100" dirty="0"/>
                        <a:t/>
                      </a:r>
                      <a:br>
                        <a:rPr sz="1100" dirty="0"/>
                      </a:b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概括。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人物特点概括</a:t>
                      </a:r>
                    </a:p>
                  </a:txBody>
                  <a:tcPr marL="45720" marR="45720"/>
                </a:tc>
                <a:tc rowSpan="5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①所有概括题都离</a:t>
                      </a:r>
                      <a:r>
                        <a:rPr sz="1100" dirty="0"/>
                        <a:t/>
                      </a:r>
                      <a:br>
                        <a:rPr sz="1100" dirty="0"/>
                      </a:b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不开对“人”的把</a:t>
                      </a:r>
                      <a:r>
                        <a:rPr sz="1100" dirty="0"/>
                        <a:t/>
                      </a:r>
                      <a:br>
                        <a:rPr sz="1100" dirty="0"/>
                      </a:b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握,包括人物的特</a:t>
                      </a:r>
                      <a:r>
                        <a:rPr sz="1100" dirty="0"/>
                        <a:t/>
                      </a:r>
                      <a:br>
                        <a:rPr sz="1100" dirty="0"/>
                      </a:b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点、经历、影响</a:t>
                      </a:r>
                      <a:r>
                        <a:rPr sz="1100" dirty="0"/>
                        <a:t/>
                      </a:r>
                      <a:br>
                        <a:rPr sz="1100" dirty="0"/>
                      </a:b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等。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②所有概括题考查</a:t>
                      </a:r>
                      <a:r>
                        <a:rPr sz="1100" dirty="0"/>
                        <a:t/>
                      </a:r>
                      <a:br>
                        <a:rPr sz="1100" dirty="0"/>
                      </a:b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时都有“定向”,这</a:t>
                      </a:r>
                      <a:r>
                        <a:rPr sz="1100" dirty="0"/>
                        <a:t/>
                      </a:r>
                      <a:br>
                        <a:rPr sz="1100" dirty="0"/>
                      </a:b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是提示,也是指令,需</a:t>
                      </a:r>
                      <a:r>
                        <a:rPr sz="1100" dirty="0"/>
                        <a:t/>
                      </a:r>
                      <a:br>
                        <a:rPr sz="1100" dirty="0"/>
                      </a:b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谨慎把握。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《汪容甫先生行状》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(王引之)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9.根据第三段,概括汪中在治学、为文方面的特点,不超过30个字。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人物特点概括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《家传》(张岱)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9.根据文中张汝霖的科举经历,概括当时科举考试的相关特点。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事物(件)特点概括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《欧阳伯和墓志铭》(张耒)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9.欧阳发在治学方面有哪些特点?请简要概括。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人物特点概括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《答严厚舆秀才论为师道书》(柳宗元)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9.请简要概括作者拒绝做严生老师的原因。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探寻事件原因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15872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5277" y="1476053"/>
            <a:ext cx="24003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48072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1.脱离语境,概括失据。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2.文句理解有误,概括不当。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3.方向偏离,答非所问。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4.对象搞错,张冠李戴。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5.要点不全,角度交叉、重复。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6.照抄原文。</a:t>
            </a:r>
            <a:endParaRPr lang="zh-CN" altLang="en-US" dirty="0"/>
          </a:p>
        </p:txBody>
      </p:sp>
      <p:pic>
        <p:nvPicPr>
          <p:cNvPr id="15462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221" y="1044005"/>
            <a:ext cx="23812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37246" y="1620069"/>
          <a:ext cx="11059208" cy="2813760"/>
        </p:xfrm>
        <a:graphic>
          <a:graphicData uri="http://schemas.openxmlformats.org/drawingml/2006/table">
            <a:tbl>
              <a:tblPr/>
              <a:tblGrid>
                <a:gridCol w="917325"/>
                <a:gridCol w="2808312"/>
                <a:gridCol w="4586771"/>
                <a:gridCol w="2746800"/>
              </a:tblGrid>
              <a:tr h="33330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精准审题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审出概括指向;审出阅读范围;审出概括要求,如“概括”“分析”“理解”等。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rowSpan="5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解题四步走: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带着方向读全文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↓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仔细审题明指令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↓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确定区间理层次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↓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加工信息分点答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精细阅读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辨析文句意义,细分层次,找到关键词语。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602640">
                <a:tc rowSpan="3">
                  <a:txBody>
                    <a:bodyPr/>
                    <a:lstStyle/>
                    <a:p>
                      <a:pPr algn="l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关注个性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人事特点概括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抓外在表现,抓内在品质,抓他人评价。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60264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探寻事件原因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注意“一果多因”,多角度考虑:人物自身原因、他人原因、社会环境原因等。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83196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概括观点态度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直接找出作者点评、抒发见解的句子;注意“耳”“耶”“焉”“岂”“其”“哉”“为”等语气词;结合具体事件分析。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15257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221" y="683965"/>
            <a:ext cx="24384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把文中画线的句子翻译成现代汉语。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(1)宗皋劝帝惇崇宽厚,察纳忠言,勿专以严明为治。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   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           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(2)帝疑有侵冒,令罢归听勘。既而事得白。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译文: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           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09405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一、(2018南通四模,改编)阅读下面的文言文,完成问题。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程南耕先生传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袁 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江宁程氏有二贤焉:其昆曰绵庄先生,余已铭其墓矣;其弟年亦七十有九,曰南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耕先生。余悲绵庄之不及见余铭也,使绵庄见余铭,喜当何似?因思韩退之为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太学生何蕃立生传,岂非欲其亲见之以为笑乐耶?余尝以此语戏南耕,南耕额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手,曰:“幸甚。”遂摭大概而书之。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先生名嗣章,字元朴,一字南耕。先生不问旨畜,虽享多仪,皆畀绵庄,己如不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闻。绵庄静而峻,先生孔扬采色,和颜熙熙,傔从者皆惮伯之严就季之宽。然</a:t>
            </a:r>
            <a:endParaRPr lang="zh-CN" altLang="en-US" dirty="0"/>
          </a:p>
        </p:txBody>
      </p:sp>
      <p:pic>
        <p:nvPicPr>
          <p:cNvPr id="14848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221" y="749354"/>
            <a:ext cx="23717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平生于大义所在勿狎,于不顺虽贲、育何摇焉。中年耳聩,绝意仕进。有欲荐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于朝者,坚谢之。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(有删改)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请根据文章第二段,简要概括南耕先生的形象特点。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         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温和宽厚,淡泊名利,坚守大义(原则),意志坚定。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简要概括南耕先生的形象特点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题目限定了答题区间在文章第二段。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先逐句阅读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理解文意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概括要点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然后加以整合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分条概括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先生不问旨畜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虽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享多仪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皆畀绵庄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己如不闻”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——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淡泊名利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先生孔扬采色”“就季之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宽”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——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温和宽厚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然平生于大义所在勿狎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于不顺虽贲、育何摇焉”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——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坚守大义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意志坚定。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[参考译文]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江宁程氏有二位贤人啊:其中哥哥称绵庄先生,我已经为他写了墓志铭;其中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的弟弟也已经七十九岁了,称南耕先生。我悲叹绵庄先生没来得及看见我给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他写的铭文,假使绵庄先生看见我写的铭文,他该高兴得像什么样子呢?于是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我想起韩愈给太学生何蕃撰立生传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难道不是想要让他亲眼见到关于自己的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传记并因此而感到快乐吗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我曾经拿这话跟南耕先生开玩笑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南耕先生双手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合掌放在额上说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那我可真是幸运极了。”于是我就拾取他生平的大概写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下了南耕先生传。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南耕先生名嗣章,字元朴,一字南耕。南耕先生不过问味美食品,虽然享有许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多礼物,都给了绵庄先生,自己好像没有听说过一样。绵庄先生性格沉稳而严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格,南耕先生神情全在脸上表露出来,和颜悦色,侍从都害怕哥哥的严厉,都亲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近弟弟的宽厚。然而南耕先生一生对涉及大义的事从不轻慢,身处逆境即使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是猛贲、夏育这样的勇猛之士也不能动摇他。中年时耳聋,断绝了做官的念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头。有人想要向朝廷举荐南耕先生,南耕先生都坚决谢绝了他们。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二、(2018南京淮海中学、盐城中学等97校联考,改编)阅读下面的文言文,完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黄州安国寺记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苏 轼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元丰二年十二月,余自吴兴守得罪,上不忍诛,以为黄州团练副使,使思过而自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新焉。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其明年二月,至黄。舍馆粗定,衣食稍给,闭门却扫,收召魂魄,退伏思念,求所以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自新之方,反观从来举意动作,皆不中道,非独今之所以得罪者也。欲新其一,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恐失其二。触类而求之,有不可胜悔者。于是,喟然叹曰:“道不足以御气,性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不足以胜习。不锄其本,而耘其末,今虽改之,后必复作,盍归诚佛僧,求一洗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之?”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得城南精舍曰安国寺,有茂林修竹,陂池亭榭。间一二日辄往,焚香默坐,深自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省察,则物我相忘,身心皆空,求罪垢所从生而不可得。一念清净,染污自落,表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里翛然,无所附丽,私窃乐之。旦往而暮还者,五年于此矣。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(有删改)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请根据文章第三段,概括作者“乐之”的原因。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                                                                                       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安国寺雅致脱俗;静坐安国寺无人打扰;身处安国寺可忘记尘世纷扰;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身处安国寺可去除人生杂念。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首先审题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把握题干的要求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请根据文章第三段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概括作者‘乐之’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的原因”。解答此类题目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要先明确关键点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如“文章第三段”“作者‘乐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之’的原因”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然后到文章的第三段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通读全段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筛选表现作者“乐之”原因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的相关内容。根据文本阅读分析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相关内容应该在“私窃乐之”的前面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如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“有茂林修竹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陂池亭榭”“则物我相忘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身心皆空”“一念清净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染污自落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表里翛然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无所附丽”等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然后用现代汉语将这些内容整合概括即可。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0998445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[参考译文]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元丰二年十二月,我任职吴兴地方的太守,由于得罪了权贵,皇上偏爱又不忍心责备我,所以把我降职为黄州地方的团练副使,给我一个改过自新的机会。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第二年二月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即元丰三年二月到达黄州。初步安排了一下衣食住行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收收一路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上的各种心思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就开始闭门思过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寻找改过自新的方法。回忆以往的任职经历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觉得都跟那些权贵不是一路人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道不同啊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不是今天才得罪他们的。想改造自己的这一方面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又怕失去那一方面。各方面都思考了一下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也没什么做得不对的地方。于是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大声叹息说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正道压不住邪气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个人秉性胜不了歪风。不铲其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0998445" cy="4026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根,而只除其枝叶,现在即使改了,以后老毛病还会犯,何不皈依佛门一洗了之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呢?”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探得吴兴城南边有处僧人居住的处所,名为安国寺,那里有茂盛的树林和高高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的竹子,还有池塘和亭台楼阁。过一两天就去烧香打坐,深深地自我反省审察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心灵达到了忘我的境界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身心皆空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寻求罪过产生的原因是不可得了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但心灵清净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杂念全无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感觉良好。早去晚归了五年的时间。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(1)宗皋劝说皇帝推崇(崇尚)宽容敦厚,明察采纳忠诚的言论,不要只是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把严明作为治理的标准。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(2)皇帝怀疑他有侵夺冒领之嫌,命令他罢职回来听候调查。不久事情的真相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便审察清楚了。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惇崇”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同义复指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推崇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崇尚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察”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明察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纳”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采纳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以</a:t>
            </a:r>
            <a:r>
              <a:rPr lang="en-US" altLang="zh-CN" sz="2607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en-US" altLang="zh-CN" sz="2607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把</a:t>
            </a:r>
            <a:r>
              <a:rPr lang="en-US" altLang="zh-CN" sz="2607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作为</a:t>
            </a:r>
            <a:r>
              <a:rPr lang="en-US" altLang="zh-CN" sz="2607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侵冒”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侵夺冒领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勘”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审问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调查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既而”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不久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白”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审察清楚。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翻译时注意补出“疑”“令”的宾语。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三、(2018如皋三测,改编)阅读下面的文言文,完成问题。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徐中丞讳士林,山东文登人。治狱如神,有宿松民孀田氏,事姑孝,兄某利其产,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逼嫁之,与群匪篡焉;妇刎于途,诬以坠水。公坐堂上,见黑衣女子啾啾如有诉,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召兄某质之,则毛发析洒,口吐实情。公深愧以鬼道设教,而满庭胥吏皆有见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闻,不能掩也。凡狱,决宪于辕垣,绝人影射。守令来谒,命判试其才,教曰:“深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文伤和,姑息养奸,戒之哉!夫律例犹医书《本草》也,不善用药者杀人,不善用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律者亦如之。”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性廉信而绝不自矜。尝贺长至节,天寒裘秃,按察使包括以貂假公,公披之如</a:t>
            </a:r>
            <a:r>
              <a:t/>
            </a:r>
            <a:br/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忘,涕唾交挥,家人耳语曰:“此包公衣也。”公大惭谢过。少顷,论公事快,挥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洒如故。听讼饥,家人供角黍,且判且啖,少顷,髭颐尽赤,盖误朱为饴糖,笔箸交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下,不能复辨也。晚坐白木榻,一灯荧荧然,手披目览,虽除夕元辰勿辍。幕下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客怜之,治具邀公,公猛啖,不问是何膳饮。其平素精神寤寐、偃仰唾涕,知爱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民忧国,惟日不足而已。故于服食居处,人以是供,公以是受,不容心于丰,亦不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容心于俭也。抚吴未逾年,以疾乞归养,舟次于淮安卒。其遗疏云:“愿皇上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除弊政,毋示纷更,广视听而中有独断。爱民勿使之骄,用人先求其直。”章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上,人以比朱文端公。上悼惜,赐祀贤良祠。年五十八。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(有删改)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根据文意,概括徐中丞办案的特点。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                                                  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                                                                                         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700189"/>
            <a:ext cx="11340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擅长攻心(方法奇特);善用律令;勤勉专注,一心为公。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解答此题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首先审题“定向”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本题指向是人物办案的特点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其他方面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的特征需要过滤、舍去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然后再找到文中相应的句子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如“以鬼道设教”“深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文伤和</a:t>
            </a:r>
            <a:r>
              <a:rPr lang="en-US" altLang="zh-CN" sz="2607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不善用律者亦如之”“听讼饥</a:t>
            </a:r>
            <a:r>
              <a:rPr lang="en-US" altLang="zh-CN" sz="2607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不能复辨也”等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最后用恰当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的形容词概括特点。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7205" y="2772197"/>
            <a:ext cx="11080498" cy="3615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[参考译文]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徐中丞,名士林,山东文登人。(徐中丞)审理案件如有神助,宿松有个寡妇田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氏,对她的婆婆很是孝顺,她丈夫的哥哥为夺其家产,逼迫她改嫁,找了一帮坏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人用不正当的手段逼迫她,结果她自刎于途中,那哥哥便撒谎说她是掉进水中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淹死的。徐公坐在公堂上(审理这个案子时),让一个黑衣女子现身堂上声音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凄清地如有冤情哭诉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然后招来田氏丈夫的哥哥对质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田氏丈夫的哥哥一见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黑衣女子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就毛发战栗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说出了实情。徐公对自己用装神弄鬼的办法破案深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感愧疚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而满庭官吏都看到和听到了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这事也不能掩盖了。所有案件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都在官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署依法判决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杜绝别人影响。太守县令如果来拜谒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徐中丞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就会让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他们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判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49214" y="900000"/>
            <a:ext cx="11161240" cy="53417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53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案考验他们的才能,并教导(他们)说:“苛刻地引用法律条文就会伤了和谐,太过迁就包容就会助长坏人作恶,这些要警惕啊!法律条例就如同医书《本草纲目》,不善于用药的人就会(用它)杀人,不善于使用法律的就和那情况一样啊。”</a:t>
            </a:r>
            <a:endParaRPr lang="zh-CN" altLang="en-US" dirty="0"/>
          </a:p>
          <a:p>
            <a:pPr eaLnBrk="0" latinLnBrk="1" hangingPunct="0">
              <a:lnSpc>
                <a:spcPts val="53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(徐中丞)性格清廉诚信而绝不自我夸耀。曾经在庆贺长至节(即冬至节)时,天气严寒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徐中丞的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大衣皮毛脱落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按察使包括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人名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把自己的貂衣借给徐公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徐公披上后就好像忘记了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那是别人的衣服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鼻涕和唾液都抛洒在貂衣上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家人私下里轻声说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这是包公的衣服。”徐公非常惭愧赶紧谢罪道歉。过了一会儿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谈论公事兴起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鼻涕和唾液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挥洒如故。审理诉讼时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徐中丞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饿了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家人就给了他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070453" cy="53417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ts val="53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粽子,他一边判案一边吃,不一会儿嘴角、面颊都红了,大概是误把红色墨水当作饴糖了,毛笔和筷子交替而下,不能够再辨别了。晚上坐在白木床榻上,点着一盏光焰闪烁的灯,手里拿着书在读,即使是除夕元旦也不停止。幕下的门客怜爱他,准备了丰盛的酒席邀请他,徐公则大吃大喝,不问是什么样的饭。他平常日夜思考的、一举一动之间,都是爱民忧国的事情,只是感到时间不够罢了。所以对穿衣吃饭睡觉的事情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人们常常因此供给他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徐也是因此欣然接受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不把丰盛或是节俭放在心上。担任吴州巡抚未超过一年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就以疾病请求告老还乡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船停靠在淮安的时候去世了。他在遗书上说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希望皇上革除弊政,不要反复改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0998445" cy="5230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变政策,广泛地考察但心中要有主见。爱护百姓不让他们骄傲,选用人才要先追求他品行端正。”奏章呈上,人们以此把他比作朱文端公。皇上痛悼惋惜,赏赐祀贤良祠。享年五十八岁。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名师点睛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要学会带题阅读。在通读全文的基础上分两步:第一步是审题,审出概括分析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的关键词语,并在对这个关键词语的意思准确理解后,根据这个关键词语去锁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定阅读的相关区域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答题区域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。第二步是对相关区域文字进行局部细读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它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要写的对象是什么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能体现对象特点的关键词语是什么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分为几个小层写的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等等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都要细细追究。如上文第二题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第三段”是答题区间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乐之”“原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因”是关键词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文段以“私窃乐之”为界分两层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前面讲原因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后面讲表现。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如此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以题为导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带题阅读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不难得出正确答案。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练后心得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四、(2018前黄中学等三校联考,改编)阅读下面的文言文,完成问题。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魏仁浦传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魏仁浦字道济,卫州汲人。幼孤贫,母为假黄缣制暑服,仁浦年十三,叹曰:“为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人子不克供养,乃使慈母求贷以衣我,我能安乎!”因慷慨泣下。辞母诣洛阳,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济河沉衣中流,誓曰:“不贵达,不复渡此!”晋末,隶枢密院为小吏,任职端谨,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侪辈不能及。契丹入中原,仁浦随众北迁。会契丹主殂于真定,仁浦得脱归。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魏帅杜重威素知仁浦谨厚,善书计,欲留补牙职。仁浦以重威降将,不愿事之,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遂遁去。重威遣骑追之,不及。汉祖起太原,次巩县,仁浦迎谒道左,即补旧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职。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142461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乾祐末,隐帝用武德使李邺等谋,诛大臣杨邠、史弘肇等,密诏澶帅李洪义杀骑将王殷,令郭崇害周祖。洪义知事不济,与殷谋,遣副使陈光穗赍诏示周祖。周祖惧,召仁浦入计,且示以诏曰:“朝廷将杀我,我死不惧,独不念麾下将士乎?”仁浦曰:“侍中握强兵临重镇,有功朝廷,君上信谗,图害忠良,虽欲割心自明,奚可得也?事将奈何?今诏始下,外无知者,莫若易诏以尽诛将士为名,激其怒心,非徒自免,亦可为杨、史雪冤。”周祖纳其言,易诏书以示诸将。众惧且怒,遂长驱渡河。及即位,以仁浦为枢密副承旨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周祖尝问仁浦诸州屯兵之数及将校名氏,令检簿视之。仁浦曰:“臣能记之。”遂手疏于纸,校簿无差,周祖尤倚重焉。周祖大渐,谓世宗曰:“李洪义长与节镇,</a:t>
            </a:r>
            <a:endParaRPr lang="zh-CN" altLang="en-US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化学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0.xml"/></Relationships>
</file>

<file path=customXml/_rels/item1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1.xml"/></Relationships>
</file>

<file path=customXml/_rels/item1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2.xml"/></Relationships>
</file>

<file path=customXml/_rels/item1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3.xml"/></Relationships>
</file>

<file path=customXml/_rels/item1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4.xml"/></Relationships>
</file>

<file path=customXml/_rels/item1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5.xml"/></Relationships>
</file>

<file path=customXml/_rels/item1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6.xml"/></Relationships>
</file>

<file path=customXml/_rels/item1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7.xml"/></Relationships>
</file>

<file path=customXml/_rels/item1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8.xml"/></Relationships>
</file>

<file path=customXml/_rels/item1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9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0.xml"/></Relationships>
</file>

<file path=customXml/_rels/item1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1.xml"/></Relationships>
</file>

<file path=customXml/_rels/item1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2.xml"/></Relationships>
</file>

<file path=customXml/_rels/item1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3.xml"/></Relationships>
</file>

<file path=customXml/_rels/item1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4.xml"/></Relationships>
</file>

<file path=customXml/_rels/item1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5.xml"/></Relationships>
</file>

<file path=customXml/_rels/item1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6.xml"/></Relationships>
</file>

<file path=customXml/_rels/item1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7.xml"/></Relationships>
</file>

<file path=customXml/_rels/item1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8.xml"/></Relationships>
</file>

<file path=customXml/_rels/item1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9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0.xml"/></Relationships>
</file>

<file path=customXml/_rels/item1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1.xml"/></Relationships>
</file>

<file path=customXml/_rels/item1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2.xml"/></Relationships>
</file>

<file path=customXml/_rels/item1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3.xml"/></Relationships>
</file>

<file path=customXml/_rels/item1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4.xml"/></Relationships>
</file>

<file path=customXml/_rels/item1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5.xml"/></Relationships>
</file>

<file path=customXml/_rels/item1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6.xml"/></Relationships>
</file>

<file path=customXml/_rels/item1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7.xml"/></Relationships>
</file>

<file path=customXml/_rels/item1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8.xml"/></Relationships>
</file>

<file path=customXml/_rels/item1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9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0.xml"/></Relationships>
</file>

<file path=customXml/_rels/item1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1.xml"/></Relationships>
</file>

<file path=customXml/_rels/item1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2.xml"/></Relationships>
</file>

<file path=customXml/_rels/item1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3.xml"/></Relationships>
</file>

<file path=customXml/_rels/item1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4.xml"/></Relationships>
</file>

<file path=customXml/_rels/item1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5.xml"/></Relationships>
</file>

<file path=customXml/_rels/item1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6.xml"/></Relationships>
</file>

<file path=customXml/_rels/item1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7.xml"/></Relationships>
</file>

<file path=customXml/_rels/item1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8.xml"/></Relationships>
</file>

<file path=customXml/_rels/item1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9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0.xml"/></Relationships>
</file>

<file path=customXml/_rels/item1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1.xml"/></Relationships>
</file>

<file path=customXml/_rels/item1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2.xml"/></Relationships>
</file>

<file path=customXml/_rels/item1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3.xml"/></Relationships>
</file>

<file path=customXml/_rels/item1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4.xml"/></Relationships>
</file>

<file path=customXml/_rels/item1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5.xml"/></Relationships>
</file>

<file path=customXml/_rels/item1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6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_rels/item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6.xml"/></Relationships>
</file>

<file path=customXml/_rels/item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7.xml"/></Relationships>
</file>

<file path=customXml/_rels/item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8.xml"/></Relationships>
</file>

<file path=customXml/_rels/item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4D91D68B-66FE-4F62-9BB0-E20391B10809}">
  <ds:schemaRefs/>
</ds:datastoreItem>
</file>

<file path=customXml/itemProps10.xml><?xml version="1.0" encoding="utf-8"?>
<ds:datastoreItem xmlns:ds="http://schemas.openxmlformats.org/officeDocument/2006/customXml" ds:itemID="{6AE6FF6E-C4A6-4D4E-85B9-ADD318422685}">
  <ds:schemaRefs/>
</ds:datastoreItem>
</file>

<file path=customXml/itemProps100.xml><?xml version="1.0" encoding="utf-8"?>
<ds:datastoreItem xmlns:ds="http://schemas.openxmlformats.org/officeDocument/2006/customXml" ds:itemID="{1AAE7F10-D763-4068-A640-32633A436F59}">
  <ds:schemaRefs/>
</ds:datastoreItem>
</file>

<file path=customXml/itemProps101.xml><?xml version="1.0" encoding="utf-8"?>
<ds:datastoreItem xmlns:ds="http://schemas.openxmlformats.org/officeDocument/2006/customXml" ds:itemID="{D6C8D65F-38FD-4E4E-AF18-9730E250D193}">
  <ds:schemaRefs/>
</ds:datastoreItem>
</file>

<file path=customXml/itemProps102.xml><?xml version="1.0" encoding="utf-8"?>
<ds:datastoreItem xmlns:ds="http://schemas.openxmlformats.org/officeDocument/2006/customXml" ds:itemID="{D017F4A0-E55C-4FBA-8EE9-49D7754641B3}">
  <ds:schemaRefs/>
</ds:datastoreItem>
</file>

<file path=customXml/itemProps103.xml><?xml version="1.0" encoding="utf-8"?>
<ds:datastoreItem xmlns:ds="http://schemas.openxmlformats.org/officeDocument/2006/customXml" ds:itemID="{4092E152-9620-4BA2-96C5-A588C7AA20FF}">
  <ds:schemaRefs/>
</ds:datastoreItem>
</file>

<file path=customXml/itemProps104.xml><?xml version="1.0" encoding="utf-8"?>
<ds:datastoreItem xmlns:ds="http://schemas.openxmlformats.org/officeDocument/2006/customXml" ds:itemID="{FEF84D58-7CB9-405E-8D8A-E8D00DBBFE59}">
  <ds:schemaRefs/>
</ds:datastoreItem>
</file>

<file path=customXml/itemProps105.xml><?xml version="1.0" encoding="utf-8"?>
<ds:datastoreItem xmlns:ds="http://schemas.openxmlformats.org/officeDocument/2006/customXml" ds:itemID="{64BC08E3-A70B-4A92-8658-DE086B466F1F}">
  <ds:schemaRefs/>
</ds:datastoreItem>
</file>

<file path=customXml/itemProps106.xml><?xml version="1.0" encoding="utf-8"?>
<ds:datastoreItem xmlns:ds="http://schemas.openxmlformats.org/officeDocument/2006/customXml" ds:itemID="{DC0D8448-42EB-4F8E-AE85-AB10B8E043BC}">
  <ds:schemaRefs/>
</ds:datastoreItem>
</file>

<file path=customXml/itemProps107.xml><?xml version="1.0" encoding="utf-8"?>
<ds:datastoreItem xmlns:ds="http://schemas.openxmlformats.org/officeDocument/2006/customXml" ds:itemID="{02D78398-BB54-4E70-8D0D-DE791B9FE01E}">
  <ds:schemaRefs/>
</ds:datastoreItem>
</file>

<file path=customXml/itemProps108.xml><?xml version="1.0" encoding="utf-8"?>
<ds:datastoreItem xmlns:ds="http://schemas.openxmlformats.org/officeDocument/2006/customXml" ds:itemID="{CA560E59-96ED-44EA-A054-2F0515B1D100}">
  <ds:schemaRefs/>
</ds:datastoreItem>
</file>

<file path=customXml/itemProps109.xml><?xml version="1.0" encoding="utf-8"?>
<ds:datastoreItem xmlns:ds="http://schemas.openxmlformats.org/officeDocument/2006/customXml" ds:itemID="{226D9906-0FC0-402E-AB2E-B0F58A419E37}">
  <ds:schemaRefs/>
</ds:datastoreItem>
</file>

<file path=customXml/itemProps11.xml><?xml version="1.0" encoding="utf-8"?>
<ds:datastoreItem xmlns:ds="http://schemas.openxmlformats.org/officeDocument/2006/customXml" ds:itemID="{CBE83EDE-F3B1-4AD8-A364-F27920FBDAC2}">
  <ds:schemaRefs/>
</ds:datastoreItem>
</file>

<file path=customXml/itemProps110.xml><?xml version="1.0" encoding="utf-8"?>
<ds:datastoreItem xmlns:ds="http://schemas.openxmlformats.org/officeDocument/2006/customXml" ds:itemID="{8C6006FE-9DD9-4249-9384-6891D9769631}">
  <ds:schemaRefs/>
</ds:datastoreItem>
</file>

<file path=customXml/itemProps111.xml><?xml version="1.0" encoding="utf-8"?>
<ds:datastoreItem xmlns:ds="http://schemas.openxmlformats.org/officeDocument/2006/customXml" ds:itemID="{8A204143-0316-4614-AB1F-DDFC06FCC7BF}">
  <ds:schemaRefs/>
</ds:datastoreItem>
</file>

<file path=customXml/itemProps112.xml><?xml version="1.0" encoding="utf-8"?>
<ds:datastoreItem xmlns:ds="http://schemas.openxmlformats.org/officeDocument/2006/customXml" ds:itemID="{0C14A113-F514-4550-B21B-EE198EF48C0C}">
  <ds:schemaRefs/>
</ds:datastoreItem>
</file>

<file path=customXml/itemProps113.xml><?xml version="1.0" encoding="utf-8"?>
<ds:datastoreItem xmlns:ds="http://schemas.openxmlformats.org/officeDocument/2006/customXml" ds:itemID="{F9A20F7E-B92F-4B10-A3E3-3B2E80E5E311}">
  <ds:schemaRefs/>
</ds:datastoreItem>
</file>

<file path=customXml/itemProps114.xml><?xml version="1.0" encoding="utf-8"?>
<ds:datastoreItem xmlns:ds="http://schemas.openxmlformats.org/officeDocument/2006/customXml" ds:itemID="{EEDB598D-C73D-41D5-A1F6-D778BD7F4C2E}">
  <ds:schemaRefs/>
</ds:datastoreItem>
</file>

<file path=customXml/itemProps115.xml><?xml version="1.0" encoding="utf-8"?>
<ds:datastoreItem xmlns:ds="http://schemas.openxmlformats.org/officeDocument/2006/customXml" ds:itemID="{BC57CA1E-0AEF-45BD-BC97-9E550816139E}">
  <ds:schemaRefs/>
</ds:datastoreItem>
</file>

<file path=customXml/itemProps116.xml><?xml version="1.0" encoding="utf-8"?>
<ds:datastoreItem xmlns:ds="http://schemas.openxmlformats.org/officeDocument/2006/customXml" ds:itemID="{A634540F-F97F-4807-A0F6-1B2CBFD5A982}">
  <ds:schemaRefs/>
</ds:datastoreItem>
</file>

<file path=customXml/itemProps117.xml><?xml version="1.0" encoding="utf-8"?>
<ds:datastoreItem xmlns:ds="http://schemas.openxmlformats.org/officeDocument/2006/customXml" ds:itemID="{38B3574A-A4FF-476C-964E-92BCA8C948E0}">
  <ds:schemaRefs/>
</ds:datastoreItem>
</file>

<file path=customXml/itemProps118.xml><?xml version="1.0" encoding="utf-8"?>
<ds:datastoreItem xmlns:ds="http://schemas.openxmlformats.org/officeDocument/2006/customXml" ds:itemID="{BB198F55-CFA7-4AE7-9409-0187BA52BC02}">
  <ds:schemaRefs/>
</ds:datastoreItem>
</file>

<file path=customXml/itemProps119.xml><?xml version="1.0" encoding="utf-8"?>
<ds:datastoreItem xmlns:ds="http://schemas.openxmlformats.org/officeDocument/2006/customXml" ds:itemID="{43347D5C-2618-4BD0-8319-60B90E7A18A9}">
  <ds:schemaRefs/>
</ds:datastoreItem>
</file>

<file path=customXml/itemProps12.xml><?xml version="1.0" encoding="utf-8"?>
<ds:datastoreItem xmlns:ds="http://schemas.openxmlformats.org/officeDocument/2006/customXml" ds:itemID="{9DF8F9A2-82D4-432D-A60E-404D0A5D5A4E}">
  <ds:schemaRefs/>
</ds:datastoreItem>
</file>

<file path=customXml/itemProps120.xml><?xml version="1.0" encoding="utf-8"?>
<ds:datastoreItem xmlns:ds="http://schemas.openxmlformats.org/officeDocument/2006/customXml" ds:itemID="{6DD2B9A3-8A9E-41E3-8D4A-8F54F4F0D1EE}">
  <ds:schemaRefs/>
</ds:datastoreItem>
</file>

<file path=customXml/itemProps121.xml><?xml version="1.0" encoding="utf-8"?>
<ds:datastoreItem xmlns:ds="http://schemas.openxmlformats.org/officeDocument/2006/customXml" ds:itemID="{C1926B01-CC4E-45C0-B118-2E12E5CF8405}">
  <ds:schemaRefs/>
</ds:datastoreItem>
</file>

<file path=customXml/itemProps122.xml><?xml version="1.0" encoding="utf-8"?>
<ds:datastoreItem xmlns:ds="http://schemas.openxmlformats.org/officeDocument/2006/customXml" ds:itemID="{D211B608-478D-463D-8CA1-B29174BD410A}">
  <ds:schemaRefs/>
</ds:datastoreItem>
</file>

<file path=customXml/itemProps123.xml><?xml version="1.0" encoding="utf-8"?>
<ds:datastoreItem xmlns:ds="http://schemas.openxmlformats.org/officeDocument/2006/customXml" ds:itemID="{DE33CE71-9C81-4994-9955-23CFDF03C527}">
  <ds:schemaRefs/>
</ds:datastoreItem>
</file>

<file path=customXml/itemProps124.xml><?xml version="1.0" encoding="utf-8"?>
<ds:datastoreItem xmlns:ds="http://schemas.openxmlformats.org/officeDocument/2006/customXml" ds:itemID="{A24B895F-5808-4029-B754-264B5282AB26}">
  <ds:schemaRefs/>
</ds:datastoreItem>
</file>

<file path=customXml/itemProps125.xml><?xml version="1.0" encoding="utf-8"?>
<ds:datastoreItem xmlns:ds="http://schemas.openxmlformats.org/officeDocument/2006/customXml" ds:itemID="{F7E3B719-6FAE-49B3-B10F-EBD56C8898BF}">
  <ds:schemaRefs/>
</ds:datastoreItem>
</file>

<file path=customXml/itemProps126.xml><?xml version="1.0" encoding="utf-8"?>
<ds:datastoreItem xmlns:ds="http://schemas.openxmlformats.org/officeDocument/2006/customXml" ds:itemID="{FF90CF59-11A3-4D70-9E5C-E72BC1ED7572}">
  <ds:schemaRefs/>
</ds:datastoreItem>
</file>

<file path=customXml/itemProps127.xml><?xml version="1.0" encoding="utf-8"?>
<ds:datastoreItem xmlns:ds="http://schemas.openxmlformats.org/officeDocument/2006/customXml" ds:itemID="{26E8AD03-EE76-4EAD-B6ED-4E5B592C61CE}">
  <ds:schemaRefs/>
</ds:datastoreItem>
</file>

<file path=customXml/itemProps128.xml><?xml version="1.0" encoding="utf-8"?>
<ds:datastoreItem xmlns:ds="http://schemas.openxmlformats.org/officeDocument/2006/customXml" ds:itemID="{6AD65992-728D-4FFF-86DA-54CA6FA2F232}">
  <ds:schemaRefs/>
</ds:datastoreItem>
</file>

<file path=customXml/itemProps129.xml><?xml version="1.0" encoding="utf-8"?>
<ds:datastoreItem xmlns:ds="http://schemas.openxmlformats.org/officeDocument/2006/customXml" ds:itemID="{1DF0B749-A810-4AD4-BBA5-A317C662F087}">
  <ds:schemaRefs/>
</ds:datastoreItem>
</file>

<file path=customXml/itemProps13.xml><?xml version="1.0" encoding="utf-8"?>
<ds:datastoreItem xmlns:ds="http://schemas.openxmlformats.org/officeDocument/2006/customXml" ds:itemID="{F2709FA7-670B-405F-AB26-FB471F44137A}">
  <ds:schemaRefs/>
</ds:datastoreItem>
</file>

<file path=customXml/itemProps130.xml><?xml version="1.0" encoding="utf-8"?>
<ds:datastoreItem xmlns:ds="http://schemas.openxmlformats.org/officeDocument/2006/customXml" ds:itemID="{5F4DCAF0-80FD-410E-8289-EE17A39768CC}">
  <ds:schemaRefs/>
</ds:datastoreItem>
</file>

<file path=customXml/itemProps131.xml><?xml version="1.0" encoding="utf-8"?>
<ds:datastoreItem xmlns:ds="http://schemas.openxmlformats.org/officeDocument/2006/customXml" ds:itemID="{15010F19-7888-4FE9-B30D-5FA73AC7159E}">
  <ds:schemaRefs/>
</ds:datastoreItem>
</file>

<file path=customXml/itemProps132.xml><?xml version="1.0" encoding="utf-8"?>
<ds:datastoreItem xmlns:ds="http://schemas.openxmlformats.org/officeDocument/2006/customXml" ds:itemID="{497ACB8E-1E4D-4158-9120-77EE35319061}">
  <ds:schemaRefs/>
</ds:datastoreItem>
</file>

<file path=customXml/itemProps133.xml><?xml version="1.0" encoding="utf-8"?>
<ds:datastoreItem xmlns:ds="http://schemas.openxmlformats.org/officeDocument/2006/customXml" ds:itemID="{BCCF25DC-54BB-46F0-A447-F9B0123BB93F}">
  <ds:schemaRefs/>
</ds:datastoreItem>
</file>

<file path=customXml/itemProps134.xml><?xml version="1.0" encoding="utf-8"?>
<ds:datastoreItem xmlns:ds="http://schemas.openxmlformats.org/officeDocument/2006/customXml" ds:itemID="{29F9B986-6047-474B-A7B6-967A964EA01D}">
  <ds:schemaRefs/>
</ds:datastoreItem>
</file>

<file path=customXml/itemProps135.xml><?xml version="1.0" encoding="utf-8"?>
<ds:datastoreItem xmlns:ds="http://schemas.openxmlformats.org/officeDocument/2006/customXml" ds:itemID="{C474C599-82FB-405B-BA2E-71F5CC9F686C}">
  <ds:schemaRefs/>
</ds:datastoreItem>
</file>

<file path=customXml/itemProps136.xml><?xml version="1.0" encoding="utf-8"?>
<ds:datastoreItem xmlns:ds="http://schemas.openxmlformats.org/officeDocument/2006/customXml" ds:itemID="{544CD101-2E9B-465A-93C4-86514A3EFE2B}">
  <ds:schemaRefs/>
</ds:datastoreItem>
</file>

<file path=customXml/itemProps137.xml><?xml version="1.0" encoding="utf-8"?>
<ds:datastoreItem xmlns:ds="http://schemas.openxmlformats.org/officeDocument/2006/customXml" ds:itemID="{477F3AAA-E685-48B7-8CC5-1A88FA368C93}">
  <ds:schemaRefs/>
</ds:datastoreItem>
</file>

<file path=customXml/itemProps138.xml><?xml version="1.0" encoding="utf-8"?>
<ds:datastoreItem xmlns:ds="http://schemas.openxmlformats.org/officeDocument/2006/customXml" ds:itemID="{330C396C-03EB-4CD2-897D-8095AEE883B6}">
  <ds:schemaRefs/>
</ds:datastoreItem>
</file>

<file path=customXml/itemProps139.xml><?xml version="1.0" encoding="utf-8"?>
<ds:datastoreItem xmlns:ds="http://schemas.openxmlformats.org/officeDocument/2006/customXml" ds:itemID="{2D2F6829-91B3-49B7-8BF1-7AE2C22D6031}">
  <ds:schemaRefs/>
</ds:datastoreItem>
</file>

<file path=customXml/itemProps14.xml><?xml version="1.0" encoding="utf-8"?>
<ds:datastoreItem xmlns:ds="http://schemas.openxmlformats.org/officeDocument/2006/customXml" ds:itemID="{3DFF53EC-D8EC-46D2-BEB6-E2C0640AE1DF}">
  <ds:schemaRefs/>
</ds:datastoreItem>
</file>

<file path=customXml/itemProps140.xml><?xml version="1.0" encoding="utf-8"?>
<ds:datastoreItem xmlns:ds="http://schemas.openxmlformats.org/officeDocument/2006/customXml" ds:itemID="{42AC3E41-C139-499C-90ED-0653CE4CC23C}">
  <ds:schemaRefs/>
</ds:datastoreItem>
</file>

<file path=customXml/itemProps141.xml><?xml version="1.0" encoding="utf-8"?>
<ds:datastoreItem xmlns:ds="http://schemas.openxmlformats.org/officeDocument/2006/customXml" ds:itemID="{BED4A289-05F6-4BC4-B9CA-BC53999D9D72}">
  <ds:schemaRefs/>
</ds:datastoreItem>
</file>

<file path=customXml/itemProps142.xml><?xml version="1.0" encoding="utf-8"?>
<ds:datastoreItem xmlns:ds="http://schemas.openxmlformats.org/officeDocument/2006/customXml" ds:itemID="{C7C8F56B-74B4-45C6-8802-17D864588E9A}">
  <ds:schemaRefs/>
</ds:datastoreItem>
</file>

<file path=customXml/itemProps143.xml><?xml version="1.0" encoding="utf-8"?>
<ds:datastoreItem xmlns:ds="http://schemas.openxmlformats.org/officeDocument/2006/customXml" ds:itemID="{84EAAF30-F71F-4925-A483-94029AB53C0F}">
  <ds:schemaRefs/>
</ds:datastoreItem>
</file>

<file path=customXml/itemProps144.xml><?xml version="1.0" encoding="utf-8"?>
<ds:datastoreItem xmlns:ds="http://schemas.openxmlformats.org/officeDocument/2006/customXml" ds:itemID="{8DF19CD8-5F2B-4D8C-BC40-933BB888D01A}">
  <ds:schemaRefs/>
</ds:datastoreItem>
</file>

<file path=customXml/itemProps145.xml><?xml version="1.0" encoding="utf-8"?>
<ds:datastoreItem xmlns:ds="http://schemas.openxmlformats.org/officeDocument/2006/customXml" ds:itemID="{C4CE3459-C128-492E-BB85-95E33521A887}">
  <ds:schemaRefs/>
</ds:datastoreItem>
</file>

<file path=customXml/itemProps146.xml><?xml version="1.0" encoding="utf-8"?>
<ds:datastoreItem xmlns:ds="http://schemas.openxmlformats.org/officeDocument/2006/customXml" ds:itemID="{5BFC7622-1244-4BDA-A173-420936AFB781}">
  <ds:schemaRefs/>
</ds:datastoreItem>
</file>

<file path=customXml/itemProps15.xml><?xml version="1.0" encoding="utf-8"?>
<ds:datastoreItem xmlns:ds="http://schemas.openxmlformats.org/officeDocument/2006/customXml" ds:itemID="{A908F810-7D80-427C-9290-EA8FD0E9C237}">
  <ds:schemaRefs/>
</ds:datastoreItem>
</file>

<file path=customXml/itemProps16.xml><?xml version="1.0" encoding="utf-8"?>
<ds:datastoreItem xmlns:ds="http://schemas.openxmlformats.org/officeDocument/2006/customXml" ds:itemID="{98A2E00A-EFF7-4AFA-9CFE-84C73B5920DB}">
  <ds:schemaRefs/>
</ds:datastoreItem>
</file>

<file path=customXml/itemProps17.xml><?xml version="1.0" encoding="utf-8"?>
<ds:datastoreItem xmlns:ds="http://schemas.openxmlformats.org/officeDocument/2006/customXml" ds:itemID="{87D0004E-C5E7-47D8-8DCB-F2D384882E21}">
  <ds:schemaRefs/>
</ds:datastoreItem>
</file>

<file path=customXml/itemProps18.xml><?xml version="1.0" encoding="utf-8"?>
<ds:datastoreItem xmlns:ds="http://schemas.openxmlformats.org/officeDocument/2006/customXml" ds:itemID="{A97BFE42-2D59-496A-9BA9-12630F03F239}">
  <ds:schemaRefs/>
</ds:datastoreItem>
</file>

<file path=customXml/itemProps19.xml><?xml version="1.0" encoding="utf-8"?>
<ds:datastoreItem xmlns:ds="http://schemas.openxmlformats.org/officeDocument/2006/customXml" ds:itemID="{D5337A0B-8A3C-42B9-910D-7C67CA3D4FC2}">
  <ds:schemaRefs/>
</ds:datastoreItem>
</file>

<file path=customXml/itemProps2.xml><?xml version="1.0" encoding="utf-8"?>
<ds:datastoreItem xmlns:ds="http://schemas.openxmlformats.org/officeDocument/2006/customXml" ds:itemID="{3C3F887C-F4D0-4C14-B6B0-18C529AF8F6C}">
  <ds:schemaRefs/>
</ds:datastoreItem>
</file>

<file path=customXml/itemProps20.xml><?xml version="1.0" encoding="utf-8"?>
<ds:datastoreItem xmlns:ds="http://schemas.openxmlformats.org/officeDocument/2006/customXml" ds:itemID="{1791AB51-7752-4D77-BB53-0F93F421656A}">
  <ds:schemaRefs/>
</ds:datastoreItem>
</file>

<file path=customXml/itemProps21.xml><?xml version="1.0" encoding="utf-8"?>
<ds:datastoreItem xmlns:ds="http://schemas.openxmlformats.org/officeDocument/2006/customXml" ds:itemID="{057684E9-890E-4A6B-BE56-35BCCA75042F}">
  <ds:schemaRefs/>
</ds:datastoreItem>
</file>

<file path=customXml/itemProps22.xml><?xml version="1.0" encoding="utf-8"?>
<ds:datastoreItem xmlns:ds="http://schemas.openxmlformats.org/officeDocument/2006/customXml" ds:itemID="{A8D0BE29-91A1-41C6-9E38-CAAD951AA4C3}">
  <ds:schemaRefs/>
</ds:datastoreItem>
</file>

<file path=customXml/itemProps23.xml><?xml version="1.0" encoding="utf-8"?>
<ds:datastoreItem xmlns:ds="http://schemas.openxmlformats.org/officeDocument/2006/customXml" ds:itemID="{9E0D7368-1E19-4E04-B040-2D1539BB2D2E}">
  <ds:schemaRefs/>
</ds:datastoreItem>
</file>

<file path=customXml/itemProps24.xml><?xml version="1.0" encoding="utf-8"?>
<ds:datastoreItem xmlns:ds="http://schemas.openxmlformats.org/officeDocument/2006/customXml" ds:itemID="{9611FE9D-C9BD-49CE-9D17-7BF439DAA8F7}">
  <ds:schemaRefs/>
</ds:datastoreItem>
</file>

<file path=customXml/itemProps25.xml><?xml version="1.0" encoding="utf-8"?>
<ds:datastoreItem xmlns:ds="http://schemas.openxmlformats.org/officeDocument/2006/customXml" ds:itemID="{8814F8CB-7675-47D8-9537-1E3B27028FB0}">
  <ds:schemaRefs/>
</ds:datastoreItem>
</file>

<file path=customXml/itemProps26.xml><?xml version="1.0" encoding="utf-8"?>
<ds:datastoreItem xmlns:ds="http://schemas.openxmlformats.org/officeDocument/2006/customXml" ds:itemID="{187B30B6-6BDE-4248-82DD-E7B97E67F060}">
  <ds:schemaRefs/>
</ds:datastoreItem>
</file>

<file path=customXml/itemProps27.xml><?xml version="1.0" encoding="utf-8"?>
<ds:datastoreItem xmlns:ds="http://schemas.openxmlformats.org/officeDocument/2006/customXml" ds:itemID="{2EEA6C7A-BA20-416D-BCA5-C45D816BA84F}">
  <ds:schemaRefs/>
</ds:datastoreItem>
</file>

<file path=customXml/itemProps28.xml><?xml version="1.0" encoding="utf-8"?>
<ds:datastoreItem xmlns:ds="http://schemas.openxmlformats.org/officeDocument/2006/customXml" ds:itemID="{8FF2AC8F-48EA-418A-A469-7B0E35ED14E6}">
  <ds:schemaRefs/>
</ds:datastoreItem>
</file>

<file path=customXml/itemProps29.xml><?xml version="1.0" encoding="utf-8"?>
<ds:datastoreItem xmlns:ds="http://schemas.openxmlformats.org/officeDocument/2006/customXml" ds:itemID="{1282A357-B608-47D1-965D-8B7944FC7AAE}">
  <ds:schemaRefs/>
</ds:datastoreItem>
</file>

<file path=customXml/itemProps3.xml><?xml version="1.0" encoding="utf-8"?>
<ds:datastoreItem xmlns:ds="http://schemas.openxmlformats.org/officeDocument/2006/customXml" ds:itemID="{3A1DC0B9-5F36-45BB-92E4-0A48B0328266}">
  <ds:schemaRefs/>
</ds:datastoreItem>
</file>

<file path=customXml/itemProps30.xml><?xml version="1.0" encoding="utf-8"?>
<ds:datastoreItem xmlns:ds="http://schemas.openxmlformats.org/officeDocument/2006/customXml" ds:itemID="{B0D8A918-E4B0-4B26-A8D3-DBE63182E914}">
  <ds:schemaRefs/>
</ds:datastoreItem>
</file>

<file path=customXml/itemProps31.xml><?xml version="1.0" encoding="utf-8"?>
<ds:datastoreItem xmlns:ds="http://schemas.openxmlformats.org/officeDocument/2006/customXml" ds:itemID="{640E0417-CF00-403D-8EB5-67C85CBCA356}">
  <ds:schemaRefs/>
</ds:datastoreItem>
</file>

<file path=customXml/itemProps32.xml><?xml version="1.0" encoding="utf-8"?>
<ds:datastoreItem xmlns:ds="http://schemas.openxmlformats.org/officeDocument/2006/customXml" ds:itemID="{7761B047-050F-4C26-85D2-0B15EE290792}">
  <ds:schemaRefs/>
</ds:datastoreItem>
</file>

<file path=customXml/itemProps33.xml><?xml version="1.0" encoding="utf-8"?>
<ds:datastoreItem xmlns:ds="http://schemas.openxmlformats.org/officeDocument/2006/customXml" ds:itemID="{10DBB330-5BEF-4AA0-BB0D-3A0DF9AFBCF7}">
  <ds:schemaRefs/>
</ds:datastoreItem>
</file>

<file path=customXml/itemProps34.xml><?xml version="1.0" encoding="utf-8"?>
<ds:datastoreItem xmlns:ds="http://schemas.openxmlformats.org/officeDocument/2006/customXml" ds:itemID="{F84E2FFF-A3E4-4D85-AB35-15BA336ABABB}">
  <ds:schemaRefs/>
</ds:datastoreItem>
</file>

<file path=customXml/itemProps35.xml><?xml version="1.0" encoding="utf-8"?>
<ds:datastoreItem xmlns:ds="http://schemas.openxmlformats.org/officeDocument/2006/customXml" ds:itemID="{BADA207D-90CA-41D5-82A1-987E451CD69D}">
  <ds:schemaRefs/>
</ds:datastoreItem>
</file>

<file path=customXml/itemProps36.xml><?xml version="1.0" encoding="utf-8"?>
<ds:datastoreItem xmlns:ds="http://schemas.openxmlformats.org/officeDocument/2006/customXml" ds:itemID="{FC801832-3BC5-4445-B9C9-64C1BC649ABB}">
  <ds:schemaRefs/>
</ds:datastoreItem>
</file>

<file path=customXml/itemProps37.xml><?xml version="1.0" encoding="utf-8"?>
<ds:datastoreItem xmlns:ds="http://schemas.openxmlformats.org/officeDocument/2006/customXml" ds:itemID="{31737C12-67AC-45C1-AFB4-1D39A07B081C}">
  <ds:schemaRefs/>
</ds:datastoreItem>
</file>

<file path=customXml/itemProps38.xml><?xml version="1.0" encoding="utf-8"?>
<ds:datastoreItem xmlns:ds="http://schemas.openxmlformats.org/officeDocument/2006/customXml" ds:itemID="{70236D86-B681-4CA5-AFC2-0B7686907AB4}">
  <ds:schemaRefs/>
</ds:datastoreItem>
</file>

<file path=customXml/itemProps39.xml><?xml version="1.0" encoding="utf-8"?>
<ds:datastoreItem xmlns:ds="http://schemas.openxmlformats.org/officeDocument/2006/customXml" ds:itemID="{0B94485C-8E53-464E-8FB6-F1DDD5D70ECB}">
  <ds:schemaRefs/>
</ds:datastoreItem>
</file>

<file path=customXml/itemProps4.xml><?xml version="1.0" encoding="utf-8"?>
<ds:datastoreItem xmlns:ds="http://schemas.openxmlformats.org/officeDocument/2006/customXml" ds:itemID="{2F363ED5-3D62-488A-9E6D-9605E6AD3AB3}">
  <ds:schemaRefs/>
</ds:datastoreItem>
</file>

<file path=customXml/itemProps40.xml><?xml version="1.0" encoding="utf-8"?>
<ds:datastoreItem xmlns:ds="http://schemas.openxmlformats.org/officeDocument/2006/customXml" ds:itemID="{A104E8DC-36D6-4632-9890-AA45CED7E1F6}">
  <ds:schemaRefs/>
</ds:datastoreItem>
</file>

<file path=customXml/itemProps41.xml><?xml version="1.0" encoding="utf-8"?>
<ds:datastoreItem xmlns:ds="http://schemas.openxmlformats.org/officeDocument/2006/customXml" ds:itemID="{A59399AF-4C0B-4DA1-A917-F7655B045A9A}">
  <ds:schemaRefs/>
</ds:datastoreItem>
</file>

<file path=customXml/itemProps42.xml><?xml version="1.0" encoding="utf-8"?>
<ds:datastoreItem xmlns:ds="http://schemas.openxmlformats.org/officeDocument/2006/customXml" ds:itemID="{8AE5CD72-D8C6-4183-9146-152DE3E60AF1}">
  <ds:schemaRefs/>
</ds:datastoreItem>
</file>

<file path=customXml/itemProps43.xml><?xml version="1.0" encoding="utf-8"?>
<ds:datastoreItem xmlns:ds="http://schemas.openxmlformats.org/officeDocument/2006/customXml" ds:itemID="{59FE53ED-050D-4243-9F57-E9F70F1E2273}">
  <ds:schemaRefs/>
</ds:datastoreItem>
</file>

<file path=customXml/itemProps44.xml><?xml version="1.0" encoding="utf-8"?>
<ds:datastoreItem xmlns:ds="http://schemas.openxmlformats.org/officeDocument/2006/customXml" ds:itemID="{12E21597-B108-4983-A1B5-158E8BC1D16B}">
  <ds:schemaRefs/>
</ds:datastoreItem>
</file>

<file path=customXml/itemProps45.xml><?xml version="1.0" encoding="utf-8"?>
<ds:datastoreItem xmlns:ds="http://schemas.openxmlformats.org/officeDocument/2006/customXml" ds:itemID="{4DE74297-EEE6-4F83-94C4-282D75BCF1FC}">
  <ds:schemaRefs/>
</ds:datastoreItem>
</file>

<file path=customXml/itemProps46.xml><?xml version="1.0" encoding="utf-8"?>
<ds:datastoreItem xmlns:ds="http://schemas.openxmlformats.org/officeDocument/2006/customXml" ds:itemID="{0C83D2DE-D9B3-4BD0-84C9-728DC7613B4A}">
  <ds:schemaRefs/>
</ds:datastoreItem>
</file>

<file path=customXml/itemProps47.xml><?xml version="1.0" encoding="utf-8"?>
<ds:datastoreItem xmlns:ds="http://schemas.openxmlformats.org/officeDocument/2006/customXml" ds:itemID="{DE48BBD5-28DB-4F71-BCD8-962805FF911D}">
  <ds:schemaRefs/>
</ds:datastoreItem>
</file>

<file path=customXml/itemProps48.xml><?xml version="1.0" encoding="utf-8"?>
<ds:datastoreItem xmlns:ds="http://schemas.openxmlformats.org/officeDocument/2006/customXml" ds:itemID="{5A1708B3-A684-43F2-BCCB-6BF397BDB645}">
  <ds:schemaRefs/>
</ds:datastoreItem>
</file>

<file path=customXml/itemProps49.xml><?xml version="1.0" encoding="utf-8"?>
<ds:datastoreItem xmlns:ds="http://schemas.openxmlformats.org/officeDocument/2006/customXml" ds:itemID="{B2A7CA19-CAA6-4822-9F8F-37EAE342B1E2}">
  <ds:schemaRefs/>
</ds:datastoreItem>
</file>

<file path=customXml/itemProps5.xml><?xml version="1.0" encoding="utf-8"?>
<ds:datastoreItem xmlns:ds="http://schemas.openxmlformats.org/officeDocument/2006/customXml" ds:itemID="{C3F6C465-0923-49B2-B1B3-A8C3D591C026}">
  <ds:schemaRefs/>
</ds:datastoreItem>
</file>

<file path=customXml/itemProps50.xml><?xml version="1.0" encoding="utf-8"?>
<ds:datastoreItem xmlns:ds="http://schemas.openxmlformats.org/officeDocument/2006/customXml" ds:itemID="{731AC61C-C496-4607-90FD-25772108A61D}">
  <ds:schemaRefs/>
</ds:datastoreItem>
</file>

<file path=customXml/itemProps51.xml><?xml version="1.0" encoding="utf-8"?>
<ds:datastoreItem xmlns:ds="http://schemas.openxmlformats.org/officeDocument/2006/customXml" ds:itemID="{14094C37-25E3-4218-BBA4-A70BFA27DDD1}">
  <ds:schemaRefs/>
</ds:datastoreItem>
</file>

<file path=customXml/itemProps52.xml><?xml version="1.0" encoding="utf-8"?>
<ds:datastoreItem xmlns:ds="http://schemas.openxmlformats.org/officeDocument/2006/customXml" ds:itemID="{3570ABE7-921D-47DB-B2CD-6BC63A592A30}">
  <ds:schemaRefs/>
</ds:datastoreItem>
</file>

<file path=customXml/itemProps53.xml><?xml version="1.0" encoding="utf-8"?>
<ds:datastoreItem xmlns:ds="http://schemas.openxmlformats.org/officeDocument/2006/customXml" ds:itemID="{BEBE537A-CDF3-48DF-974F-90D70544FD45}">
  <ds:schemaRefs/>
</ds:datastoreItem>
</file>

<file path=customXml/itemProps54.xml><?xml version="1.0" encoding="utf-8"?>
<ds:datastoreItem xmlns:ds="http://schemas.openxmlformats.org/officeDocument/2006/customXml" ds:itemID="{7D3DFE76-AD3D-464B-B969-CDAF0B360E2E}">
  <ds:schemaRefs/>
</ds:datastoreItem>
</file>

<file path=customXml/itemProps55.xml><?xml version="1.0" encoding="utf-8"?>
<ds:datastoreItem xmlns:ds="http://schemas.openxmlformats.org/officeDocument/2006/customXml" ds:itemID="{86B69EFF-6EBF-4632-AC2D-69D49895CD63}">
  <ds:schemaRefs/>
</ds:datastoreItem>
</file>

<file path=customXml/itemProps56.xml><?xml version="1.0" encoding="utf-8"?>
<ds:datastoreItem xmlns:ds="http://schemas.openxmlformats.org/officeDocument/2006/customXml" ds:itemID="{34D360CC-687E-4CD8-8999-CDB463E55C33}">
  <ds:schemaRefs/>
</ds:datastoreItem>
</file>

<file path=customXml/itemProps57.xml><?xml version="1.0" encoding="utf-8"?>
<ds:datastoreItem xmlns:ds="http://schemas.openxmlformats.org/officeDocument/2006/customXml" ds:itemID="{617B3BE7-9C39-4EC0-81A7-43D4FE7A7B6B}">
  <ds:schemaRefs/>
</ds:datastoreItem>
</file>

<file path=customXml/itemProps58.xml><?xml version="1.0" encoding="utf-8"?>
<ds:datastoreItem xmlns:ds="http://schemas.openxmlformats.org/officeDocument/2006/customXml" ds:itemID="{D1CB3316-1945-44B8-AD7E-80E63F886AF6}">
  <ds:schemaRefs/>
</ds:datastoreItem>
</file>

<file path=customXml/itemProps59.xml><?xml version="1.0" encoding="utf-8"?>
<ds:datastoreItem xmlns:ds="http://schemas.openxmlformats.org/officeDocument/2006/customXml" ds:itemID="{89357CD7-C019-4138-8ED0-97852FEE3709}">
  <ds:schemaRefs/>
</ds:datastoreItem>
</file>

<file path=customXml/itemProps6.xml><?xml version="1.0" encoding="utf-8"?>
<ds:datastoreItem xmlns:ds="http://schemas.openxmlformats.org/officeDocument/2006/customXml" ds:itemID="{E3D0B18E-D0D8-4E18-AC47-1174551EB3D8}">
  <ds:schemaRefs/>
</ds:datastoreItem>
</file>

<file path=customXml/itemProps60.xml><?xml version="1.0" encoding="utf-8"?>
<ds:datastoreItem xmlns:ds="http://schemas.openxmlformats.org/officeDocument/2006/customXml" ds:itemID="{2E6142F7-4D66-4B5F-89A9-EEF571567332}">
  <ds:schemaRefs/>
</ds:datastoreItem>
</file>

<file path=customXml/itemProps61.xml><?xml version="1.0" encoding="utf-8"?>
<ds:datastoreItem xmlns:ds="http://schemas.openxmlformats.org/officeDocument/2006/customXml" ds:itemID="{2E7ED26C-00DB-4AB5-B2DE-7886260A361D}">
  <ds:schemaRefs/>
</ds:datastoreItem>
</file>

<file path=customXml/itemProps62.xml><?xml version="1.0" encoding="utf-8"?>
<ds:datastoreItem xmlns:ds="http://schemas.openxmlformats.org/officeDocument/2006/customXml" ds:itemID="{34C91E36-4851-468C-9711-8FE089F703F7}">
  <ds:schemaRefs/>
</ds:datastoreItem>
</file>

<file path=customXml/itemProps63.xml><?xml version="1.0" encoding="utf-8"?>
<ds:datastoreItem xmlns:ds="http://schemas.openxmlformats.org/officeDocument/2006/customXml" ds:itemID="{340EE532-F02C-463F-91CA-90894E59D26E}">
  <ds:schemaRefs/>
</ds:datastoreItem>
</file>

<file path=customXml/itemProps64.xml><?xml version="1.0" encoding="utf-8"?>
<ds:datastoreItem xmlns:ds="http://schemas.openxmlformats.org/officeDocument/2006/customXml" ds:itemID="{C63E265D-CA7B-4CAD-99B3-B27F1ED5F7F3}">
  <ds:schemaRefs/>
</ds:datastoreItem>
</file>

<file path=customXml/itemProps65.xml><?xml version="1.0" encoding="utf-8"?>
<ds:datastoreItem xmlns:ds="http://schemas.openxmlformats.org/officeDocument/2006/customXml" ds:itemID="{A5540A80-0938-4B23-BAFD-95A33B4A1C2A}">
  <ds:schemaRefs/>
</ds:datastoreItem>
</file>

<file path=customXml/itemProps66.xml><?xml version="1.0" encoding="utf-8"?>
<ds:datastoreItem xmlns:ds="http://schemas.openxmlformats.org/officeDocument/2006/customXml" ds:itemID="{0A87CF0D-0DB6-4D99-82E5-F3C13DE06B7D}">
  <ds:schemaRefs/>
</ds:datastoreItem>
</file>

<file path=customXml/itemProps67.xml><?xml version="1.0" encoding="utf-8"?>
<ds:datastoreItem xmlns:ds="http://schemas.openxmlformats.org/officeDocument/2006/customXml" ds:itemID="{C1782FF8-1113-4F71-BB72-00137BAE9726}">
  <ds:schemaRefs/>
</ds:datastoreItem>
</file>

<file path=customXml/itemProps68.xml><?xml version="1.0" encoding="utf-8"?>
<ds:datastoreItem xmlns:ds="http://schemas.openxmlformats.org/officeDocument/2006/customXml" ds:itemID="{86016E36-45B4-4C20-AE96-2AF0D62D591B}">
  <ds:schemaRefs/>
</ds:datastoreItem>
</file>

<file path=customXml/itemProps69.xml><?xml version="1.0" encoding="utf-8"?>
<ds:datastoreItem xmlns:ds="http://schemas.openxmlformats.org/officeDocument/2006/customXml" ds:itemID="{978610C3-6E23-4593-81FB-1E816837A24B}">
  <ds:schemaRefs/>
</ds:datastoreItem>
</file>

<file path=customXml/itemProps7.xml><?xml version="1.0" encoding="utf-8"?>
<ds:datastoreItem xmlns:ds="http://schemas.openxmlformats.org/officeDocument/2006/customXml" ds:itemID="{67E96AB8-9EBF-4E0D-911E-05C8A223F723}">
  <ds:schemaRefs/>
</ds:datastoreItem>
</file>

<file path=customXml/itemProps70.xml><?xml version="1.0" encoding="utf-8"?>
<ds:datastoreItem xmlns:ds="http://schemas.openxmlformats.org/officeDocument/2006/customXml" ds:itemID="{1D95FBB7-8652-4CCB-8641-98E1CDDE0225}">
  <ds:schemaRefs/>
</ds:datastoreItem>
</file>

<file path=customXml/itemProps71.xml><?xml version="1.0" encoding="utf-8"?>
<ds:datastoreItem xmlns:ds="http://schemas.openxmlformats.org/officeDocument/2006/customXml" ds:itemID="{7E2F69F9-EA62-4831-B76B-90AD86BF5ECA}">
  <ds:schemaRefs/>
</ds:datastoreItem>
</file>

<file path=customXml/itemProps72.xml><?xml version="1.0" encoding="utf-8"?>
<ds:datastoreItem xmlns:ds="http://schemas.openxmlformats.org/officeDocument/2006/customXml" ds:itemID="{A39C5827-57BB-4B39-B398-9F8FC479D79C}">
  <ds:schemaRefs/>
</ds:datastoreItem>
</file>

<file path=customXml/itemProps73.xml><?xml version="1.0" encoding="utf-8"?>
<ds:datastoreItem xmlns:ds="http://schemas.openxmlformats.org/officeDocument/2006/customXml" ds:itemID="{CC0D3134-2588-43E2-9679-1964AA48CE3C}">
  <ds:schemaRefs/>
</ds:datastoreItem>
</file>

<file path=customXml/itemProps74.xml><?xml version="1.0" encoding="utf-8"?>
<ds:datastoreItem xmlns:ds="http://schemas.openxmlformats.org/officeDocument/2006/customXml" ds:itemID="{7A8FCE53-6001-4574-A77B-E83AA6F81072}">
  <ds:schemaRefs/>
</ds:datastoreItem>
</file>

<file path=customXml/itemProps75.xml><?xml version="1.0" encoding="utf-8"?>
<ds:datastoreItem xmlns:ds="http://schemas.openxmlformats.org/officeDocument/2006/customXml" ds:itemID="{6D1AC039-C3CA-4288-A66F-22C6C76F187E}">
  <ds:schemaRefs/>
</ds:datastoreItem>
</file>

<file path=customXml/itemProps76.xml><?xml version="1.0" encoding="utf-8"?>
<ds:datastoreItem xmlns:ds="http://schemas.openxmlformats.org/officeDocument/2006/customXml" ds:itemID="{011D4673-D050-411C-9C57-C95AB936AEDD}">
  <ds:schemaRefs/>
</ds:datastoreItem>
</file>

<file path=customXml/itemProps77.xml><?xml version="1.0" encoding="utf-8"?>
<ds:datastoreItem xmlns:ds="http://schemas.openxmlformats.org/officeDocument/2006/customXml" ds:itemID="{A9DD5DB9-707F-478D-9D90-D5898D5AB3B2}">
  <ds:schemaRefs/>
</ds:datastoreItem>
</file>

<file path=customXml/itemProps78.xml><?xml version="1.0" encoding="utf-8"?>
<ds:datastoreItem xmlns:ds="http://schemas.openxmlformats.org/officeDocument/2006/customXml" ds:itemID="{8B6B4684-51A7-4BA7-9D84-5C4F6935B5AD}">
  <ds:schemaRefs/>
</ds:datastoreItem>
</file>

<file path=customXml/itemProps79.xml><?xml version="1.0" encoding="utf-8"?>
<ds:datastoreItem xmlns:ds="http://schemas.openxmlformats.org/officeDocument/2006/customXml" ds:itemID="{B645C505-8890-4D21-BF33-561436A7558E}">
  <ds:schemaRefs/>
</ds:datastoreItem>
</file>

<file path=customXml/itemProps8.xml><?xml version="1.0" encoding="utf-8"?>
<ds:datastoreItem xmlns:ds="http://schemas.openxmlformats.org/officeDocument/2006/customXml" ds:itemID="{98EF6CA4-5F3D-4190-BDFA-AD1E03EF6FF2}">
  <ds:schemaRefs/>
</ds:datastoreItem>
</file>

<file path=customXml/itemProps80.xml><?xml version="1.0" encoding="utf-8"?>
<ds:datastoreItem xmlns:ds="http://schemas.openxmlformats.org/officeDocument/2006/customXml" ds:itemID="{9B674E2A-5EB5-4852-B9ED-069431F27FCF}">
  <ds:schemaRefs/>
</ds:datastoreItem>
</file>

<file path=customXml/itemProps81.xml><?xml version="1.0" encoding="utf-8"?>
<ds:datastoreItem xmlns:ds="http://schemas.openxmlformats.org/officeDocument/2006/customXml" ds:itemID="{4BCB342A-91C6-4ACE-925E-AE38AA04D8EE}">
  <ds:schemaRefs/>
</ds:datastoreItem>
</file>

<file path=customXml/itemProps82.xml><?xml version="1.0" encoding="utf-8"?>
<ds:datastoreItem xmlns:ds="http://schemas.openxmlformats.org/officeDocument/2006/customXml" ds:itemID="{FF03E02C-B52C-4417-BB9C-DA32F434E7D5}">
  <ds:schemaRefs/>
</ds:datastoreItem>
</file>

<file path=customXml/itemProps83.xml><?xml version="1.0" encoding="utf-8"?>
<ds:datastoreItem xmlns:ds="http://schemas.openxmlformats.org/officeDocument/2006/customXml" ds:itemID="{F24F5A86-3D6B-42BC-A54F-E7AEA592AE44}">
  <ds:schemaRefs/>
</ds:datastoreItem>
</file>

<file path=customXml/itemProps84.xml><?xml version="1.0" encoding="utf-8"?>
<ds:datastoreItem xmlns:ds="http://schemas.openxmlformats.org/officeDocument/2006/customXml" ds:itemID="{78656D23-5247-4846-AC86-D5C9E3951613}">
  <ds:schemaRefs/>
</ds:datastoreItem>
</file>

<file path=customXml/itemProps85.xml><?xml version="1.0" encoding="utf-8"?>
<ds:datastoreItem xmlns:ds="http://schemas.openxmlformats.org/officeDocument/2006/customXml" ds:itemID="{AE0C7ED3-E8AF-4FE5-8369-74C53FAA2E83}">
  <ds:schemaRefs/>
</ds:datastoreItem>
</file>

<file path=customXml/itemProps86.xml><?xml version="1.0" encoding="utf-8"?>
<ds:datastoreItem xmlns:ds="http://schemas.openxmlformats.org/officeDocument/2006/customXml" ds:itemID="{6B7C3D08-12B3-4AB5-964E-2DBC70491F63}">
  <ds:schemaRefs/>
</ds:datastoreItem>
</file>

<file path=customXml/itemProps87.xml><?xml version="1.0" encoding="utf-8"?>
<ds:datastoreItem xmlns:ds="http://schemas.openxmlformats.org/officeDocument/2006/customXml" ds:itemID="{BDC68CB0-E810-4CFC-98DD-42E4A3CB085D}">
  <ds:schemaRefs/>
</ds:datastoreItem>
</file>

<file path=customXml/itemProps88.xml><?xml version="1.0" encoding="utf-8"?>
<ds:datastoreItem xmlns:ds="http://schemas.openxmlformats.org/officeDocument/2006/customXml" ds:itemID="{2686F928-B5CD-4659-B578-0723A6A25FDB}">
  <ds:schemaRefs/>
</ds:datastoreItem>
</file>

<file path=customXml/itemProps89.xml><?xml version="1.0" encoding="utf-8"?>
<ds:datastoreItem xmlns:ds="http://schemas.openxmlformats.org/officeDocument/2006/customXml" ds:itemID="{61B05FAB-1736-4C44-B482-7AAE9EF9B4C5}">
  <ds:schemaRefs/>
</ds:datastoreItem>
</file>

<file path=customXml/itemProps9.xml><?xml version="1.0" encoding="utf-8"?>
<ds:datastoreItem xmlns:ds="http://schemas.openxmlformats.org/officeDocument/2006/customXml" ds:itemID="{80319700-20E6-4336-8C64-FB4B8A3872C0}">
  <ds:schemaRefs/>
</ds:datastoreItem>
</file>

<file path=customXml/itemProps90.xml><?xml version="1.0" encoding="utf-8"?>
<ds:datastoreItem xmlns:ds="http://schemas.openxmlformats.org/officeDocument/2006/customXml" ds:itemID="{83F10C8D-4356-4EAC-BEDD-7600D04441B4}">
  <ds:schemaRefs/>
</ds:datastoreItem>
</file>

<file path=customXml/itemProps91.xml><?xml version="1.0" encoding="utf-8"?>
<ds:datastoreItem xmlns:ds="http://schemas.openxmlformats.org/officeDocument/2006/customXml" ds:itemID="{290303E7-D559-490B-B9EF-F0A1A267A19E}">
  <ds:schemaRefs/>
</ds:datastoreItem>
</file>

<file path=customXml/itemProps92.xml><?xml version="1.0" encoding="utf-8"?>
<ds:datastoreItem xmlns:ds="http://schemas.openxmlformats.org/officeDocument/2006/customXml" ds:itemID="{5E85457E-F4D2-449C-9CF8-D5D4EFBF4CB8}">
  <ds:schemaRefs/>
</ds:datastoreItem>
</file>

<file path=customXml/itemProps93.xml><?xml version="1.0" encoding="utf-8"?>
<ds:datastoreItem xmlns:ds="http://schemas.openxmlformats.org/officeDocument/2006/customXml" ds:itemID="{954EABCE-0144-4912-A491-05613146ADA0}">
  <ds:schemaRefs/>
</ds:datastoreItem>
</file>

<file path=customXml/itemProps94.xml><?xml version="1.0" encoding="utf-8"?>
<ds:datastoreItem xmlns:ds="http://schemas.openxmlformats.org/officeDocument/2006/customXml" ds:itemID="{1102DA4E-ADDB-4247-AB61-37C11F877797}">
  <ds:schemaRefs/>
</ds:datastoreItem>
</file>

<file path=customXml/itemProps95.xml><?xml version="1.0" encoding="utf-8"?>
<ds:datastoreItem xmlns:ds="http://schemas.openxmlformats.org/officeDocument/2006/customXml" ds:itemID="{7C5EFA20-C71F-4330-94BF-46C29E77C7BA}">
  <ds:schemaRefs/>
</ds:datastoreItem>
</file>

<file path=customXml/itemProps96.xml><?xml version="1.0" encoding="utf-8"?>
<ds:datastoreItem xmlns:ds="http://schemas.openxmlformats.org/officeDocument/2006/customXml" ds:itemID="{14F321A2-A6DE-44BA-BF57-1B10E1F55008}">
  <ds:schemaRefs/>
</ds:datastoreItem>
</file>

<file path=customXml/itemProps97.xml><?xml version="1.0" encoding="utf-8"?>
<ds:datastoreItem xmlns:ds="http://schemas.openxmlformats.org/officeDocument/2006/customXml" ds:itemID="{02D17784-DD88-42FA-A402-17B9193D1D33}">
  <ds:schemaRefs/>
</ds:datastoreItem>
</file>

<file path=customXml/itemProps98.xml><?xml version="1.0" encoding="utf-8"?>
<ds:datastoreItem xmlns:ds="http://schemas.openxmlformats.org/officeDocument/2006/customXml" ds:itemID="{6137F206-251E-4A9E-B076-C0AE0DA8E7FA}">
  <ds:schemaRefs/>
</ds:datastoreItem>
</file>

<file path=customXml/itemProps99.xml><?xml version="1.0" encoding="utf-8"?>
<ds:datastoreItem xmlns:ds="http://schemas.openxmlformats.org/officeDocument/2006/customXml" ds:itemID="{675F384D-9EDA-4D37-A59E-6D92D5A9629A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模版</Template>
  <TotalTime>438</TotalTime>
  <Words>10972</Words>
  <Application>Microsoft Office PowerPoint</Application>
  <PresentationFormat>自定义</PresentationFormat>
  <Paragraphs>610</Paragraphs>
  <Slides>144</Slides>
  <Notes>144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144</vt:i4>
      </vt:variant>
    </vt:vector>
  </HeadingPairs>
  <TitlesOfParts>
    <vt:vector size="145" baseType="lpstr">
      <vt:lpstr>化学主题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cp:lastModifiedBy>Administrator</cp:lastModifiedBy>
  <cp:revision>231</cp:revision>
  <dcterms:modified xsi:type="dcterms:W3CDTF">2018-11-20T09:08:11Z</dcterms:modified>
</cp:coreProperties>
</file>