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78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92" r:id="rId18"/>
    <p:sldId id="293" r:id="rId19"/>
    <p:sldId id="294" r:id="rId20"/>
    <p:sldId id="295" r:id="rId21"/>
    <p:sldId id="296" r:id="rId22"/>
    <p:sldId id="297" r:id="rId23"/>
    <p:sldId id="298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-264" y="-108"/>
      </p:cViewPr>
      <p:guideLst>
        <p:guide orient="horz" pos="219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tags" Target="tags/tag228.xml" /><Relationship Id="rId26" Type="http://schemas.openxmlformats.org/officeDocument/2006/relationships/presProps" Target="presProps.xml" /><Relationship Id="rId27" Type="http://schemas.openxmlformats.org/officeDocument/2006/relationships/viewProps" Target="viewProps.xml" /><Relationship Id="rId28" Type="http://schemas.openxmlformats.org/officeDocument/2006/relationships/theme" Target="theme/theme1.xml" /><Relationship Id="rId29" Type="http://schemas.openxmlformats.org/officeDocument/2006/relationships/tableStyles" Target="tableStyles.xml" /><Relationship Id="rId3" Type="http://schemas.openxmlformats.org/officeDocument/2006/relationships/handoutMaster" Target="handoutMasters/handout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/>
              </a:rPr>
              <a:t>2020/12/18</a:t>
            </a:fld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/>
              </a:rPr>
              <a:t>‹#›</a:t>
            </a:fld>
          </a:p>
        </p:txBody>
      </p:sp>
    </p:spTree>
    <p:extLst>
      <p:ext uri="{BB962C8B-B14F-4D97-AF65-F5344CB8AC3E}">
        <p14:creationId xmlns:p14="http://schemas.microsoft.com/office/powerpoint/2010/main" val="6547543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fld id="{1AC49D05-6128-4D0D-A32A-06A5E73B386C}" type="datetimeFigureOut">
              <a:rPr lang="zh-CN" altLang="en-US" smtClean="0"/>
              <a:t>2020/12/18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fld id="{5849F42C-2DAE-424C-A4B8-3140182C3E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1710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B20B48-4953-406B-A801-DD0A418DC3EB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1.xml" /><Relationship Id="rId2" Type="http://schemas.openxmlformats.org/officeDocument/2006/relationships/tags" Target="../tags/tag62.xml" /><Relationship Id="rId3" Type="http://schemas.openxmlformats.org/officeDocument/2006/relationships/tags" Target="../tags/tag63.xml" /><Relationship Id="rId4" Type="http://schemas.openxmlformats.org/officeDocument/2006/relationships/tags" Target="../tags/tag64.xml" /><Relationship Id="rId5" Type="http://schemas.openxmlformats.org/officeDocument/2006/relationships/tags" Target="../tags/tag65.xml" /><Relationship Id="rId6" Type="http://schemas.openxmlformats.org/officeDocument/2006/relationships/tags" Target="../tags/tag66.xml" /><Relationship Id="rId7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7.xml" /><Relationship Id="rId2" Type="http://schemas.openxmlformats.org/officeDocument/2006/relationships/tags" Target="../tags/tag68.xml" /><Relationship Id="rId3" Type="http://schemas.openxmlformats.org/officeDocument/2006/relationships/tags" Target="../tags/tag69.xml" /><Relationship Id="rId4" Type="http://schemas.openxmlformats.org/officeDocument/2006/relationships/tags" Target="../tags/tag70.xml" /><Relationship Id="rId5" Type="http://schemas.openxmlformats.org/officeDocument/2006/relationships/tags" Target="../tags/tag71.xml" /><Relationship Id="rId6" Type="http://schemas.openxmlformats.org/officeDocument/2006/relationships/tags" Target="../tags/tag72.xml" /><Relationship Id="rId7" Type="http://schemas.openxmlformats.org/officeDocument/2006/relationships/tags" Target="../tags/tag73.xml" /><Relationship Id="rId8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4.xml" /><Relationship Id="rId2" Type="http://schemas.openxmlformats.org/officeDocument/2006/relationships/tags" Target="../tags/tag75.xml" /><Relationship Id="rId3" Type="http://schemas.openxmlformats.org/officeDocument/2006/relationships/tags" Target="../tags/tag76.xml" /><Relationship Id="rId4" Type="http://schemas.openxmlformats.org/officeDocument/2006/relationships/tags" Target="../tags/tag77.xml" /><Relationship Id="rId5" Type="http://schemas.openxmlformats.org/officeDocument/2006/relationships/tags" Target="../tags/tag78.xml" /><Relationship Id="rId6" Type="http://schemas.openxmlformats.org/officeDocument/2006/relationships/tags" Target="../tags/tag79.xml" /><Relationship Id="rId7" Type="http://schemas.openxmlformats.org/officeDocument/2006/relationships/tags" Target="../tags/tag80.xml" /><Relationship Id="rId8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1.xml" /><Relationship Id="rId2" Type="http://schemas.openxmlformats.org/officeDocument/2006/relationships/tags" Target="../tags/tag82.xml" /><Relationship Id="rId3" Type="http://schemas.openxmlformats.org/officeDocument/2006/relationships/tags" Target="../tags/tag83.xml" /><Relationship Id="rId4" Type="http://schemas.openxmlformats.org/officeDocument/2006/relationships/tags" Target="../tags/tag84.xml" /><Relationship Id="rId5" Type="http://schemas.openxmlformats.org/officeDocument/2006/relationships/tags" Target="../tags/tag85.xml" /><Relationship Id="rId6" Type="http://schemas.openxmlformats.org/officeDocument/2006/relationships/tags" Target="../tags/tag86.xml" /><Relationship Id="rId7" Type="http://schemas.openxmlformats.org/officeDocument/2006/relationships/tags" Target="../tags/tag87.xml" /><Relationship Id="rId8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8.xml" /><Relationship Id="rId10" Type="http://schemas.openxmlformats.org/officeDocument/2006/relationships/tags" Target="../tags/tag95.xml" /><Relationship Id="rId11" Type="http://schemas.openxmlformats.org/officeDocument/2006/relationships/tags" Target="../tags/tag96.xml" /><Relationship Id="rId12" Type="http://schemas.openxmlformats.org/officeDocument/2006/relationships/tags" Target="../tags/tag97.xml" /><Relationship Id="rId13" Type="http://schemas.openxmlformats.org/officeDocument/2006/relationships/tags" Target="../tags/tag98.xml" /><Relationship Id="rId14" Type="http://schemas.openxmlformats.org/officeDocument/2006/relationships/slideMaster" Target="../slideMasters/slideMaster1.xml" /><Relationship Id="rId2" Type="http://schemas.openxmlformats.org/officeDocument/2006/relationships/image" Target="../media/image1.png" /><Relationship Id="rId3" Type="http://schemas.openxmlformats.org/officeDocument/2006/relationships/tags" Target="../tags/tag89.xml" /><Relationship Id="rId4" Type="http://schemas.openxmlformats.org/officeDocument/2006/relationships/image" Target="../media/image2.png" /><Relationship Id="rId5" Type="http://schemas.openxmlformats.org/officeDocument/2006/relationships/tags" Target="../tags/tag90.xml" /><Relationship Id="rId6" Type="http://schemas.openxmlformats.org/officeDocument/2006/relationships/tags" Target="../tags/tag91.xml" /><Relationship Id="rId7" Type="http://schemas.openxmlformats.org/officeDocument/2006/relationships/tags" Target="../tags/tag92.xml" /><Relationship Id="rId8" Type="http://schemas.openxmlformats.org/officeDocument/2006/relationships/tags" Target="../tags/tag93.xml" /><Relationship Id="rId9" Type="http://schemas.openxmlformats.org/officeDocument/2006/relationships/tags" Target="../tags/tag94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9.xml" /><Relationship Id="rId2" Type="http://schemas.openxmlformats.org/officeDocument/2006/relationships/tags" Target="../tags/tag100.xml" /><Relationship Id="rId3" Type="http://schemas.openxmlformats.org/officeDocument/2006/relationships/tags" Target="../tags/tag101.xml" /><Relationship Id="rId4" Type="http://schemas.openxmlformats.org/officeDocument/2006/relationships/tags" Target="../tags/tag102.xml" /><Relationship Id="rId5" Type="http://schemas.openxmlformats.org/officeDocument/2006/relationships/tags" Target="../tags/tag103.xml" /><Relationship Id="rId6" Type="http://schemas.openxmlformats.org/officeDocument/2006/relationships/tags" Target="../tags/tag104.xml" /><Relationship Id="rId7" Type="http://schemas.openxmlformats.org/officeDocument/2006/relationships/slideMaster" Target="../slideMasters/slideMaster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tags" Target="../tags/tag105.xml" /><Relationship Id="rId3" Type="http://schemas.openxmlformats.org/officeDocument/2006/relationships/image" Target="../media/image4.png" /><Relationship Id="rId4" Type="http://schemas.openxmlformats.org/officeDocument/2006/relationships/tags" Target="../tags/tag106.xml" /><Relationship Id="rId5" Type="http://schemas.openxmlformats.org/officeDocument/2006/relationships/tags" Target="../tags/tag107.xml" /><Relationship Id="rId6" Type="http://schemas.openxmlformats.org/officeDocument/2006/relationships/tags" Target="../tags/tag108.xml" /><Relationship Id="rId7" Type="http://schemas.openxmlformats.org/officeDocument/2006/relationships/tags" Target="../tags/tag109.xml" /><Relationship Id="rId8" Type="http://schemas.openxmlformats.org/officeDocument/2006/relationships/tags" Target="../tags/tag110.xml" /><Relationship Id="rId9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tags" Target="../tags/tag111.xml" /><Relationship Id="rId3" Type="http://schemas.openxmlformats.org/officeDocument/2006/relationships/image" Target="../media/image4.png" /><Relationship Id="rId4" Type="http://schemas.openxmlformats.org/officeDocument/2006/relationships/tags" Target="../tags/tag112.xml" /><Relationship Id="rId5" Type="http://schemas.openxmlformats.org/officeDocument/2006/relationships/tags" Target="../tags/tag113.xml" /><Relationship Id="rId6" Type="http://schemas.openxmlformats.org/officeDocument/2006/relationships/tags" Target="../tags/tag114.xml" /><Relationship Id="rId7" Type="http://schemas.openxmlformats.org/officeDocument/2006/relationships/tags" Target="../tags/tag115.xml" /><Relationship Id="rId8" Type="http://schemas.openxmlformats.org/officeDocument/2006/relationships/tags" Target="../tags/tag116.xml" /><Relationship Id="rId9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2020/12/18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 idx="13" hasCustomPrompt="1"/>
            <p:custDataLst>
              <p:tags r:id="rId4"/>
            </p:custDataLst>
          </p:nvPr>
        </p:nvSpPr>
        <p:spPr>
          <a:xfrm>
            <a:off x="2921000" y="2825116"/>
            <a:ext cx="6350000" cy="1398905"/>
          </a:xfrm>
        </p:spPr>
        <p:txBody>
          <a:bodyPr vert="horz" wrap="square" lIns="0" tIns="0" rIns="0" bIns="0" rtlCol="0" anchor="b" anchorCtr="0">
            <a:normAutofit/>
          </a:bodyPr>
          <a:lstStyle>
            <a:lvl1pPr algn="dist">
              <a:defRPr lang="zh-CN" altLang="en-US" sz="7200" b="0" spc="7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汉仪旗黑-85S" panose="00020600040101010101" pitchFamily="18" charset="-122"/>
              </a:defRPr>
            </a:lvl1pPr>
          </a:lstStyle>
          <a:p>
            <a:pPr marL="0" lvl="0" algn="dist"/>
            <a:r>
              <a:rPr lang="zh-CN" altLang="en-US"/>
              <a:t>编辑标题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4" hasCustomPrompt="1"/>
            <p:custDataLst>
              <p:tags r:id="rId5"/>
            </p:custDataLst>
          </p:nvPr>
        </p:nvSpPr>
        <p:spPr>
          <a:xfrm>
            <a:off x="2921000" y="4427221"/>
            <a:ext cx="6350000" cy="361315"/>
          </a:xfrm>
        </p:spPr>
        <p:txBody>
          <a:bodyPr vert="horz" wrap="square" lIns="0" tIns="0" rIns="0" bIns="0" rtlCol="0" anchor="t" anchorCtr="0">
            <a:normAutofit/>
          </a:bodyPr>
          <a:lstStyle>
            <a:lvl1pPr algn="ctr">
              <a:defRPr lang="zh-CN" altLang="en-US" sz="2000" spc="2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Arial" pitchFamily="34" charset="0"/>
                <a:ea typeface="微软雅黑"/>
                <a:cs typeface="微软雅黑" panose="020b0503020204020204" charset="-122"/>
              </a:defRPr>
            </a:lvl1pPr>
          </a:lstStyle>
          <a:p>
            <a:pPr marL="0" lvl="0" indent="0" algn="ctr">
              <a:lnSpc>
                <a:spcPct val="100000"/>
              </a:lnSpc>
              <a:spcAft>
                <a:spcPct val="0"/>
              </a:spcAft>
              <a:buClrTx/>
              <a:buSzTx/>
              <a:buNone/>
            </a:pPr>
            <a:r>
              <a:rPr lang="zh-CN" altLang="en-US"/>
              <a:t>单击此处编辑副标题</a:t>
            </a: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2020/12/18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微软雅黑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微软雅黑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微软雅黑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2020/12/18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 idx="13" hasCustomPrompt="1"/>
            <p:custDataLst>
              <p:tags r:id="rId4"/>
            </p:custDataLst>
          </p:nvPr>
        </p:nvSpPr>
        <p:spPr>
          <a:xfrm>
            <a:off x="3413124" y="1968817"/>
            <a:ext cx="5365750" cy="1398905"/>
          </a:xfrm>
        </p:spPr>
        <p:txBody>
          <a:bodyPr vert="horz" wrap="square" lIns="0" tIns="0" rIns="0" bIns="0" rtlCol="0" anchor="b" anchorCtr="0">
            <a:normAutofit/>
          </a:bodyPr>
          <a:lstStyle>
            <a:lvl1pPr algn="dist">
              <a:defRPr lang="zh-CN" altLang="en-US" sz="8000" b="0" spc="1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汉仪旗黑-85S" panose="00020600040101010101" pitchFamily="18" charset="-122"/>
              </a:defRPr>
            </a:lvl1pPr>
          </a:lstStyle>
          <a:p>
            <a:pPr marL="0" lvl="0" algn="dist"/>
            <a:r>
              <a:rPr lang="zh-CN" altLang="en-US"/>
              <a:t>编辑标题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4" hasCustomPrompt="1"/>
            <p:custDataLst>
              <p:tags r:id="rId5"/>
            </p:custDataLst>
          </p:nvPr>
        </p:nvSpPr>
        <p:spPr>
          <a:xfrm>
            <a:off x="2920682" y="3770313"/>
            <a:ext cx="6350635" cy="1118870"/>
          </a:xfrm>
        </p:spPr>
        <p:txBody>
          <a:bodyPr vert="horz" wrap="square" lIns="0" tIns="0" rIns="0" bIns="0" rtlCol="0" anchor="t" anchorCtr="0">
            <a:normAutofit/>
          </a:bodyPr>
          <a:lstStyle>
            <a:lvl1pPr algn="dist">
              <a:defRPr lang="zh-CN" altLang="en-US" sz="1800" spc="2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Arial" pitchFamily="34" charset="0"/>
                <a:ea typeface="微软雅黑"/>
                <a:cs typeface="微软雅黑" panose="020b0503020204020204" charset="-122"/>
              </a:defRPr>
            </a:lvl1pPr>
          </a:lstStyle>
          <a:p>
            <a:pPr marL="0" lvl="0" indent="0" algn="ctr">
              <a:lnSpc>
                <a:spcPct val="120000"/>
              </a:lnSpc>
              <a:spcAft>
                <a:spcPct val="0"/>
              </a:spcAft>
              <a:buClrTx/>
              <a:buSzTx/>
              <a:buNone/>
            </a:pPr>
            <a:r>
              <a:rPr lang="zh-CN" altLang="en-US"/>
              <a:t>单击此处编辑副标题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2020/12/18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4"/>
          <p:cNvSpPr/>
          <p:nvPr>
            <p:custDataLst>
              <p:tags r:id="rId1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2020/12/18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4"/>
          <p:cNvSpPr/>
          <p:nvPr>
            <p:custDataLst>
              <p:tags r:id="rId1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2020/12/18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4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2020/12/18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4"/>
          <p:cNvSpPr/>
          <p:nvPr>
            <p:custDataLst>
              <p:tags r:id="rId1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2020/12/18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7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4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2" name="图片 6"/>
          <p:cNvPicPr/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256032"/>
            <a:ext cx="720090" cy="601968"/>
          </a:xfrm>
          <a:prstGeom prst="rect">
            <a:avLst/>
          </a:prstGeom>
        </p:spPr>
      </p:pic>
      <p:pic>
        <p:nvPicPr>
          <p:cNvPr id="10" name="图片 8"/>
          <p:cNvPicPr/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032"/>
            <a:ext cx="720090" cy="60196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2020/12/18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4"/>
          <p:cNvSpPr/>
          <p:nvPr>
            <p:custDataLst>
              <p:tags r:id="rId1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2020/12/18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userDrawn="1">
  <p:cSld name="1_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4064000" y="5827813"/>
            <a:ext cx="4064000" cy="1030187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64000" y="0"/>
            <a:ext cx="4064000" cy="1030187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4759200" y="2887200"/>
            <a:ext cx="4918075" cy="1116012"/>
          </a:xfrm>
        </p:spPr>
        <p:txBody>
          <a:bodyPr/>
          <a:lstStyle>
            <a:lvl1pPr marL="0" indent="0" algn="ctr">
              <a:buNone/>
              <a:defRPr sz="4400" u="none" strike="noStrike" kern="1200" cap="none" spc="150" normalizeH="0">
                <a:solidFill>
                  <a:schemeClr val="tx1"/>
                </a:solidFill>
                <a:uFillTx/>
                <a:ea typeface="汉仪尚巍手书W" panose="00020600040101010101" pitchFamily="18" charset="-122"/>
              </a:defRPr>
            </a:lvl1pPr>
          </a:lstStyle>
          <a:p>
            <a:pPr lvl="0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2020/12/18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userDrawn="1">
  <p:cSld name="2_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4064000" y="5827813"/>
            <a:ext cx="4064000" cy="1030187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64000" y="0"/>
            <a:ext cx="4064000" cy="1030187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4759200" y="2887200"/>
            <a:ext cx="4918075" cy="1116012"/>
          </a:xfrm>
        </p:spPr>
        <p:txBody>
          <a:bodyPr/>
          <a:lstStyle>
            <a:lvl1pPr marL="0" indent="0" algn="ctr">
              <a:buNone/>
              <a:defRPr sz="4400" u="none" strike="noStrike" kern="1200" cap="none" spc="150" normalizeH="0">
                <a:solidFill>
                  <a:schemeClr val="tx1"/>
                </a:solidFill>
                <a:uFillTx/>
                <a:ea typeface="汉仪尚巍手书W" panose="00020600040101010101" pitchFamily="18" charset="-122"/>
              </a:defRPr>
            </a:lvl1pPr>
          </a:lstStyle>
          <a:p>
            <a:pPr lvl="0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2020/12/18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2" name="Subtitle 1"/>
          <p:cNvSpPr>
            <a:spLocks noGrp="1"/>
          </p:cNvSpPr>
          <p:nvPr>
            <p:ph type="subTitle" idx="13" hasCustomPrompt="1"/>
            <p:custDataLst>
              <p:tags r:id="rId4"/>
            </p:custDataLst>
          </p:nvPr>
        </p:nvSpPr>
        <p:spPr>
          <a:xfrm>
            <a:off x="4702175" y="3729039"/>
            <a:ext cx="4536440" cy="321945"/>
          </a:xfrm>
        </p:spPr>
        <p:txBody>
          <a:bodyPr vert="horz" wrap="square" lIns="0" tIns="0" rIns="0" bIns="0" rtlCol="0" anchor="t" anchorCtr="0">
            <a:normAutofit/>
          </a:bodyPr>
          <a:lstStyle>
            <a:lvl1pPr algn="l">
              <a:defRPr kumimoji="0" lang="zh-CN" altLang="en-US" sz="1800" b="0" i="0" spc="2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Arial" pitchFamily="34" charset="0"/>
                <a:ea typeface="微软雅黑"/>
              </a:defRPr>
            </a:lvl1pPr>
          </a:lstStyle>
          <a:p>
            <a:pPr marL="0" marR="0" lvl="0" indent="0">
              <a:lnSpc>
                <a:spcPct val="100000"/>
              </a:lnSpc>
              <a:spcAft>
                <a:spcPct val="0"/>
              </a:spcAft>
              <a:buClrTx/>
              <a:buSzTx/>
              <a:buNone/>
            </a:pPr>
            <a:r>
              <a:rPr lang="zh-CN" altLang="en-US"/>
              <a:t>单击此处编辑副标题</a:t>
            </a:r>
          </a:p>
        </p:txBody>
      </p:sp>
      <p:sp>
        <p:nvSpPr>
          <p:cNvPr id="3" name="Title 2"/>
          <p:cNvSpPr>
            <a:spLocks noGrp="1"/>
          </p:cNvSpPr>
          <p:nvPr>
            <p:ph type="ctrTitle" idx="14" hasCustomPrompt="1"/>
            <p:custDataLst>
              <p:tags r:id="rId5"/>
            </p:custDataLst>
          </p:nvPr>
        </p:nvSpPr>
        <p:spPr>
          <a:xfrm>
            <a:off x="4702175" y="2690178"/>
            <a:ext cx="4536440" cy="835660"/>
          </a:xfrm>
        </p:spPr>
        <p:txBody>
          <a:bodyPr vert="horz" wrap="square" lIns="0" tIns="0" rIns="0" bIns="0" rtlCol="0" anchor="b" anchorCtr="0">
            <a:normAutofit/>
          </a:bodyPr>
          <a:lstStyle>
            <a:lvl1pPr algn="l">
              <a:defRPr kumimoji="0" lang="zh-CN" altLang="en-US" sz="4000" b="0" i="0" spc="40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latin typeface="Arial" pitchFamily="34" charset="0"/>
                <a:ea typeface="汉仪旗黑-85S" panose="00020600040101010101" pitchFamily="18" charset="-122"/>
              </a:defRPr>
            </a:lvl1pPr>
          </a:lstStyle>
          <a:p>
            <a:pPr marL="0" marR="0" lvl="0" indent="0">
              <a:spcAft>
                <a:spcPct val="0"/>
              </a:spcAft>
              <a:buClrTx/>
              <a:buSzTx/>
              <a:buFontTx/>
            </a:pPr>
            <a:r>
              <a:rPr lang="zh-CN" altLang="en-US"/>
              <a:t>编辑标题</a:t>
            </a: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itchFamily="34" charset="0"/>
                <a:ea typeface="微软雅黑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itchFamily="34" charset="0"/>
                <a:ea typeface="微软雅黑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itchFamily="34" charset="0"/>
                <a:ea typeface="微软雅黑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itchFamily="34" charset="0"/>
                <a:ea typeface="微软雅黑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2020/12/18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itchFamily="34" charset="0"/>
                <a:ea typeface="微软雅黑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2020/12/18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2020/12/18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2020/12/18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fld id="{9EFD9D74-47D9-4702-A33C-335B63B48DBF}" type="datetimeFigureOut">
              <a:rPr lang="zh-CN" altLang="en-US" smtClean="0"/>
              <a:t>2020/12/18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fld id="{FABC47A4-756D-490B-A52F-7D9E2C9FC05F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itchFamily="34" charset="0"/>
                <a:ea typeface="微软雅黑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itchFamily="34" charset="0"/>
                <a:ea typeface="微软雅黑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itchFamily="34" charset="0"/>
                <a:ea typeface="微软雅黑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itchFamily="34" charset="0"/>
                <a:ea typeface="微软雅黑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2020/12/18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slideLayout" Target="../slideLayouts/slideLayout20.xml" /><Relationship Id="rId21" Type="http://schemas.openxmlformats.org/officeDocument/2006/relationships/tags" Target="../tags/tag117.xml" /><Relationship Id="rId22" Type="http://schemas.openxmlformats.org/officeDocument/2006/relationships/tags" Target="../tags/tag118.xml" /><Relationship Id="rId23" Type="http://schemas.openxmlformats.org/officeDocument/2006/relationships/tags" Target="../tags/tag119.xml" /><Relationship Id="rId24" Type="http://schemas.openxmlformats.org/officeDocument/2006/relationships/tags" Target="../tags/tag120.xml" /><Relationship Id="rId25" Type="http://schemas.openxmlformats.org/officeDocument/2006/relationships/tags" Target="../tags/tag121.xml" /><Relationship Id="rId26" Type="http://schemas.openxmlformats.org/officeDocument/2006/relationships/tags" Target="../tags/tag122.xml" /><Relationship Id="rId27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2020/12/18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6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itchFamily="34" charset="0"/>
          <a:ea typeface="微软雅黑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itchFamily="34" charset="0"/>
          <a:ea typeface="微软雅黑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itchFamily="34" charset="0"/>
          <a:ea typeface="微软雅黑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itchFamily="34" charset="0"/>
          <a:ea typeface="微软雅黑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itchFamily="34" charset="0"/>
          <a:ea typeface="微软雅黑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itchFamily="34" charset="0"/>
          <a:ea typeface="微软雅黑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23.xml" /><Relationship Id="rId4" Type="http://schemas.openxmlformats.org/officeDocument/2006/relationships/tags" Target="../tags/tag124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68.xml" /><Relationship Id="rId3" Type="http://schemas.openxmlformats.org/officeDocument/2006/relationships/image" Target="../media/image8.png" /><Relationship Id="rId4" Type="http://schemas.openxmlformats.org/officeDocument/2006/relationships/tags" Target="../tags/tag169.xml" /><Relationship Id="rId5" Type="http://schemas.openxmlformats.org/officeDocument/2006/relationships/image" Target="../media/image6.png" /><Relationship Id="rId6" Type="http://schemas.openxmlformats.org/officeDocument/2006/relationships/tags" Target="../tags/tag170.xml" /><Relationship Id="rId7" Type="http://schemas.openxmlformats.org/officeDocument/2006/relationships/tags" Target="../tags/tag171.xml" /><Relationship Id="rId8" Type="http://schemas.openxmlformats.org/officeDocument/2006/relationships/tags" Target="../tags/tag17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73.xml" /><Relationship Id="rId3" Type="http://schemas.openxmlformats.org/officeDocument/2006/relationships/image" Target="../media/image8.png" /><Relationship Id="rId4" Type="http://schemas.openxmlformats.org/officeDocument/2006/relationships/tags" Target="../tags/tag174.xml" /><Relationship Id="rId5" Type="http://schemas.openxmlformats.org/officeDocument/2006/relationships/image" Target="../media/image6.png" /><Relationship Id="rId6" Type="http://schemas.openxmlformats.org/officeDocument/2006/relationships/tags" Target="../tags/tag175.xml" /><Relationship Id="rId7" Type="http://schemas.openxmlformats.org/officeDocument/2006/relationships/tags" Target="../tags/tag176.xml" /><Relationship Id="rId8" Type="http://schemas.openxmlformats.org/officeDocument/2006/relationships/tags" Target="../tags/tag17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78.xml" /><Relationship Id="rId3" Type="http://schemas.openxmlformats.org/officeDocument/2006/relationships/image" Target="../media/image8.png" /><Relationship Id="rId4" Type="http://schemas.openxmlformats.org/officeDocument/2006/relationships/tags" Target="../tags/tag179.xml" /><Relationship Id="rId5" Type="http://schemas.openxmlformats.org/officeDocument/2006/relationships/image" Target="../media/image6.png" /><Relationship Id="rId6" Type="http://schemas.openxmlformats.org/officeDocument/2006/relationships/tags" Target="../tags/tag180.xml" /><Relationship Id="rId7" Type="http://schemas.openxmlformats.org/officeDocument/2006/relationships/tags" Target="../tags/tag181.xml" /><Relationship Id="rId8" Type="http://schemas.openxmlformats.org/officeDocument/2006/relationships/tags" Target="../tags/tag18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83.xml" /><Relationship Id="rId3" Type="http://schemas.openxmlformats.org/officeDocument/2006/relationships/image" Target="../media/image8.png" /><Relationship Id="rId4" Type="http://schemas.openxmlformats.org/officeDocument/2006/relationships/tags" Target="../tags/tag184.xml" /><Relationship Id="rId5" Type="http://schemas.openxmlformats.org/officeDocument/2006/relationships/image" Target="../media/image6.png" /><Relationship Id="rId6" Type="http://schemas.openxmlformats.org/officeDocument/2006/relationships/tags" Target="../tags/tag185.xml" /><Relationship Id="rId7" Type="http://schemas.openxmlformats.org/officeDocument/2006/relationships/tags" Target="../tags/tag186.xml" /><Relationship Id="rId8" Type="http://schemas.openxmlformats.org/officeDocument/2006/relationships/tags" Target="../tags/tag18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88.xml" /><Relationship Id="rId3" Type="http://schemas.openxmlformats.org/officeDocument/2006/relationships/image" Target="../media/image8.png" /><Relationship Id="rId4" Type="http://schemas.openxmlformats.org/officeDocument/2006/relationships/tags" Target="../tags/tag189.xml" /><Relationship Id="rId5" Type="http://schemas.openxmlformats.org/officeDocument/2006/relationships/image" Target="../media/image6.png" /><Relationship Id="rId6" Type="http://schemas.openxmlformats.org/officeDocument/2006/relationships/tags" Target="../tags/tag190.xml" /><Relationship Id="rId7" Type="http://schemas.openxmlformats.org/officeDocument/2006/relationships/tags" Target="../tags/tag191.xml" /><Relationship Id="rId8" Type="http://schemas.openxmlformats.org/officeDocument/2006/relationships/tags" Target="../tags/tag19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93.xml" /><Relationship Id="rId3" Type="http://schemas.openxmlformats.org/officeDocument/2006/relationships/image" Target="../media/image8.png" /><Relationship Id="rId4" Type="http://schemas.openxmlformats.org/officeDocument/2006/relationships/tags" Target="../tags/tag194.xml" /><Relationship Id="rId5" Type="http://schemas.openxmlformats.org/officeDocument/2006/relationships/image" Target="../media/image6.png" /><Relationship Id="rId6" Type="http://schemas.openxmlformats.org/officeDocument/2006/relationships/tags" Target="../tags/tag195.xml" /><Relationship Id="rId7" Type="http://schemas.openxmlformats.org/officeDocument/2006/relationships/tags" Target="../tags/tag196.xml" /><Relationship Id="rId8" Type="http://schemas.openxmlformats.org/officeDocument/2006/relationships/tags" Target="../tags/tag19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98.xml" /><Relationship Id="rId3" Type="http://schemas.openxmlformats.org/officeDocument/2006/relationships/image" Target="../media/image8.png" /><Relationship Id="rId4" Type="http://schemas.openxmlformats.org/officeDocument/2006/relationships/tags" Target="../tags/tag199.xml" /><Relationship Id="rId5" Type="http://schemas.openxmlformats.org/officeDocument/2006/relationships/image" Target="../media/image6.png" /><Relationship Id="rId6" Type="http://schemas.openxmlformats.org/officeDocument/2006/relationships/tags" Target="../tags/tag200.xml" /><Relationship Id="rId7" Type="http://schemas.openxmlformats.org/officeDocument/2006/relationships/tags" Target="../tags/tag201.xml" /><Relationship Id="rId8" Type="http://schemas.openxmlformats.org/officeDocument/2006/relationships/tags" Target="../tags/tag20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03.xml" /><Relationship Id="rId3" Type="http://schemas.openxmlformats.org/officeDocument/2006/relationships/image" Target="../media/image8.png" /><Relationship Id="rId4" Type="http://schemas.openxmlformats.org/officeDocument/2006/relationships/tags" Target="../tags/tag204.xml" /><Relationship Id="rId5" Type="http://schemas.openxmlformats.org/officeDocument/2006/relationships/image" Target="../media/image6.png" /><Relationship Id="rId6" Type="http://schemas.openxmlformats.org/officeDocument/2006/relationships/tags" Target="../tags/tag205.xml" /><Relationship Id="rId7" Type="http://schemas.openxmlformats.org/officeDocument/2006/relationships/tags" Target="../tags/tag206.xml" /><Relationship Id="rId8" Type="http://schemas.openxmlformats.org/officeDocument/2006/relationships/tags" Target="../tags/tag20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08.xml" /><Relationship Id="rId3" Type="http://schemas.openxmlformats.org/officeDocument/2006/relationships/image" Target="../media/image8.png" /><Relationship Id="rId4" Type="http://schemas.openxmlformats.org/officeDocument/2006/relationships/tags" Target="../tags/tag209.xml" /><Relationship Id="rId5" Type="http://schemas.openxmlformats.org/officeDocument/2006/relationships/image" Target="../media/image6.png" /><Relationship Id="rId6" Type="http://schemas.openxmlformats.org/officeDocument/2006/relationships/tags" Target="../tags/tag210.xml" /><Relationship Id="rId7" Type="http://schemas.openxmlformats.org/officeDocument/2006/relationships/tags" Target="../tags/tag211.xml" /><Relationship Id="rId8" Type="http://schemas.openxmlformats.org/officeDocument/2006/relationships/tags" Target="../tags/tag21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13.xml" /><Relationship Id="rId3" Type="http://schemas.openxmlformats.org/officeDocument/2006/relationships/image" Target="../media/image8.png" /><Relationship Id="rId4" Type="http://schemas.openxmlformats.org/officeDocument/2006/relationships/tags" Target="../tags/tag214.xml" /><Relationship Id="rId5" Type="http://schemas.openxmlformats.org/officeDocument/2006/relationships/image" Target="../media/image6.png" /><Relationship Id="rId6" Type="http://schemas.openxmlformats.org/officeDocument/2006/relationships/tags" Target="../tags/tag215.xml" /><Relationship Id="rId7" Type="http://schemas.openxmlformats.org/officeDocument/2006/relationships/tags" Target="../tags/tag216.xml" /><Relationship Id="rId8" Type="http://schemas.openxmlformats.org/officeDocument/2006/relationships/tags" Target="../tags/tag21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132.xml" /><Relationship Id="rId11" Type="http://schemas.openxmlformats.org/officeDocument/2006/relationships/tags" Target="../tags/tag133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125.xml" /><Relationship Id="rId4" Type="http://schemas.openxmlformats.org/officeDocument/2006/relationships/tags" Target="../tags/tag126.xml" /><Relationship Id="rId5" Type="http://schemas.openxmlformats.org/officeDocument/2006/relationships/tags" Target="../tags/tag127.xml" /><Relationship Id="rId6" Type="http://schemas.openxmlformats.org/officeDocument/2006/relationships/tags" Target="../tags/tag128.xml" /><Relationship Id="rId7" Type="http://schemas.openxmlformats.org/officeDocument/2006/relationships/tags" Target="../tags/tag129.xml" /><Relationship Id="rId8" Type="http://schemas.openxmlformats.org/officeDocument/2006/relationships/tags" Target="../tags/tag130.xml" /><Relationship Id="rId9" Type="http://schemas.openxmlformats.org/officeDocument/2006/relationships/tags" Target="../tags/tag13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18.xml" /><Relationship Id="rId3" Type="http://schemas.openxmlformats.org/officeDocument/2006/relationships/image" Target="../media/image8.png" /><Relationship Id="rId4" Type="http://schemas.openxmlformats.org/officeDocument/2006/relationships/tags" Target="../tags/tag219.xml" /><Relationship Id="rId5" Type="http://schemas.openxmlformats.org/officeDocument/2006/relationships/image" Target="../media/image6.png" /><Relationship Id="rId6" Type="http://schemas.openxmlformats.org/officeDocument/2006/relationships/tags" Target="../tags/tag220.xml" /><Relationship Id="rId7" Type="http://schemas.openxmlformats.org/officeDocument/2006/relationships/tags" Target="../tags/tag221.xml" /><Relationship Id="rId8" Type="http://schemas.openxmlformats.org/officeDocument/2006/relationships/tags" Target="../tags/tag22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27.xml" /><Relationship Id="rId2" Type="http://schemas.openxmlformats.org/officeDocument/2006/relationships/tags" Target="../tags/tag223.xml" /><Relationship Id="rId3" Type="http://schemas.openxmlformats.org/officeDocument/2006/relationships/image" Target="../media/image8.png" /><Relationship Id="rId4" Type="http://schemas.openxmlformats.org/officeDocument/2006/relationships/tags" Target="../tags/tag224.xml" /><Relationship Id="rId5" Type="http://schemas.openxmlformats.org/officeDocument/2006/relationships/image" Target="../media/image6.png" /><Relationship Id="rId6" Type="http://schemas.openxmlformats.org/officeDocument/2006/relationships/tags" Target="../tags/tag225.xml" /><Relationship Id="rId7" Type="http://schemas.openxmlformats.org/officeDocument/2006/relationships/tags" Target="../tags/tag226.xml" /><Relationship Id="rId8" Type="http://schemas.openxmlformats.org/officeDocument/2006/relationships/image" Target="../media/image9.jpeg" /><Relationship Id="rId9" Type="http://schemas.openxmlformats.org/officeDocument/2006/relationships/image" Target="../media/image10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34.xml" /><Relationship Id="rId3" Type="http://schemas.openxmlformats.org/officeDocument/2006/relationships/image" Target="../media/image5.png" /><Relationship Id="rId4" Type="http://schemas.openxmlformats.org/officeDocument/2006/relationships/tags" Target="../tags/tag135.xml" /><Relationship Id="rId5" Type="http://schemas.openxmlformats.org/officeDocument/2006/relationships/tags" Target="../tags/tag136.xml" /><Relationship Id="rId6" Type="http://schemas.openxmlformats.org/officeDocument/2006/relationships/tags" Target="../tags/tag137.xml" /><Relationship Id="rId7" Type="http://schemas.openxmlformats.org/officeDocument/2006/relationships/image" Target="../media/image6.png" /><Relationship Id="rId8" Type="http://schemas.openxmlformats.org/officeDocument/2006/relationships/tags" Target="../tags/tag138.xml" /><Relationship Id="rId9" Type="http://schemas.openxmlformats.org/officeDocument/2006/relationships/tags" Target="../tags/tag139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140.xml" /><Relationship Id="rId4" Type="http://schemas.openxmlformats.org/officeDocument/2006/relationships/tags" Target="../tags/tag141.xml" /><Relationship Id="rId5" Type="http://schemas.openxmlformats.org/officeDocument/2006/relationships/image" Target="../media/image7.jpeg" /><Relationship Id="rId6" Type="http://schemas.openxmlformats.org/officeDocument/2006/relationships/tags" Target="../tags/tag14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143.xml" /><Relationship Id="rId4" Type="http://schemas.openxmlformats.org/officeDocument/2006/relationships/tags" Target="../tags/tag144.xml" /><Relationship Id="rId5" Type="http://schemas.openxmlformats.org/officeDocument/2006/relationships/tags" Target="../tags/tag14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46.xml" /><Relationship Id="rId3" Type="http://schemas.openxmlformats.org/officeDocument/2006/relationships/image" Target="../media/image5.png" /><Relationship Id="rId4" Type="http://schemas.openxmlformats.org/officeDocument/2006/relationships/tags" Target="../tags/tag147.xml" /><Relationship Id="rId5" Type="http://schemas.openxmlformats.org/officeDocument/2006/relationships/tags" Target="../tags/tag148.xml" /><Relationship Id="rId6" Type="http://schemas.openxmlformats.org/officeDocument/2006/relationships/tags" Target="../tags/tag149.xml" /><Relationship Id="rId7" Type="http://schemas.openxmlformats.org/officeDocument/2006/relationships/image" Target="../media/image6.png" /><Relationship Id="rId8" Type="http://schemas.openxmlformats.org/officeDocument/2006/relationships/tags" Target="../tags/tag150.xml" /><Relationship Id="rId9" Type="http://schemas.openxmlformats.org/officeDocument/2006/relationships/tags" Target="../tags/tag151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52.xml" /><Relationship Id="rId3" Type="http://schemas.openxmlformats.org/officeDocument/2006/relationships/image" Target="../media/image8.png" /><Relationship Id="rId4" Type="http://schemas.openxmlformats.org/officeDocument/2006/relationships/tags" Target="../tags/tag153.xml" /><Relationship Id="rId5" Type="http://schemas.openxmlformats.org/officeDocument/2006/relationships/image" Target="../media/image6.png" /><Relationship Id="rId6" Type="http://schemas.openxmlformats.org/officeDocument/2006/relationships/tags" Target="../tags/tag154.xml" /><Relationship Id="rId7" Type="http://schemas.openxmlformats.org/officeDocument/2006/relationships/tags" Target="../tags/tag155.xml" /><Relationship Id="rId8" Type="http://schemas.openxmlformats.org/officeDocument/2006/relationships/tags" Target="../tags/tag156.xml" /><Relationship Id="rId9" Type="http://schemas.openxmlformats.org/officeDocument/2006/relationships/tags" Target="../tags/tag15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58.xml" /><Relationship Id="rId3" Type="http://schemas.openxmlformats.org/officeDocument/2006/relationships/image" Target="../media/image8.png" /><Relationship Id="rId4" Type="http://schemas.openxmlformats.org/officeDocument/2006/relationships/tags" Target="../tags/tag159.xml" /><Relationship Id="rId5" Type="http://schemas.openxmlformats.org/officeDocument/2006/relationships/image" Target="../media/image6.png" /><Relationship Id="rId6" Type="http://schemas.openxmlformats.org/officeDocument/2006/relationships/tags" Target="../tags/tag160.xml" /><Relationship Id="rId7" Type="http://schemas.openxmlformats.org/officeDocument/2006/relationships/tags" Target="../tags/tag161.xml" /><Relationship Id="rId8" Type="http://schemas.openxmlformats.org/officeDocument/2006/relationships/tags" Target="../tags/tag16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63.xml" /><Relationship Id="rId3" Type="http://schemas.openxmlformats.org/officeDocument/2006/relationships/image" Target="../media/image8.png" /><Relationship Id="rId4" Type="http://schemas.openxmlformats.org/officeDocument/2006/relationships/tags" Target="../tags/tag164.xml" /><Relationship Id="rId5" Type="http://schemas.openxmlformats.org/officeDocument/2006/relationships/image" Target="../media/image6.png" /><Relationship Id="rId6" Type="http://schemas.openxmlformats.org/officeDocument/2006/relationships/tags" Target="../tags/tag165.xml" /><Relationship Id="rId7" Type="http://schemas.openxmlformats.org/officeDocument/2006/relationships/tags" Target="../tags/tag166.xml" /><Relationship Id="rId8" Type="http://schemas.openxmlformats.org/officeDocument/2006/relationships/tags" Target="../tags/tag167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ctrTitle" idx="13"/>
            <p:custDataLst>
              <p:tags r:id="rId3"/>
            </p:custDataLst>
          </p:nvPr>
        </p:nvSpPr>
        <p:spPr>
          <a:xfrm>
            <a:off x="2921000" y="2122805"/>
            <a:ext cx="6350000" cy="1205865"/>
          </a:xfrm>
          <a:noFill/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spc="300">
                <a:cs typeface="+mn-cs"/>
              </a:rPr>
              <a:t>5   我看</a:t>
            </a:r>
            <a:endParaRPr spc="3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FillTx/>
              <a:latin typeface="+mj-ea"/>
              <a:ea typeface="+mj-ea"/>
              <a:cs typeface="+mn-cs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-635" y="1303020"/>
            <a:ext cx="12192000" cy="46831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71797" y="5652825"/>
            <a:ext cx="1620202" cy="1205175"/>
          </a:xfrm>
          <a:prstGeom prst="rect">
            <a:avLst/>
          </a:prstGeom>
        </p:spPr>
      </p:pic>
      <p:pic>
        <p:nvPicPr>
          <p:cNvPr id="27" name="图片 26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4919910"/>
            <a:ext cx="1620202" cy="1938090"/>
          </a:xfrm>
          <a:prstGeom prst="rect">
            <a:avLst/>
          </a:prstGeom>
        </p:spPr>
      </p:pic>
      <p:sp>
        <p:nvSpPr>
          <p:cNvPr id="3" name="文本占位符 1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209550" y="165735"/>
            <a:ext cx="3537585" cy="1050925"/>
          </a:xfrm>
          <a:prstGeom prst="rect">
            <a:avLst/>
          </a:prstGeom>
        </p:spPr>
        <p:txBody>
          <a:bodyPr vert="horz" lIns="90170" tIns="46990" rIns="90170" bIns="4699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sz="44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汉仪尚巍手书W" panose="00020600040101010101" pitchFamily="18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5400"/>
              <a:t>合作探究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05155" y="1462405"/>
            <a:ext cx="1135126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fontAlgn="auto">
              <a:lnSpc>
                <a:spcPct val="150000"/>
              </a:lnSpc>
              <a:buFont typeface="Wingdings"/>
              <a:buChar char="u"/>
            </a:pPr>
            <a:r>
              <a:rPr lang="zh-CN" altLang="en-US" sz="2800"/>
              <a:t>诗中作者看到了什么景物？这些景物有什么特点？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48360" y="2613025"/>
            <a:ext cx="108648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fontAlgn="auto">
              <a:lnSpc>
                <a:spcPct val="150000"/>
              </a:lnSpc>
            </a:pPr>
            <a:r>
              <a:rPr lang="zh-CN" altLang="en-US" sz="2400" u="sng">
                <a:solidFill>
                  <a:srgbClr val="FF0000"/>
                </a:solidFill>
              </a:rPr>
              <a:t>景物：春风、青草、鸟儿飞入晴空、流云慢慢变红。</a:t>
            </a:r>
          </a:p>
          <a:p>
            <a:pPr indent="609600" fontAlgn="auto">
              <a:lnSpc>
                <a:spcPct val="150000"/>
              </a:lnSpc>
            </a:pPr>
            <a:r>
              <a:rPr lang="zh-CN" altLang="en-US" sz="2400" u="sng">
                <a:solidFill>
                  <a:srgbClr val="FF0000"/>
                </a:solidFill>
              </a:rPr>
              <a:t>特点：清新、优美、宁静、富有生机。</a:t>
            </a:r>
            <a:endParaRPr lang="en-US" altLang="zh-CN" sz="2400" u="sng">
              <a:solidFill>
                <a:srgbClr val="FF0000"/>
              </a:solidFill>
            </a:endParaRP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-635" y="1303020"/>
            <a:ext cx="12192000" cy="46831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71797" y="5652825"/>
            <a:ext cx="1620202" cy="1205175"/>
          </a:xfrm>
          <a:prstGeom prst="rect">
            <a:avLst/>
          </a:prstGeom>
        </p:spPr>
      </p:pic>
      <p:pic>
        <p:nvPicPr>
          <p:cNvPr id="27" name="图片 26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4919910"/>
            <a:ext cx="1620202" cy="1938090"/>
          </a:xfrm>
          <a:prstGeom prst="rect">
            <a:avLst/>
          </a:prstGeom>
        </p:spPr>
      </p:pic>
      <p:sp>
        <p:nvSpPr>
          <p:cNvPr id="3" name="文本占位符 1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209550" y="165735"/>
            <a:ext cx="3537585" cy="1050925"/>
          </a:xfrm>
          <a:prstGeom prst="rect">
            <a:avLst/>
          </a:prstGeom>
        </p:spPr>
        <p:txBody>
          <a:bodyPr vert="horz" lIns="90170" tIns="46990" rIns="90170" bIns="4699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sz="44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汉仪尚巍手书W" panose="00020600040101010101" pitchFamily="18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5400"/>
              <a:t>合作探究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05155" y="1462405"/>
            <a:ext cx="1135126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fontAlgn="auto">
              <a:lnSpc>
                <a:spcPct val="150000"/>
              </a:lnSpc>
              <a:buFont typeface="Wingdings"/>
              <a:buChar char="u"/>
            </a:pPr>
            <a:r>
              <a:rPr lang="zh-CN" altLang="en-US" sz="2800"/>
              <a:t>在作者笔下“大自然”有什么特点？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48360" y="2552065"/>
            <a:ext cx="1086485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fontAlgn="auto">
              <a:lnSpc>
                <a:spcPct val="150000"/>
              </a:lnSpc>
            </a:pPr>
            <a:r>
              <a:rPr lang="zh-CN" altLang="en-US" sz="2400" u="sng">
                <a:solidFill>
                  <a:srgbClr val="FF0000"/>
                </a:solidFill>
              </a:rPr>
              <a:t>①“欢乐和忧戚”，“在你的心胸里描画”：大自然包容一切，能给人带来欢乐，又能驱除人的烦恼，大自然给人带来心理的慰藉。②“丰润”、“勃发”：充满生机和活力。</a:t>
            </a: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-635" y="1303020"/>
            <a:ext cx="12192000" cy="46831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71797" y="5652825"/>
            <a:ext cx="1620202" cy="1205175"/>
          </a:xfrm>
          <a:prstGeom prst="rect">
            <a:avLst/>
          </a:prstGeom>
        </p:spPr>
      </p:pic>
      <p:pic>
        <p:nvPicPr>
          <p:cNvPr id="27" name="图片 26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4919910"/>
            <a:ext cx="1620202" cy="1938090"/>
          </a:xfrm>
          <a:prstGeom prst="rect">
            <a:avLst/>
          </a:prstGeom>
        </p:spPr>
      </p:pic>
      <p:sp>
        <p:nvSpPr>
          <p:cNvPr id="3" name="文本占位符 1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209550" y="165735"/>
            <a:ext cx="3537585" cy="1050925"/>
          </a:xfrm>
          <a:prstGeom prst="rect">
            <a:avLst/>
          </a:prstGeom>
        </p:spPr>
        <p:txBody>
          <a:bodyPr vert="horz" lIns="90170" tIns="46990" rIns="90170" bIns="4699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sz="44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汉仪尚巍手书W" panose="00020600040101010101" pitchFamily="18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5400"/>
              <a:t>合作探究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05155" y="1462405"/>
            <a:ext cx="1135126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fontAlgn="auto">
              <a:lnSpc>
                <a:spcPct val="150000"/>
              </a:lnSpc>
              <a:buFont typeface="Wingdings"/>
              <a:buChar char="u"/>
            </a:pPr>
            <a:r>
              <a:rPr lang="zh-CN" altLang="en-US" sz="2800"/>
              <a:t>“他生命的静流”“随着季节的起伏而飘逸”是何意思？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48360" y="2613025"/>
            <a:ext cx="108648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fontAlgn="auto">
              <a:lnSpc>
                <a:spcPct val="150000"/>
              </a:lnSpc>
            </a:pPr>
            <a:r>
              <a:rPr lang="zh-CN" altLang="en-US" sz="2400" u="sng">
                <a:solidFill>
                  <a:srgbClr val="FF0000"/>
                </a:solidFill>
              </a:rPr>
              <a:t>远古的哲人的生命早已逝去，但他们留下的对大自然的吟咏赞美一直在时间的长河里飘逸。</a:t>
            </a: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-635" y="1303020"/>
            <a:ext cx="12192000" cy="46831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71797" y="5652825"/>
            <a:ext cx="1620202" cy="1205175"/>
          </a:xfrm>
          <a:prstGeom prst="rect">
            <a:avLst/>
          </a:prstGeom>
        </p:spPr>
      </p:pic>
      <p:pic>
        <p:nvPicPr>
          <p:cNvPr id="27" name="图片 26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4919910"/>
            <a:ext cx="1620202" cy="1938090"/>
          </a:xfrm>
          <a:prstGeom prst="rect">
            <a:avLst/>
          </a:prstGeom>
        </p:spPr>
      </p:pic>
      <p:sp>
        <p:nvSpPr>
          <p:cNvPr id="3" name="文本占位符 1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209550" y="165735"/>
            <a:ext cx="3537585" cy="1050925"/>
          </a:xfrm>
          <a:prstGeom prst="rect">
            <a:avLst/>
          </a:prstGeom>
        </p:spPr>
        <p:txBody>
          <a:bodyPr vert="horz" lIns="90170" tIns="46990" rIns="90170" bIns="4699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sz="44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汉仪尚巍手书W" panose="00020600040101010101" pitchFamily="18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5400"/>
              <a:t>合作探究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05155" y="1462405"/>
            <a:ext cx="1135126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fontAlgn="auto">
              <a:lnSpc>
                <a:spcPct val="150000"/>
              </a:lnSpc>
              <a:buFont typeface="Wingdings"/>
              <a:buChar char="u"/>
            </a:pPr>
            <a:r>
              <a:rPr lang="zh-CN" altLang="en-US" sz="2800"/>
              <a:t>在诗歌的第三、四两节，年轻的诗人面对瑰丽的大自然，在春风晚霞中想到了什么呢？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48360" y="2860675"/>
            <a:ext cx="1086485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fontAlgn="auto">
              <a:lnSpc>
                <a:spcPct val="150000"/>
              </a:lnSpc>
            </a:pPr>
            <a:r>
              <a:rPr lang="zh-CN" altLang="en-US" sz="2400" u="sng">
                <a:solidFill>
                  <a:srgbClr val="FF0000"/>
                </a:solidFill>
              </a:rPr>
              <a:t>诗人想到了生命和时间。一个人，无论是生命还是时间，都无法与大自然相提并论。我们的欢乐忧伤，与大自然生生不息的生命力相比，显得多么微不足道，都是枉然。远古的哲人再怎么伟大，在大自然面前仍然是一缕静流，飘散在大自然的漫长岁月中。</a:t>
            </a: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-635" y="1303020"/>
            <a:ext cx="12192000" cy="46831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71797" y="5652825"/>
            <a:ext cx="1620202" cy="1205175"/>
          </a:xfrm>
          <a:prstGeom prst="rect">
            <a:avLst/>
          </a:prstGeom>
        </p:spPr>
      </p:pic>
      <p:pic>
        <p:nvPicPr>
          <p:cNvPr id="27" name="图片 26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4919910"/>
            <a:ext cx="1620202" cy="1938090"/>
          </a:xfrm>
          <a:prstGeom prst="rect">
            <a:avLst/>
          </a:prstGeom>
        </p:spPr>
      </p:pic>
      <p:sp>
        <p:nvSpPr>
          <p:cNvPr id="3" name="文本占位符 1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209550" y="165735"/>
            <a:ext cx="3537585" cy="1050925"/>
          </a:xfrm>
          <a:prstGeom prst="rect">
            <a:avLst/>
          </a:prstGeom>
        </p:spPr>
        <p:txBody>
          <a:bodyPr vert="horz" lIns="90170" tIns="46990" rIns="90170" bIns="4699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sz="44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汉仪尚巍手书W" panose="00020600040101010101" pitchFamily="18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5400"/>
              <a:t>合作探究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05155" y="1462405"/>
            <a:ext cx="1135126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fontAlgn="auto">
              <a:lnSpc>
                <a:spcPct val="150000"/>
              </a:lnSpc>
              <a:buFont typeface="Wingdings"/>
              <a:buChar char="u"/>
            </a:pPr>
            <a:r>
              <a:rPr lang="zh-CN" altLang="en-US" sz="2800"/>
              <a:t>最后一节中，诗人表达出怎样的愿望？诗人为什么会有这样的愿望？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69315" y="2587625"/>
            <a:ext cx="1086485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fontAlgn="auto">
              <a:lnSpc>
                <a:spcPct val="150000"/>
              </a:lnSpc>
            </a:pPr>
            <a:r>
              <a:rPr lang="zh-CN" altLang="en-US" sz="2400" u="sng">
                <a:solidFill>
                  <a:srgbClr val="FF0000"/>
                </a:solidFill>
              </a:rPr>
              <a:t>让生命“飞奔”，让生命“漫游”，像鸟、像云、像树一样自由自在。诗人的生命热情被大自然的活力点燃，在这里因自然的生机而生出奔驰和飞翔的欲望，尽管人的生命在大自然面前渺小无比，但也要让生命活出精彩。 </a:t>
            </a: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-635" y="1303020"/>
            <a:ext cx="12192000" cy="46831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71797" y="5652825"/>
            <a:ext cx="1620202" cy="1205175"/>
          </a:xfrm>
          <a:prstGeom prst="rect">
            <a:avLst/>
          </a:prstGeom>
        </p:spPr>
      </p:pic>
      <p:pic>
        <p:nvPicPr>
          <p:cNvPr id="27" name="图片 26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4919910"/>
            <a:ext cx="1620202" cy="1938090"/>
          </a:xfrm>
          <a:prstGeom prst="rect">
            <a:avLst/>
          </a:prstGeom>
        </p:spPr>
      </p:pic>
      <p:sp>
        <p:nvSpPr>
          <p:cNvPr id="3" name="文本占位符 1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209550" y="165735"/>
            <a:ext cx="3537585" cy="1050925"/>
          </a:xfrm>
          <a:prstGeom prst="rect">
            <a:avLst/>
          </a:prstGeom>
        </p:spPr>
        <p:txBody>
          <a:bodyPr vert="horz" lIns="90170" tIns="46990" rIns="90170" bIns="4699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sz="44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汉仪尚巍手书W" panose="00020600040101010101" pitchFamily="18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5400"/>
              <a:t>语言赏析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05155" y="1462405"/>
            <a:ext cx="1135126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fontAlgn="auto">
              <a:lnSpc>
                <a:spcPct val="150000"/>
              </a:lnSpc>
              <a:buFont typeface="Wingdings"/>
              <a:buChar char="u"/>
            </a:pPr>
            <a:r>
              <a:rPr lang="zh-CN" altLang="en-US" sz="2800"/>
              <a:t>“悄悄揉过丰润的青草”一句中“揉”字用得好不好？请简要分析。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69315" y="2587625"/>
            <a:ext cx="108648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fontAlgn="auto">
              <a:lnSpc>
                <a:spcPct val="150000"/>
              </a:lnSpc>
            </a:pPr>
            <a:r>
              <a:rPr lang="zh-CN" altLang="en-US" sz="2400" u="sng">
                <a:solidFill>
                  <a:srgbClr val="FF0000"/>
                </a:solidFill>
              </a:rPr>
              <a:t>“揉”字运用了拟人的修辞手法，赋予了春风以人的情感，写出了春风的力度和温柔，表现了作者的喜悦之情。</a:t>
            </a: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-635" y="1303020"/>
            <a:ext cx="12192000" cy="46831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71797" y="5652825"/>
            <a:ext cx="1620202" cy="1205175"/>
          </a:xfrm>
          <a:prstGeom prst="rect">
            <a:avLst/>
          </a:prstGeom>
        </p:spPr>
      </p:pic>
      <p:pic>
        <p:nvPicPr>
          <p:cNvPr id="27" name="图片 26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4919910"/>
            <a:ext cx="1620202" cy="1938090"/>
          </a:xfrm>
          <a:prstGeom prst="rect">
            <a:avLst/>
          </a:prstGeom>
        </p:spPr>
      </p:pic>
      <p:sp>
        <p:nvSpPr>
          <p:cNvPr id="3" name="文本占位符 1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209550" y="165735"/>
            <a:ext cx="3537585" cy="1050925"/>
          </a:xfrm>
          <a:prstGeom prst="rect">
            <a:avLst/>
          </a:prstGeom>
        </p:spPr>
        <p:txBody>
          <a:bodyPr vert="horz" lIns="90170" tIns="46990" rIns="90170" bIns="4699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sz="44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汉仪尚巍手书W" panose="00020600040101010101" pitchFamily="18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5400"/>
              <a:t>语言赏析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05155" y="1462405"/>
            <a:ext cx="1135126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fontAlgn="auto">
              <a:lnSpc>
                <a:spcPct val="150000"/>
              </a:lnSpc>
              <a:buFont typeface="Wingdings"/>
              <a:buChar char="u"/>
            </a:pPr>
            <a:r>
              <a:rPr lang="zh-CN" altLang="en-US" sz="2800"/>
              <a:t>“去吧，去吧，哦生命的飞奔，叫天风挽你坦荡地漫游”此句用了什么修辞手法？有什么作用？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48360" y="2941320"/>
            <a:ext cx="108648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fontAlgn="auto">
              <a:lnSpc>
                <a:spcPct val="150000"/>
              </a:lnSpc>
            </a:pPr>
            <a:r>
              <a:rPr lang="zh-CN" altLang="en-US" sz="2400" u="sng">
                <a:solidFill>
                  <a:srgbClr val="FF0000"/>
                </a:solidFill>
              </a:rPr>
              <a:t>拟人、夸张的修辞手法。作用：使句子更有张力，显得生动、形象。</a:t>
            </a: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-635" y="1303020"/>
            <a:ext cx="12192000" cy="46831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71797" y="5652825"/>
            <a:ext cx="1620202" cy="1205175"/>
          </a:xfrm>
          <a:prstGeom prst="rect">
            <a:avLst/>
          </a:prstGeom>
        </p:spPr>
      </p:pic>
      <p:pic>
        <p:nvPicPr>
          <p:cNvPr id="27" name="图片 26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4919910"/>
            <a:ext cx="1620202" cy="1938090"/>
          </a:xfrm>
          <a:prstGeom prst="rect">
            <a:avLst/>
          </a:prstGeom>
        </p:spPr>
      </p:pic>
      <p:sp>
        <p:nvSpPr>
          <p:cNvPr id="3" name="文本占位符 1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209550" y="165735"/>
            <a:ext cx="3537585" cy="1050925"/>
          </a:xfrm>
          <a:prstGeom prst="rect">
            <a:avLst/>
          </a:prstGeom>
        </p:spPr>
        <p:txBody>
          <a:bodyPr vert="horz" lIns="90170" tIns="46990" rIns="90170" bIns="4699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sz="44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汉仪尚巍手书W" panose="00020600040101010101" pitchFamily="18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5400"/>
              <a:t>语言赏析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05155" y="1462405"/>
            <a:ext cx="1135126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fontAlgn="auto">
              <a:lnSpc>
                <a:spcPct val="150000"/>
              </a:lnSpc>
              <a:buFont typeface="Wingdings"/>
              <a:buChar char="u"/>
            </a:pPr>
            <a:r>
              <a:rPr lang="zh-CN" altLang="en-US" sz="2800"/>
              <a:t>赏析“我看它们低首又低首，也许远水荡起了一片绿潮”。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48360" y="2552065"/>
            <a:ext cx="1086485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fontAlgn="auto">
              <a:lnSpc>
                <a:spcPct val="150000"/>
              </a:lnSpc>
            </a:pPr>
            <a:r>
              <a:rPr lang="en-US" altLang="zh-CN" sz="2400" u="sng">
                <a:solidFill>
                  <a:srgbClr val="FF0000"/>
                </a:solidFill>
              </a:rPr>
              <a:t>“</a:t>
            </a:r>
            <a:r>
              <a:rPr lang="zh-CN" altLang="en-US" sz="2400" u="sng">
                <a:solidFill>
                  <a:srgbClr val="FF0000"/>
                </a:solidFill>
              </a:rPr>
              <a:t>低首</a:t>
            </a:r>
            <a:r>
              <a:rPr lang="en-US" altLang="zh-CN" sz="2400" u="sng">
                <a:solidFill>
                  <a:srgbClr val="FF0000"/>
                </a:solidFill>
              </a:rPr>
              <a:t>”</a:t>
            </a:r>
            <a:r>
              <a:rPr lang="zh-CN" altLang="en-US" sz="2400" u="sng">
                <a:solidFill>
                  <a:srgbClr val="FF0000"/>
                </a:solidFill>
              </a:rPr>
              <a:t>一词运用拟人的修辞手法，把青草人格化，形象地写出了向晚春风的柔和，小草随风摇曳的姿态，使人感到十分亲切。把草地比喻为“绿潮”，写出绿草像“潮水”一样涌动，给人带来无限生机和活力。</a:t>
            </a: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-635" y="1303020"/>
            <a:ext cx="12192000" cy="46831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71797" y="5652825"/>
            <a:ext cx="1620202" cy="1205175"/>
          </a:xfrm>
          <a:prstGeom prst="rect">
            <a:avLst/>
          </a:prstGeom>
        </p:spPr>
      </p:pic>
      <p:pic>
        <p:nvPicPr>
          <p:cNvPr id="27" name="图片 26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4919910"/>
            <a:ext cx="1620202" cy="1938090"/>
          </a:xfrm>
          <a:prstGeom prst="rect">
            <a:avLst/>
          </a:prstGeom>
        </p:spPr>
      </p:pic>
      <p:sp>
        <p:nvSpPr>
          <p:cNvPr id="3" name="文本占位符 1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209550" y="165735"/>
            <a:ext cx="3537585" cy="1050925"/>
          </a:xfrm>
          <a:prstGeom prst="rect">
            <a:avLst/>
          </a:prstGeom>
        </p:spPr>
        <p:txBody>
          <a:bodyPr vert="horz" lIns="90170" tIns="46990" rIns="90170" bIns="4699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sz="44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汉仪尚巍手书W" panose="00020600040101010101" pitchFamily="18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5400"/>
              <a:t>语言赏析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05155" y="1462405"/>
            <a:ext cx="1135126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fontAlgn="auto">
              <a:lnSpc>
                <a:spcPct val="150000"/>
              </a:lnSpc>
              <a:buFont typeface="Wingdings"/>
              <a:buChar char="u"/>
            </a:pPr>
            <a:r>
              <a:rPr lang="zh-CN" altLang="en-US" sz="2800"/>
              <a:t>体会诗歌在语言上的特点。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69315" y="2587625"/>
            <a:ext cx="1086485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fontAlgn="auto">
              <a:lnSpc>
                <a:spcPct val="150000"/>
              </a:lnSpc>
            </a:pPr>
            <a:r>
              <a:rPr lang="zh-CN" altLang="en-US" sz="2400" u="sng">
                <a:solidFill>
                  <a:srgbClr val="FF0000"/>
                </a:solidFill>
              </a:rPr>
              <a:t>一是对春天的着色自然明亮，意象的选择贴近春天的丰满气质，另一方面却布满诗人心灵里的荒寒，这使诗中的词句呈现出跌宕之美，具有丰富的张力和丰富错落的层次感。</a:t>
            </a: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-635" y="1303020"/>
            <a:ext cx="12192000" cy="46831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71797" y="5652825"/>
            <a:ext cx="1620202" cy="1205175"/>
          </a:xfrm>
          <a:prstGeom prst="rect">
            <a:avLst/>
          </a:prstGeom>
        </p:spPr>
      </p:pic>
      <p:pic>
        <p:nvPicPr>
          <p:cNvPr id="27" name="图片 26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4919910"/>
            <a:ext cx="1620202" cy="1938090"/>
          </a:xfrm>
          <a:prstGeom prst="rect">
            <a:avLst/>
          </a:prstGeom>
        </p:spPr>
      </p:pic>
      <p:sp>
        <p:nvSpPr>
          <p:cNvPr id="3" name="文本占位符 1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209550" y="165735"/>
            <a:ext cx="3537585" cy="1050925"/>
          </a:xfrm>
          <a:prstGeom prst="rect">
            <a:avLst/>
          </a:prstGeom>
        </p:spPr>
        <p:txBody>
          <a:bodyPr vert="horz" lIns="90170" tIns="46990" rIns="90170" bIns="4699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sz="44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汉仪尚巍手书W" panose="00020600040101010101" pitchFamily="18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5400"/>
              <a:t>情感探究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05155" y="2053590"/>
            <a:ext cx="1135126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fontAlgn="auto">
              <a:lnSpc>
                <a:spcPct val="150000"/>
              </a:lnSpc>
              <a:buFont typeface="Wingdings"/>
              <a:buChar char="u"/>
            </a:pPr>
            <a:r>
              <a:rPr lang="zh-CN" altLang="en-US" sz="2800"/>
              <a:t>诗人看到美丽的自然之景，联想到自己及人类经历的欢乐和忧戚在自然面前显得如此的平静，希望自己能像自然一样平静地对待生活，表达了诗人宽广的胸怀和聊以自慰的心理。 </a:t>
            </a: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1030288" y="1673421"/>
            <a:ext cx="816044" cy="66994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sz="2800" b="1">
                <a:solidFill>
                  <a:schemeClr val="accent1"/>
                </a:solidFill>
                <a:latin typeface="Arial" pitchFamily="34" charset="0"/>
                <a:ea typeface="隶书" panose="02010509060101010101" pitchFamily="49" charset="-122"/>
                <a:cs typeface="Arial" pitchFamily="34" charset="0"/>
                <a:sym typeface="Arial" pitchFamily="34" charset="0"/>
              </a:rPr>
              <a:t>01.</a:t>
            </a: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1846401" y="1672973"/>
            <a:ext cx="3890972" cy="146327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400" spc="2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隶书" panose="02010509060101010101" pitchFamily="49" charset="-122"/>
                <a:cs typeface="微软雅黑" panose="020b0503020204020204" charset="-122"/>
                <a:sym typeface="Arial" pitchFamily="34" charset="0"/>
              </a:rPr>
              <a:t>诵读诗歌，理解诗歌内容，把握诗歌的主题和诗人的情感</a:t>
            </a:r>
          </a:p>
        </p:txBody>
      </p:sp>
      <p:cxnSp>
        <p:nvCxnSpPr>
          <p:cNvPr id="31" name="直接连接符 30"/>
          <p:cNvCxnSpPr/>
          <p:nvPr>
            <p:custDataLst>
              <p:tags r:id="rId5"/>
            </p:custDataLst>
          </p:nvPr>
        </p:nvCxnSpPr>
        <p:spPr>
          <a:xfrm>
            <a:off x="1062038" y="1576754"/>
            <a:ext cx="3810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>
            <p:custDataLst>
              <p:tags r:id="rId6"/>
            </p:custDataLst>
          </p:nvPr>
        </p:nvSpPr>
        <p:spPr>
          <a:xfrm>
            <a:off x="1030288" y="3333360"/>
            <a:ext cx="816044" cy="66994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sz="2800" b="1">
                <a:solidFill>
                  <a:schemeClr val="accent1"/>
                </a:solidFill>
                <a:latin typeface="Arial" pitchFamily="34" charset="0"/>
                <a:ea typeface="隶书" panose="02010509060101010101" pitchFamily="49" charset="-122"/>
                <a:cs typeface="Arial" pitchFamily="34" charset="0"/>
                <a:sym typeface="Arial" pitchFamily="34" charset="0"/>
              </a:rPr>
              <a:t>02.</a:t>
            </a:r>
          </a:p>
        </p:txBody>
      </p:sp>
      <p:sp>
        <p:nvSpPr>
          <p:cNvPr id="35" name="文本框 34"/>
          <p:cNvSpPr txBox="1"/>
          <p:nvPr>
            <p:custDataLst>
              <p:tags r:id="rId7"/>
            </p:custDataLst>
          </p:nvPr>
        </p:nvSpPr>
        <p:spPr>
          <a:xfrm>
            <a:off x="1846580" y="3333115"/>
            <a:ext cx="3891280" cy="97091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400" spc="2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隶书" panose="02010509060101010101" pitchFamily="49" charset="-122"/>
                <a:cs typeface="微软雅黑" panose="020b0503020204020204" charset="-122"/>
                <a:sym typeface="Arial" pitchFamily="34" charset="0"/>
              </a:rPr>
              <a:t>分析诗歌的意象，感受诗歌的美。</a:t>
            </a:r>
            <a:endParaRPr lang="zh-CN" altLang="en-US" sz="2000" spc="20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ea typeface="隶书" panose="02010509060101010101" pitchFamily="49" charset="-122"/>
              <a:cs typeface="微软雅黑" panose="020b0503020204020204" charset="-122"/>
              <a:sym typeface="Arial" pitchFamily="34" charset="0"/>
            </a:endParaRPr>
          </a:p>
        </p:txBody>
      </p:sp>
      <p:sp>
        <p:nvSpPr>
          <p:cNvPr id="16" name="文本框 15"/>
          <p:cNvSpPr txBox="1"/>
          <p:nvPr>
            <p:custDataLst>
              <p:tags r:id="rId8"/>
            </p:custDataLst>
          </p:nvPr>
        </p:nvSpPr>
        <p:spPr>
          <a:xfrm>
            <a:off x="1062355" y="668020"/>
            <a:ext cx="2889885" cy="908685"/>
          </a:xfrm>
          <a:prstGeom prst="rect">
            <a:avLst/>
          </a:prstGeom>
          <a:noFill/>
        </p:spPr>
        <p:txBody>
          <a:bodyPr wrap="square" lIns="90170" rIns="90170" rtlCol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4000" spc="3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汉仪尚巍手书W" panose="00020600040101010101" pitchFamily="18" charset="-122"/>
                <a:sym typeface="Arial" pitchFamily="34" charset="0"/>
              </a:rPr>
              <a:t>学习目标</a:t>
            </a:r>
          </a:p>
        </p:txBody>
      </p:sp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1030288" y="4926575"/>
            <a:ext cx="816044" cy="66994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sz="2800" b="1">
                <a:solidFill>
                  <a:schemeClr val="accent1"/>
                </a:solidFill>
                <a:latin typeface="Arial" pitchFamily="34" charset="0"/>
                <a:ea typeface="隶书" panose="02010509060101010101" pitchFamily="49" charset="-122"/>
                <a:cs typeface="Arial" pitchFamily="34" charset="0"/>
                <a:sym typeface="Arial" pitchFamily="34" charset="0"/>
              </a:rPr>
              <a:t>03.</a:t>
            </a:r>
          </a:p>
        </p:txBody>
      </p:sp>
      <p:sp>
        <p:nvSpPr>
          <p:cNvPr id="3" name="文本框 2"/>
          <p:cNvSpPr txBox="1"/>
          <p:nvPr>
            <p:custDataLst>
              <p:tags r:id="rId10"/>
            </p:custDataLst>
          </p:nvPr>
        </p:nvSpPr>
        <p:spPr>
          <a:xfrm>
            <a:off x="1846580" y="4926330"/>
            <a:ext cx="3891280" cy="970915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400" spc="2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隶书" panose="02010509060101010101" pitchFamily="49" charset="-122"/>
                <a:cs typeface="微软雅黑" panose="020b0503020204020204" charset="-122"/>
                <a:sym typeface="Arial" pitchFamily="34" charset="0"/>
              </a:rPr>
              <a:t>学习诗歌的表现手法，品味陌生化语言的表达效果。</a:t>
            </a:r>
            <a:endParaRPr lang="zh-CN" altLang="en-US" sz="2000" spc="20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ea typeface="隶书" panose="02010509060101010101" pitchFamily="49" charset="-122"/>
              <a:cs typeface="微软雅黑" panose="020b0503020204020204" charset="-122"/>
              <a:sym typeface="Arial" pitchFamily="34" charset="0"/>
            </a:endParaRPr>
          </a:p>
        </p:txBody>
      </p:sp>
    </p:spTree>
    <p:custDataLst>
      <p:tags r:id="rId11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-635" y="1303020"/>
            <a:ext cx="12192000" cy="46831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71797" y="5652825"/>
            <a:ext cx="1620202" cy="1205175"/>
          </a:xfrm>
          <a:prstGeom prst="rect">
            <a:avLst/>
          </a:prstGeom>
        </p:spPr>
      </p:pic>
      <p:pic>
        <p:nvPicPr>
          <p:cNvPr id="27" name="图片 26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4919910"/>
            <a:ext cx="1620202" cy="1938090"/>
          </a:xfrm>
          <a:prstGeom prst="rect">
            <a:avLst/>
          </a:prstGeom>
        </p:spPr>
      </p:pic>
      <p:sp>
        <p:nvSpPr>
          <p:cNvPr id="3" name="文本占位符 1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209550" y="165735"/>
            <a:ext cx="3537585" cy="1050925"/>
          </a:xfrm>
          <a:prstGeom prst="rect">
            <a:avLst/>
          </a:prstGeom>
        </p:spPr>
        <p:txBody>
          <a:bodyPr vert="horz" lIns="90170" tIns="46990" rIns="90170" bIns="4699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sz="44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汉仪尚巍手书W" panose="00020600040101010101" pitchFamily="18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5400"/>
              <a:t>课文小结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05155" y="2053590"/>
            <a:ext cx="1135126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fontAlgn="auto">
              <a:lnSpc>
                <a:spcPct val="150000"/>
              </a:lnSpc>
              <a:buFont typeface="Wingdings"/>
              <a:buChar char="u"/>
            </a:pPr>
            <a:r>
              <a:rPr lang="zh-CN" altLang="en-US" sz="2800"/>
              <a:t>春天里到处是诗歌，大自然里到处是诗歌。这首诗描绘了春天里的风、草、鸟、天空、流云等美景，展现了一幅生机勃勃的景象，表达了诗人对大自然的赞美，对生命的敬畏，对万物的期待。充满了浪漫主义色彩。</a:t>
            </a: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-635" y="1250950"/>
            <a:ext cx="12192000" cy="46831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71797" y="5652825"/>
            <a:ext cx="1620202" cy="1205175"/>
          </a:xfrm>
          <a:prstGeom prst="rect">
            <a:avLst/>
          </a:prstGeom>
        </p:spPr>
      </p:pic>
      <p:pic>
        <p:nvPicPr>
          <p:cNvPr id="27" name="图片 26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4919910"/>
            <a:ext cx="1620202" cy="1938090"/>
          </a:xfrm>
          <a:prstGeom prst="rect">
            <a:avLst/>
          </a:prstGeom>
        </p:spPr>
      </p:pic>
      <p:sp>
        <p:nvSpPr>
          <p:cNvPr id="3" name="文本占位符 1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209550" y="165735"/>
            <a:ext cx="3537585" cy="1050925"/>
          </a:xfrm>
          <a:prstGeom prst="rect">
            <a:avLst/>
          </a:prstGeom>
        </p:spPr>
        <p:txBody>
          <a:bodyPr vert="horz" lIns="90170" tIns="46990" rIns="90170" bIns="4699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sz="44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汉仪尚巍手书W" panose="00020600040101010101" pitchFamily="18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5400"/>
              <a:t>文章结构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55065" y="3315970"/>
            <a:ext cx="10064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我看</a:t>
            </a:r>
          </a:p>
        </p:txBody>
      </p:sp>
      <p:sp>
        <p:nvSpPr>
          <p:cNvPr id="20" name="左大括号 19"/>
          <p:cNvSpPr/>
          <p:nvPr/>
        </p:nvSpPr>
        <p:spPr>
          <a:xfrm>
            <a:off x="2161540" y="2738120"/>
            <a:ext cx="236855" cy="1690370"/>
          </a:xfrm>
          <a:prstGeom prst="leftBrace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504440" y="2663190"/>
            <a:ext cx="46234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我看</a:t>
            </a:r>
            <a:r>
              <a:rPr lang="en-US" altLang="zh-CN" sz="2000"/>
              <a:t>——</a:t>
            </a:r>
            <a:r>
              <a:rPr lang="zh-CN" altLang="en-US" sz="2000"/>
              <a:t>春风  春草  绿潮  飞鸟  流云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504440" y="3408045"/>
            <a:ext cx="49657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我想</a:t>
            </a:r>
            <a:r>
              <a:rPr lang="en-US" altLang="zh-CN" sz="2000"/>
              <a:t>——</a:t>
            </a:r>
            <a:r>
              <a:rPr lang="zh-CN" altLang="en-US" sz="2000"/>
              <a:t>逝去的欢乐  忧戚  哲人的热望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504440" y="4156710"/>
            <a:ext cx="39281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我愿</a:t>
            </a:r>
            <a:r>
              <a:rPr lang="en-US" altLang="zh-CN" sz="2000"/>
              <a:t>——</a:t>
            </a:r>
            <a:r>
              <a:rPr lang="zh-CN" altLang="en-US" sz="2000"/>
              <a:t>与自然合流</a:t>
            </a:r>
          </a:p>
        </p:txBody>
      </p:sp>
      <p:pic>
        <p:nvPicPr>
          <p:cNvPr id="10" name="图片 9" descr="u=3042583038,261758862&amp;fm=26&amp;gp=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27875" y="542925"/>
            <a:ext cx="4905375" cy="4905375"/>
          </a:xfrm>
          <a:prstGeom prst="rect">
            <a:avLst/>
          </a:prstGeom>
        </p:spPr>
      </p:pic>
      <p:pic>
        <p:nvPicPr>
          <p:cNvPr id="28" name="New picture"/>
          <p:cNvPicPr/>
          <p:nvPr/>
        </p:nvPicPr>
        <p:blipFill>
          <a:blip r:embed="rId9"/>
          <a:stretch>
            <a:fillRect/>
          </a:stretch>
        </p:blipFill>
        <p:spPr>
          <a:xfrm>
            <a:off x="10325100" y="10604500"/>
            <a:ext cx="330200" cy="241300"/>
          </a:xfrm>
          <a:prstGeom prst="cube">
            <a:avLst/>
          </a:prstGeom>
        </p:spPr>
      </p:pic>
    </p:spTree>
    <p:custDataLst>
      <p:tags r:id="rId10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0"/>
            <a:ext cx="4064400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910" y="0"/>
            <a:ext cx="720090" cy="535633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4672800" y="773737"/>
            <a:ext cx="6756001" cy="5332826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rmAutofit/>
          </a:bodyPr>
          <a:lstStyle/>
          <a:p>
            <a:pPr lvl="0" indent="0">
              <a:lnSpc>
                <a:spcPct val="13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None/>
              <a:defRPr/>
            </a:pPr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隶书" panose="02010509060101010101" pitchFamily="49" charset="-122"/>
                <a:sym typeface="+mn-ea"/>
              </a:rPr>
              <a:t>人的爱，是大自然的赐予；最终，人的爱又将回归于大自然之中去。这就是人类的爱的价值实现，这就是真正获得了生命“巨树永青”的人生之爱的归宿。这是被推为现代诗歌第一人的“九叶诗派”的代表诗人穆旦的作品主题，今天我们一起学习他的诗歌《我看》。</a:t>
            </a:r>
          </a:p>
        </p:txBody>
      </p:sp>
      <p:sp>
        <p:nvSpPr>
          <p:cNvPr id="2" name="文本占位符 1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177165" y="2742565"/>
            <a:ext cx="3537585" cy="1050925"/>
          </a:xfrm>
          <a:prstGeom prst="rect">
            <a:avLst/>
          </a:prstGeom>
        </p:spPr>
        <p:txBody>
          <a:bodyPr vert="horz" lIns="90170" tIns="46990" rIns="90170" bIns="4699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sz="44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汉仪尚巍手书W" panose="00020600040101010101" pitchFamily="18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5400"/>
              <a:t>新课导入</a:t>
            </a:r>
          </a:p>
        </p:txBody>
      </p:sp>
      <p:pic>
        <p:nvPicPr>
          <p:cNvPr id="27" name="图片 26"/>
          <p:cNvPicPr/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4919910"/>
            <a:ext cx="1620202" cy="1938090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6" name="直接连接符 15"/>
          <p:cNvCxnSpPr/>
          <p:nvPr>
            <p:custDataLst>
              <p:tags r:id="rId3"/>
            </p:custDataLst>
          </p:nvPr>
        </p:nvCxnSpPr>
        <p:spPr>
          <a:xfrm>
            <a:off x="81280" y="1833245"/>
            <a:ext cx="2791460" cy="3810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rgbClr val="4472C4"/>
          </a:lnRef>
          <a:fillRef idx="0">
            <a:srgbClr val="4472C4"/>
          </a:fillRef>
          <a:effectRef idx="0">
            <a:srgbClr val="4472C4"/>
          </a:effectRef>
          <a:fontRef idx="minor">
            <a:sysClr val="windowText" lastClr="000000"/>
          </a:fontRef>
        </p:style>
      </p:cxnSp>
      <p:sp>
        <p:nvSpPr>
          <p:cNvPr id="2" name="文本占位符 1"/>
          <p:cNvSpPr>
            <a:spLocks noGrp="1"/>
          </p:cNvSpPr>
          <p:nvPr>
            <p:ph type="body" sz="quarter" idx="13"/>
            <p:custDataLst>
              <p:tags r:id="rId4"/>
            </p:custDataLst>
          </p:nvPr>
        </p:nvSpPr>
        <p:spPr>
          <a:xfrm>
            <a:off x="81280" y="926465"/>
            <a:ext cx="3537585" cy="1050925"/>
          </a:xfrm>
        </p:spPr>
        <p:txBody>
          <a:bodyPr/>
          <a:lstStyle/>
          <a:p>
            <a:r>
              <a:rPr lang="zh-CN" altLang="en-US"/>
              <a:t>作者简介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217035" y="1539240"/>
            <a:ext cx="6871970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fontAlgn="auto"/>
            <a:r>
              <a:rPr lang="zh-CN" altLang="en-US" sz="2400"/>
              <a:t>穆旦（1918—1977），原名查良铮，曾用笔名梁真，祖籍浙江省海宁市袁花镇，出生于天津。现代主义诗人、翻译家。穆旦于20世纪40年代出版了《探险者》《穆旦诗集（1939～1945）》《旗》三部诗集，将西欧现代主义和中国诗歌传统结合起来，诗风富于象征寓意和心灵思辨，是“九叶诗派”的代表性诗人。主要译作有俄国普希金的作品《青铜骑士》《普希金抒情诗集》、英国雪莱的《云雀》《雪莱抒情诗选》，英国拜伦的《唐璜》《拜伦抒情诗选》《拜伦诗选》，英国《布莱克诗选》《济慈诗选》。</a:t>
            </a:r>
          </a:p>
        </p:txBody>
      </p:sp>
      <p:pic>
        <p:nvPicPr>
          <p:cNvPr id="4" name="图片 3" descr="穆旦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3380" y="1977390"/>
            <a:ext cx="2953385" cy="405447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6" name="直接连接符 15"/>
          <p:cNvCxnSpPr/>
          <p:nvPr>
            <p:custDataLst>
              <p:tags r:id="rId3"/>
            </p:custDataLst>
          </p:nvPr>
        </p:nvCxnSpPr>
        <p:spPr>
          <a:xfrm>
            <a:off x="81280" y="1833245"/>
            <a:ext cx="2791460" cy="3810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rgbClr val="4472C4"/>
          </a:lnRef>
          <a:fillRef idx="0">
            <a:srgbClr val="4472C4"/>
          </a:fillRef>
          <a:effectRef idx="0">
            <a:srgbClr val="4472C4"/>
          </a:effectRef>
          <a:fontRef idx="minor">
            <a:sysClr val="windowText" lastClr="000000"/>
          </a:fontRef>
        </p:style>
      </p:cxnSp>
      <p:sp>
        <p:nvSpPr>
          <p:cNvPr id="2" name="文本占位符 1"/>
          <p:cNvSpPr>
            <a:spLocks noGrp="1"/>
          </p:cNvSpPr>
          <p:nvPr>
            <p:ph type="body" sz="quarter" idx="13"/>
            <p:custDataLst>
              <p:tags r:id="rId4"/>
            </p:custDataLst>
          </p:nvPr>
        </p:nvSpPr>
        <p:spPr>
          <a:xfrm>
            <a:off x="81280" y="926465"/>
            <a:ext cx="3537585" cy="1050925"/>
          </a:xfrm>
        </p:spPr>
        <p:txBody>
          <a:bodyPr/>
          <a:lstStyle/>
          <a:p>
            <a:r>
              <a:rPr lang="zh-CN" altLang="en-US"/>
              <a:t>相关资料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93440" y="2892425"/>
            <a:ext cx="687197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fontAlgn="auto"/>
            <a:r>
              <a:rPr lang="zh-CN" altLang="en-US" sz="2400"/>
              <a:t>九月诗派是以诗歌为龙头的大型文学流派，以诗为主，但不拘泥于诗歌。2007年农历九月初一由风轻扬、草枯、许诺等人发起并成立于中国厦门，风轻扬取名九月，文风苍凉而萧瑟，若秋之韵，品来凄美而孤愤。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471795" y="1977390"/>
            <a:ext cx="24745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+mj-ea"/>
                <a:ea typeface="+mj-ea"/>
              </a:rPr>
              <a:t>九月诗派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0"/>
            <a:ext cx="4064400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910" y="0"/>
            <a:ext cx="720090" cy="535633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4159250" y="773430"/>
            <a:ext cx="7269480" cy="5332730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rmAutofit/>
          </a:bodyPr>
          <a:lstStyle/>
          <a:p>
            <a:pPr lvl="0" indent="0" fontAlgn="auto">
              <a:lnSpc>
                <a:spcPct val="20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None/>
              <a:defRPr/>
            </a:pPr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丰</a:t>
            </a:r>
            <a:r>
              <a:rPr lang="zh-CN" altLang="en-US" sz="28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润</a:t>
            </a:r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（</a:t>
            </a:r>
            <a:r>
              <a:rPr lang="zh-CN" altLang="en-US" sz="28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rùn</a:t>
            </a:r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）    红</a:t>
            </a:r>
            <a:r>
              <a:rPr lang="zh-CN" altLang="en-US" sz="28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晕</a:t>
            </a:r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（</a:t>
            </a:r>
            <a:r>
              <a:rPr lang="zh-CN" altLang="en-US" sz="28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yùn</a:t>
            </a:r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）   </a:t>
            </a:r>
            <a:r>
              <a:rPr lang="zh-CN" altLang="en-US" sz="28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揉</a:t>
            </a:r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过（róu）   </a:t>
            </a:r>
          </a:p>
          <a:p>
            <a:pPr lvl="0" indent="0" fontAlgn="auto">
              <a:lnSpc>
                <a:spcPct val="20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None/>
              <a:defRPr/>
            </a:pPr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翅</a:t>
            </a:r>
            <a:r>
              <a:rPr lang="zh-CN" altLang="en-US" sz="28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翼</a:t>
            </a:r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（</a:t>
            </a:r>
            <a:r>
              <a:rPr lang="zh-CN" altLang="en-US" sz="28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yì</a:t>
            </a:r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）       忧</a:t>
            </a:r>
            <a:r>
              <a:rPr lang="zh-CN" altLang="en-US" sz="28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戚</a:t>
            </a:r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（</a:t>
            </a:r>
            <a:r>
              <a:rPr lang="zh-CN" altLang="en-US" sz="28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qī</a:t>
            </a:r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）      </a:t>
            </a:r>
            <a:r>
              <a:rPr lang="zh-CN" altLang="en-US" sz="28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枉</a:t>
            </a:r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然（wǎng）  </a:t>
            </a:r>
          </a:p>
          <a:p>
            <a:pPr lvl="0" indent="0" fontAlgn="auto">
              <a:lnSpc>
                <a:spcPct val="20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None/>
              <a:defRPr/>
            </a:pPr>
            <a:r>
              <a:rPr lang="zh-CN" altLang="en-US" sz="28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勃</a:t>
            </a:r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发（</a:t>
            </a:r>
            <a:r>
              <a:rPr lang="zh-CN" altLang="en-US" sz="28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bó</a:t>
            </a:r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）     </a:t>
            </a:r>
            <a:r>
              <a:rPr lang="zh-CN" altLang="en-US" sz="28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谐</a:t>
            </a:r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奏（</a:t>
            </a:r>
            <a:r>
              <a:rPr lang="zh-CN" altLang="en-US" sz="28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xié</a:t>
            </a:r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）     飘</a:t>
            </a:r>
            <a:r>
              <a:rPr lang="zh-CN" altLang="en-US" sz="28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逸</a:t>
            </a:r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（yì）</a:t>
            </a:r>
          </a:p>
          <a:p>
            <a:pPr lvl="0" indent="0" fontAlgn="auto">
              <a:lnSpc>
                <a:spcPct val="20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None/>
              <a:defRPr/>
            </a:pPr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摇</a:t>
            </a:r>
            <a:r>
              <a:rPr lang="zh-CN" altLang="en-US" sz="28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曳</a:t>
            </a:r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（</a:t>
            </a:r>
            <a:r>
              <a:rPr lang="zh-CN" altLang="en-US" sz="28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yè</a:t>
            </a:r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）</a:t>
            </a:r>
          </a:p>
        </p:txBody>
      </p:sp>
      <p:sp>
        <p:nvSpPr>
          <p:cNvPr id="2" name="文本占位符 1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177165" y="2742565"/>
            <a:ext cx="3537585" cy="1050925"/>
          </a:xfrm>
          <a:prstGeom prst="rect">
            <a:avLst/>
          </a:prstGeom>
        </p:spPr>
        <p:txBody>
          <a:bodyPr vert="horz" lIns="90170" tIns="46990" rIns="90170" bIns="4699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sz="44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汉仪尚巍手书W" panose="00020600040101010101" pitchFamily="18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5400"/>
              <a:t>字词识记</a:t>
            </a:r>
          </a:p>
        </p:txBody>
      </p:sp>
      <p:pic>
        <p:nvPicPr>
          <p:cNvPr id="27" name="图片 26"/>
          <p:cNvPicPr/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4919910"/>
            <a:ext cx="1620202" cy="1938090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230505" y="1462405"/>
            <a:ext cx="5556885" cy="4297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71797" y="5652825"/>
            <a:ext cx="1620202" cy="1205175"/>
          </a:xfrm>
          <a:prstGeom prst="rect">
            <a:avLst/>
          </a:prstGeom>
        </p:spPr>
      </p:pic>
      <p:pic>
        <p:nvPicPr>
          <p:cNvPr id="27" name="图片 26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4919910"/>
            <a:ext cx="1620202" cy="1938090"/>
          </a:xfrm>
          <a:prstGeom prst="rect">
            <a:avLst/>
          </a:prstGeom>
        </p:spPr>
      </p:pic>
      <p:sp>
        <p:nvSpPr>
          <p:cNvPr id="3" name="文本占位符 1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230505" y="251460"/>
            <a:ext cx="3537585" cy="1050925"/>
          </a:xfrm>
          <a:prstGeom prst="rect">
            <a:avLst/>
          </a:prstGeom>
        </p:spPr>
        <p:txBody>
          <a:bodyPr vert="horz" lIns="90170" tIns="46990" rIns="90170" bIns="4699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sz="44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汉仪尚巍手书W" panose="00020600040101010101" pitchFamily="18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5400"/>
              <a:t>诗歌朗读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05155" y="1462405"/>
            <a:ext cx="507428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/>
              <a:t>我看</a:t>
            </a:r>
            <a:r>
              <a:rPr lang="en-US" altLang="zh-CN"/>
              <a:t>/</a:t>
            </a:r>
            <a:r>
              <a:rPr lang="zh-CN" altLang="en-US"/>
              <a:t>一阵向晚的</a:t>
            </a:r>
            <a:r>
              <a:rPr lang="en-US" altLang="zh-CN"/>
              <a:t>/</a:t>
            </a:r>
            <a:r>
              <a:rPr lang="zh-CN" altLang="en-US"/>
              <a:t>春风</a:t>
            </a:r>
          </a:p>
          <a:p>
            <a:pPr fontAlgn="auto">
              <a:lnSpc>
                <a:spcPct val="150000"/>
              </a:lnSpc>
            </a:pPr>
            <a:r>
              <a:rPr lang="zh-CN" altLang="en-US"/>
              <a:t>悄悄揉过</a:t>
            </a:r>
            <a:r>
              <a:rPr lang="en-US" altLang="zh-CN"/>
              <a:t>/</a:t>
            </a:r>
            <a:r>
              <a:rPr lang="zh-CN" altLang="en-US"/>
              <a:t>丰润的</a:t>
            </a:r>
            <a:r>
              <a:rPr lang="en-US" altLang="zh-CN"/>
              <a:t>/</a:t>
            </a:r>
            <a:r>
              <a:rPr lang="zh-CN" altLang="en-US"/>
              <a:t>青草，</a:t>
            </a:r>
          </a:p>
          <a:p>
            <a:pPr fontAlgn="auto">
              <a:lnSpc>
                <a:spcPct val="150000"/>
              </a:lnSpc>
            </a:pPr>
            <a:r>
              <a:rPr lang="zh-CN" altLang="en-US"/>
              <a:t>我看</a:t>
            </a:r>
            <a:r>
              <a:rPr lang="en-US" altLang="zh-CN"/>
              <a:t>/</a:t>
            </a:r>
            <a:r>
              <a:rPr lang="zh-CN" altLang="en-US"/>
              <a:t>它们</a:t>
            </a:r>
            <a:r>
              <a:rPr lang="en-US" altLang="zh-CN"/>
              <a:t>/</a:t>
            </a:r>
            <a:r>
              <a:rPr lang="zh-CN" altLang="en-US"/>
              <a:t>低首又低首，</a:t>
            </a:r>
          </a:p>
          <a:p>
            <a:pPr fontAlgn="auto">
              <a:lnSpc>
                <a:spcPct val="150000"/>
              </a:lnSpc>
            </a:pPr>
            <a:r>
              <a:rPr lang="zh-CN" altLang="en-US"/>
              <a:t>也许</a:t>
            </a:r>
            <a:r>
              <a:rPr lang="en-US" altLang="zh-CN"/>
              <a:t>/</a:t>
            </a:r>
            <a:r>
              <a:rPr lang="zh-CN" altLang="en-US"/>
              <a:t>远水荡起了</a:t>
            </a:r>
            <a:r>
              <a:rPr lang="en-US" altLang="zh-CN"/>
              <a:t>/</a:t>
            </a:r>
            <a:r>
              <a:rPr lang="zh-CN" altLang="en-US"/>
              <a:t>一片绿潮；</a:t>
            </a:r>
          </a:p>
          <a:p>
            <a:pPr fontAlgn="auto">
              <a:lnSpc>
                <a:spcPct val="150000"/>
              </a:lnSpc>
            </a:pPr>
            <a:r>
              <a:rPr lang="zh-CN" altLang="en-US"/>
              <a:t>我看</a:t>
            </a:r>
            <a:r>
              <a:rPr lang="en-US" altLang="zh-CN"/>
              <a:t>/</a:t>
            </a:r>
            <a:r>
              <a:rPr lang="zh-CN" altLang="en-US"/>
              <a:t>飞鸟</a:t>
            </a:r>
            <a:r>
              <a:rPr lang="en-US" altLang="zh-CN"/>
              <a:t>/</a:t>
            </a:r>
            <a:r>
              <a:rPr lang="zh-CN" altLang="en-US"/>
              <a:t>平展着翅翼</a:t>
            </a:r>
          </a:p>
          <a:p>
            <a:pPr fontAlgn="auto">
              <a:lnSpc>
                <a:spcPct val="150000"/>
              </a:lnSpc>
            </a:pPr>
            <a:r>
              <a:rPr lang="zh-CN" altLang="en-US"/>
              <a:t>静静吸入</a:t>
            </a:r>
            <a:r>
              <a:rPr lang="en-US" altLang="zh-CN"/>
              <a:t>/</a:t>
            </a:r>
            <a:r>
              <a:rPr lang="zh-CN" altLang="en-US"/>
              <a:t>深远的</a:t>
            </a:r>
            <a:r>
              <a:rPr lang="en-US" altLang="zh-CN"/>
              <a:t>/</a:t>
            </a:r>
            <a:r>
              <a:rPr lang="zh-CN" altLang="en-US"/>
              <a:t>晴空里，</a:t>
            </a:r>
          </a:p>
          <a:p>
            <a:pPr fontAlgn="auto">
              <a:lnSpc>
                <a:spcPct val="150000"/>
              </a:lnSpc>
            </a:pPr>
            <a:r>
              <a:rPr lang="zh-CN" altLang="en-US"/>
              <a:t>我看</a:t>
            </a:r>
            <a:r>
              <a:rPr lang="en-US" altLang="zh-CN"/>
              <a:t>/</a:t>
            </a:r>
            <a:r>
              <a:rPr lang="zh-CN" altLang="en-US"/>
              <a:t>流云</a:t>
            </a:r>
            <a:r>
              <a:rPr lang="en-US" altLang="zh-CN"/>
              <a:t>/</a:t>
            </a:r>
            <a:r>
              <a:rPr lang="zh-CN" altLang="en-US"/>
              <a:t>慢慢地</a:t>
            </a:r>
            <a:r>
              <a:rPr lang="en-US" altLang="zh-CN"/>
              <a:t>/</a:t>
            </a:r>
            <a:r>
              <a:rPr lang="zh-CN" altLang="en-US"/>
              <a:t>红晕</a:t>
            </a:r>
          </a:p>
          <a:p>
            <a:pPr fontAlgn="auto">
              <a:lnSpc>
                <a:spcPct val="150000"/>
              </a:lnSpc>
            </a:pPr>
            <a:r>
              <a:rPr lang="zh-CN" altLang="en-US"/>
              <a:t>无意</a:t>
            </a:r>
            <a:r>
              <a:rPr lang="en-US" altLang="zh-CN"/>
              <a:t>/</a:t>
            </a:r>
            <a:r>
              <a:rPr lang="zh-CN" altLang="en-US"/>
              <a:t>沉醉了</a:t>
            </a:r>
            <a:r>
              <a:rPr lang="en-US" altLang="zh-CN"/>
              <a:t>/</a:t>
            </a:r>
            <a:r>
              <a:rPr lang="zh-CN" altLang="en-US"/>
              <a:t>凝望它的</a:t>
            </a:r>
            <a:r>
              <a:rPr lang="en-US" altLang="zh-CN"/>
              <a:t>/</a:t>
            </a:r>
            <a:r>
              <a:rPr lang="zh-CN" altLang="en-US"/>
              <a:t>大地。</a:t>
            </a:r>
          </a:p>
          <a:p>
            <a:pPr fontAlgn="auto">
              <a:lnSpc>
                <a:spcPct val="150000"/>
              </a:lnSpc>
            </a:pPr>
            <a:r>
              <a:rPr lang="zh-CN" altLang="en-US"/>
              <a:t>哦，逝去的</a:t>
            </a:r>
            <a:r>
              <a:rPr lang="en-US" altLang="zh-CN"/>
              <a:t>/</a:t>
            </a:r>
            <a:r>
              <a:rPr lang="zh-CN" altLang="en-US"/>
              <a:t>多少</a:t>
            </a:r>
            <a:r>
              <a:rPr lang="en-US" altLang="zh-CN"/>
              <a:t>/</a:t>
            </a:r>
            <a:r>
              <a:rPr lang="zh-CN" altLang="en-US"/>
              <a:t>欢乐和忧戚，</a:t>
            </a:r>
          </a:p>
          <a:p>
            <a:pPr fontAlgn="auto">
              <a:lnSpc>
                <a:spcPct val="150000"/>
              </a:lnSpc>
            </a:pPr>
            <a:r>
              <a:rPr lang="zh-CN" altLang="en-US"/>
              <a:t>我</a:t>
            </a:r>
            <a:r>
              <a:rPr lang="en-US" altLang="zh-CN"/>
              <a:t>/</a:t>
            </a:r>
            <a:r>
              <a:rPr lang="zh-CN" altLang="en-US"/>
              <a:t>枉然</a:t>
            </a:r>
            <a:r>
              <a:rPr lang="en-US" altLang="zh-CN"/>
              <a:t>/</a:t>
            </a:r>
            <a:r>
              <a:rPr lang="zh-CN" altLang="en-US"/>
              <a:t>在你的心胸里</a:t>
            </a:r>
            <a:r>
              <a:rPr lang="en-US" altLang="zh-CN"/>
              <a:t>/</a:t>
            </a:r>
            <a:r>
              <a:rPr lang="zh-CN" altLang="en-US"/>
              <a:t>描画！</a:t>
            </a:r>
          </a:p>
          <a:p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>
            <p:custDataLst>
              <p:tags r:id="rId8"/>
            </p:custDataLst>
          </p:nvPr>
        </p:nvSpPr>
        <p:spPr>
          <a:xfrm>
            <a:off x="6345555" y="613410"/>
            <a:ext cx="5556885" cy="51466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484620" y="682625"/>
            <a:ext cx="555688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>
                <a:sym typeface="+mn-ea"/>
              </a:rPr>
              <a:t>哦！多少年来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你丰润的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生命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>
                <a:sym typeface="+mn-ea"/>
              </a:rPr>
              <a:t>永在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寂静的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谐奏里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勃发。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>
                <a:sym typeface="+mn-ea"/>
              </a:rPr>
              <a:t>也许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远古的哲人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怀着热望，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>
                <a:sym typeface="+mn-ea"/>
              </a:rPr>
              <a:t>曾向你舒出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咏赞的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叹息，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>
                <a:sym typeface="+mn-ea"/>
              </a:rPr>
              <a:t>如今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却只见他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生命的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静流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>
                <a:sym typeface="+mn-ea"/>
              </a:rPr>
              <a:t>随着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季节的起伏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而飘逸。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>
                <a:sym typeface="+mn-ea"/>
              </a:rPr>
              <a:t>去吧，去吧，哦生命的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飞奔，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>
                <a:sym typeface="+mn-ea"/>
              </a:rPr>
              <a:t>叫天风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挽你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坦荡地漫游，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>
                <a:sym typeface="+mn-ea"/>
              </a:rPr>
              <a:t>像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鸟的歌唱，云的流盼，树的摇曳；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>
                <a:sym typeface="+mn-ea"/>
              </a:rPr>
              <a:t>哦，让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我的呼吸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与自然合流！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>
                <a:sym typeface="+mn-ea"/>
              </a:rPr>
              <a:t>让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欢笑和哀愁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洒向我心里，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>
                <a:sym typeface="+mn-ea"/>
              </a:rPr>
              <a:t>像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季节燃起花朵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又把它吹熄。</a:t>
            </a:r>
            <a:endParaRPr lang="zh-CN" altLang="en-US"/>
          </a:p>
        </p:txBody>
      </p:sp>
    </p:spTree>
    <p:custDataLst>
      <p:tags r:id="rId9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-635" y="1303020"/>
            <a:ext cx="12192000" cy="46831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71797" y="5652825"/>
            <a:ext cx="1620202" cy="1205175"/>
          </a:xfrm>
          <a:prstGeom prst="rect">
            <a:avLst/>
          </a:prstGeom>
        </p:spPr>
      </p:pic>
      <p:pic>
        <p:nvPicPr>
          <p:cNvPr id="27" name="图片 26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4919910"/>
            <a:ext cx="1620202" cy="1938090"/>
          </a:xfrm>
          <a:prstGeom prst="rect">
            <a:avLst/>
          </a:prstGeom>
        </p:spPr>
      </p:pic>
      <p:sp>
        <p:nvSpPr>
          <p:cNvPr id="3" name="文本占位符 1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209550" y="165735"/>
            <a:ext cx="3537585" cy="1050925"/>
          </a:xfrm>
          <a:prstGeom prst="rect">
            <a:avLst/>
          </a:prstGeom>
        </p:spPr>
        <p:txBody>
          <a:bodyPr vert="horz" lIns="90170" tIns="46990" rIns="90170" bIns="4699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sz="44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汉仪尚巍手书W" panose="00020600040101010101" pitchFamily="18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5400"/>
              <a:t>整体感知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05155" y="1462405"/>
            <a:ext cx="1135126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fontAlgn="auto">
              <a:lnSpc>
                <a:spcPct val="150000"/>
              </a:lnSpc>
              <a:buFont typeface="Wingdings"/>
              <a:buChar char="u"/>
            </a:pPr>
            <a:r>
              <a:rPr lang="zh-CN" altLang="en-US" sz="2800"/>
              <a:t>诗歌分为几个部分？每个部分的内容是什么？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69315" y="2587625"/>
            <a:ext cx="1086485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fontAlgn="auto">
              <a:lnSpc>
                <a:spcPct val="150000"/>
              </a:lnSpc>
            </a:pPr>
            <a:r>
              <a:rPr lang="zh-CN" altLang="en-US" sz="2400" u="sng">
                <a:solidFill>
                  <a:srgbClr val="FF0000"/>
                </a:solidFill>
              </a:rPr>
              <a:t>第一部分（1—2节）：由远及近，描绘了一幅美好、令人沉醉的大自然图景。</a:t>
            </a:r>
          </a:p>
          <a:p>
            <a:pPr indent="609600" fontAlgn="auto">
              <a:lnSpc>
                <a:spcPct val="150000"/>
              </a:lnSpc>
            </a:pPr>
            <a:r>
              <a:rPr lang="zh-CN" altLang="en-US" sz="2400" u="sng">
                <a:solidFill>
                  <a:srgbClr val="FF0000"/>
                </a:solidFill>
              </a:rPr>
              <a:t>第二部分（3—5节）：议论、抒情，抒发诗人对生命的热爱，对自由的憧憬之情，也含蓄地表达了诗人愿以热血青春报效祖国的深情。</a:t>
            </a: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-635" y="1303020"/>
            <a:ext cx="12192000" cy="46831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71797" y="5652825"/>
            <a:ext cx="1620202" cy="1205175"/>
          </a:xfrm>
          <a:prstGeom prst="rect">
            <a:avLst/>
          </a:prstGeom>
        </p:spPr>
      </p:pic>
      <p:pic>
        <p:nvPicPr>
          <p:cNvPr id="27" name="图片 26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4919910"/>
            <a:ext cx="1620202" cy="1938090"/>
          </a:xfrm>
          <a:prstGeom prst="rect">
            <a:avLst/>
          </a:prstGeom>
        </p:spPr>
      </p:pic>
      <p:sp>
        <p:nvSpPr>
          <p:cNvPr id="3" name="文本占位符 1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209550" y="165735"/>
            <a:ext cx="3537585" cy="1050925"/>
          </a:xfrm>
          <a:prstGeom prst="rect">
            <a:avLst/>
          </a:prstGeom>
        </p:spPr>
        <p:txBody>
          <a:bodyPr vert="horz" lIns="90170" tIns="46990" rIns="90170" bIns="4699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sz="44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汉仪尚巍手书W" panose="00020600040101010101" pitchFamily="18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5400"/>
              <a:t>整体感知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05155" y="1462405"/>
            <a:ext cx="1135126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fontAlgn="auto">
              <a:lnSpc>
                <a:spcPct val="150000"/>
              </a:lnSpc>
              <a:buFont typeface="Wingdings"/>
              <a:buChar char="u"/>
            </a:pPr>
            <a:r>
              <a:rPr lang="zh-CN" altLang="en-US" sz="2800"/>
              <a:t>诗歌的前两节以“我看”领起四句，描绘出一幅怎么样的画面？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69315" y="2587625"/>
            <a:ext cx="108648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fontAlgn="auto">
              <a:lnSpc>
                <a:spcPct val="150000"/>
              </a:lnSpc>
            </a:pPr>
            <a:r>
              <a:rPr lang="zh-CN" altLang="en-US" sz="2400" u="sng">
                <a:solidFill>
                  <a:srgbClr val="FF0000"/>
                </a:solidFill>
              </a:rPr>
              <a:t>如波浪一般起伏的青草，滑翔至远空深处，逐渐消失不见的飞鸟，夕阳染红的流云，组成一幅美丽的晚霞夕照图。</a:t>
            </a:r>
          </a:p>
        </p:txBody>
      </p:sp>
    </p:spTree>
    <p:custDataLst>
      <p:tags r:id="rId8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422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422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4422"/>
  <p:tag name="KSO_WM_TEMPLATE_MASTER_THUMB_INDEX" val="12"/>
  <p:tag name="KSO_WM_TEMPLATE_MASTER_TYPE" val="1"/>
  <p:tag name="KSO_WM_TEMPLATE_SUBCATEGORY" val="0"/>
  <p:tag name="KSO_WM_TEMPLATE_THUMBS_INDEX" val="1、4、7、9、12、13、17、18、19、20、21、24、29、31、34"/>
</p:tagLst>
</file>

<file path=ppt/tags/tag12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1*a*1"/>
  <p:tag name="KSO_WM_UNIT_INDEX" val="1"/>
  <p:tag name="KSO_WM_UNIT_ISCONTENTSTITLE" val="0"/>
  <p:tag name="KSO_WM_UNIT_LAYERLEVEL" val="1"/>
  <p:tag name="KSO_WM_UNIT_NOCLEAR" val="0"/>
  <p:tag name="KSO_WM_UNIT_PRESET_TEXT" val="山水有相逢"/>
  <p:tag name="KSO_WM_UNIT_TYPE" val="a"/>
  <p:tag name="KSO_WM_UNIT_VALUE" val="7"/>
</p:tagLst>
</file>

<file path=ppt/tags/tag124.xml><?xml version="1.0" encoding="utf-8"?>
<p:tagLst xmlns:p="http://schemas.openxmlformats.org/presentationml/2006/main">
  <p:tag name="KSO_WM_BEAUTIFY_FLAG" val="#wm#"/>
  <p:tag name="KSO_WM_SLIDE_ID" val="custom20204191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4191"/>
  <p:tag name="KSO_WM_TEMPLATE_MASTER_THUMB_INDEX" val="12"/>
  <p:tag name="KSO_WM_TEMPLATE_MASTER_TYPE" val="1"/>
  <p:tag name="KSO_WM_TEMPLATE_SUBCATEGORY" val="0"/>
  <p:tag name="KSO_WM_TEMPLATE_THUMBS_INDEX" val="1、4、7、9、15、18、19、21、22"/>
</p:tagLst>
</file>

<file path=ppt/tags/tag12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2*l_h_i*1_1_1"/>
  <p:tag name="KSO_WM_UNIT_INDEX" val="1_1_1"/>
  <p:tag name="KSO_WM_UNIT_LAYERLEVEL" val="1_1_1"/>
  <p:tag name="KSO_WM_UNIT_SUBTYPE" val="d"/>
  <p:tag name="KSO_WM_UNIT_TEXT_FILL_FORE_SCHEMECOLOR_INDEX" val="5"/>
  <p:tag name="KSO_WM_UNIT_TEXT_FILL_TYPE" val="1"/>
  <p:tag name="KSO_WM_UNIT_TYPE" val="l_h_i"/>
  <p:tag name="KSO_WM_UNIT_USESOURCEFORMAT_APPLY" val="1"/>
</p:tagLst>
</file>

<file path=ppt/tags/tag12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2*l_h_f*1_1_1"/>
  <p:tag name="KSO_WM_UNIT_INDEX" val="1_1_1"/>
  <p:tag name="KSO_WM_UNIT_LAYERLEVEL" val="1_1_1"/>
  <p:tag name="KSO_WM_UNIT_NOCLEAR" val="0"/>
  <p:tag name="KSO_WM_UNIT_PRESET_TEXT" val="单击此处添加标题，文字是您思想的提炼，请尽量言简意赅的阐述观点"/>
  <p:tag name="KSO_WM_UNIT_TEXT_FILL_FORE_SCHEMECOLOR_INDEX" val="13"/>
  <p:tag name="KSO_WM_UNIT_TEXT_FILL_TYPE" val="1"/>
  <p:tag name="KSO_WM_UNIT_TYPE" val="l_h_f"/>
  <p:tag name="KSO_WM_UNIT_USESOURCEFORMAT_APPLY" val="1"/>
  <p:tag name="KSO_WM_UNIT_VALUE" val="36"/>
</p:tagLst>
</file>

<file path=ppt/tags/tag12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2*i*1"/>
  <p:tag name="KSO_WM_UNIT_INDEX" val="1"/>
  <p:tag name="KSO_WM_UNIT_LAYERLEVEL" val="1"/>
  <p:tag name="KSO_WM_UNIT_LINE_FILL_TYPE" val="2"/>
  <p:tag name="KSO_WM_UNIT_LINE_FORE_SCHEMECOLOR_INDEX" val="14"/>
  <p:tag name="KSO_WM_UNIT_TYPE" val="i"/>
  <p:tag name="KSO_WM_UNIT_USESOURCEFORMAT_APPLY" val="1"/>
</p:tagLst>
</file>

<file path=ppt/tags/tag12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2*l_h_i*1_2_1"/>
  <p:tag name="KSO_WM_UNIT_INDEX" val="1_2_1"/>
  <p:tag name="KSO_WM_UNIT_LAYERLEVEL" val="1_1_1"/>
  <p:tag name="KSO_WM_UNIT_SUBTYPE" val="d"/>
  <p:tag name="KSO_WM_UNIT_TEXT_FILL_FORE_SCHEMECOLOR_INDEX" val="5"/>
  <p:tag name="KSO_WM_UNIT_TEXT_FILL_TYPE" val="1"/>
  <p:tag name="KSO_WM_UNIT_TYPE" val="l_h_i"/>
  <p:tag name="KSO_WM_UNIT_USESOURCEFORMAT_APPLY" val="1"/>
</p:tagLst>
</file>

<file path=ppt/tags/tag12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2*l_h_f*1_2_1"/>
  <p:tag name="KSO_WM_UNIT_INDEX" val="1_2_1"/>
  <p:tag name="KSO_WM_UNIT_LAYERLEVEL" val="1_1_1"/>
  <p:tag name="KSO_WM_UNIT_NOCLEAR" val="0"/>
  <p:tag name="KSO_WM_UNIT_PRESET_TEXT" val="单击此处添加标题，文字是您思想的提炼，请尽量言简意赅的阐述观点"/>
  <p:tag name="KSO_WM_UNIT_TEXT_FILL_FORE_SCHEMECOLOR_INDEX" val="13"/>
  <p:tag name="KSO_WM_UNIT_TEXT_FILL_TYPE" val="1"/>
  <p:tag name="KSO_WM_UNIT_TYPE" val="l_h_f"/>
  <p:tag name="KSO_WM_UNIT_USESOURCEFORMAT_APPLY" val="1"/>
  <p:tag name="KSO_WM_UNIT_VALUE" val="36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2*a*1"/>
  <p:tag name="KSO_WM_UNIT_INDEX" val="1"/>
  <p:tag name="KSO_WM_UNIT_ISCONTENTSTITLE" val="1"/>
  <p:tag name="KSO_WM_UNIT_LAYERLEVEL" val="1"/>
  <p:tag name="KSO_WM_UNIT_NOCLEAR" val="0"/>
  <p:tag name="KSO_WM_UNIT_PRESET_TEXT" val="目录"/>
  <p:tag name="KSO_WM_UNIT_TEXT_FILL_FORE_SCHEMECOLOR_INDEX" val="13"/>
  <p:tag name="KSO_WM_UNIT_TEXT_FILL_TYPE" val="1"/>
  <p:tag name="KSO_WM_UNIT_TYPE" val="a"/>
  <p:tag name="KSO_WM_UNIT_USESOURCEFORMAT_APPLY" val="1"/>
  <p:tag name="KSO_WM_UNIT_VALUE" val="3"/>
</p:tagLst>
</file>

<file path=ppt/tags/tag13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2*l_h_i*1_2_1"/>
  <p:tag name="KSO_WM_UNIT_INDEX" val="1_2_1"/>
  <p:tag name="KSO_WM_UNIT_LAYERLEVEL" val="1_1_1"/>
  <p:tag name="KSO_WM_UNIT_SUBTYPE" val="d"/>
  <p:tag name="KSO_WM_UNIT_TEXT_FILL_FORE_SCHEMECOLOR_INDEX" val="5"/>
  <p:tag name="KSO_WM_UNIT_TEXT_FILL_TYPE" val="1"/>
  <p:tag name="KSO_WM_UNIT_TYPE" val="l_h_i"/>
  <p:tag name="KSO_WM_UNIT_USESOURCEFORMAT_APPLY" val="1"/>
</p:tagLst>
</file>

<file path=ppt/tags/tag13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2*l_h_f*1_2_1"/>
  <p:tag name="KSO_WM_UNIT_INDEX" val="1_2_1"/>
  <p:tag name="KSO_WM_UNIT_LAYERLEVEL" val="1_1_1"/>
  <p:tag name="KSO_WM_UNIT_NOCLEAR" val="0"/>
  <p:tag name="KSO_WM_UNIT_PRESET_TEXT" val="单击此处添加标题，文字是您思想的提炼，请尽量言简意赅的阐述观点"/>
  <p:tag name="KSO_WM_UNIT_TEXT_FILL_FORE_SCHEMECOLOR_INDEX" val="13"/>
  <p:tag name="KSO_WM_UNIT_TEXT_FILL_TYPE" val="1"/>
  <p:tag name="KSO_WM_UNIT_TYPE" val="l_h_f"/>
  <p:tag name="KSO_WM_UNIT_USESOURCEFORMAT_APPLY" val="1"/>
  <p:tag name="KSO_WM_UNIT_VALUE" val="36"/>
</p:tagLst>
</file>

<file path=ppt/tags/tag133.xml><?xml version="1.0" encoding="utf-8"?>
<p:tagLst xmlns:p="http://schemas.openxmlformats.org/presentationml/2006/main">
  <p:tag name="KSO_WM_BEAUTIFY_FLAG" val="#wm#"/>
  <p:tag name="KSO_WM_DIAGRAM_GROUP_CODE" val="l1-1"/>
  <p:tag name="KSO_WM_SLIDE_DIAGTYPE" val="l"/>
  <p:tag name="KSO_WM_SLIDE_ID" val="custom20204191_2"/>
  <p:tag name="KSO_WM_SLIDE_INDEX" val="2"/>
  <p:tag name="KSO_WM_SLIDE_ITEM_CNT" val="2"/>
  <p:tag name="KSO_WM_SLIDE_LAYOUT" val="a_l"/>
  <p:tag name="KSO_WM_SLIDE_LAYOUT_CNT" val="1_1"/>
  <p:tag name="KSO_WM_SLIDE_SUBTYPE" val="diag"/>
  <p:tag name="KSO_WM_SLIDE_TYPE" val="contents"/>
  <p:tag name="KSO_WM_TAG_VERSION" val="1.0"/>
  <p:tag name="KSO_WM_TEMPLATE_CATEGORY" val="custom"/>
  <p:tag name="KSO_WM_TEMPLATE_COLOR_TYPE" val="1"/>
  <p:tag name="KSO_WM_TEMPLATE_INDEX" val="20204191"/>
  <p:tag name="KSO_WM_TEMPLATE_MASTER_TYPE" val="1"/>
  <p:tag name="KSO_WM_TEMPLATE_SUBCATEGORY" val="0"/>
  <p:tag name="KSO_WM_TEMPLATE_THUMBS_INDEX" val="1、2、3、4、5"/>
</p:tagLst>
</file>

<file path=ppt/tags/tag13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8*i*1"/>
  <p:tag name="KSO_WM_UNIT_INDEX" val="1"/>
  <p:tag name="KSO_WM_UNIT_LAYERLEVEL" val="1"/>
  <p:tag name="KSO_WM_UNIT_SUBTYPE" val="h"/>
  <p:tag name="KSO_WM_UNIT_TYPE" val="i"/>
</p:tagLst>
</file>

<file path=ppt/tags/tag13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8*i*2"/>
  <p:tag name="KSO_WM_UNIT_INDEX" val="2"/>
  <p:tag name="KSO_WM_UNIT_LAYERLEVEL" val="1"/>
  <p:tag name="KSO_WM_UNIT_TYPE" val="i"/>
</p:tagLst>
</file>

<file path=ppt/tags/tag13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91"/>
  <p:tag name="KSO_WM_UNIT_BLOCK" val="0"/>
  <p:tag name="KSO_WM_UNIT_COMPATIBLE" val="0"/>
  <p:tag name="KSO_WM_UNIT_DEFAULT_FONT" val="16;24;2"/>
  <p:tag name="KSO_WM_UNIT_DIAGRAM_ISNUMVISUAL" val="0"/>
  <p:tag name="KSO_WM_UNIT_DIAGRAM_ISREFERUNIT" val="0"/>
  <p:tag name="KSO_WM_UNIT_HIGHLIGHT" val="0"/>
  <p:tag name="KSO_WM_UNIT_ID" val="custom20204191_8*f*1"/>
  <p:tag name="KSO_WM_UNIT_INDEX" val="1"/>
  <p:tag name="KSO_WM_UNIT_ISCONTENTSTITLE" val="0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字字珠玑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"/>
  <p:tag name="KSO_WM_UNIT_TYPE" val="f"/>
  <p:tag name="KSO_WM_UNIT_VALUE" val="105"/>
</p:tagLst>
</file>

<file path=ppt/tags/tag13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7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69"/>
</p:tagLst>
</file>

<file path=ppt/tags/tag138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12*i*3"/>
  <p:tag name="KSO_WM_UNIT_INDEX" val="3"/>
  <p:tag name="KSO_WM_UNIT_LAYERLEVEL" val="1"/>
  <p:tag name="KSO_WM_UNIT_TYPE" val="i"/>
  <p:tag name="KSO_WM_UNIT_USESOURCEFORMAT_APPLY" val="1"/>
</p:tagLst>
</file>

<file path=ppt/tags/tag139.xml><?xml version="1.0" encoding="utf-8"?>
<p:tagLst xmlns:p="http://schemas.openxmlformats.org/presentationml/2006/main">
  <p:tag name="KSO_WM_BEAUTIFY_FLAG" val="#wm#"/>
  <p:tag name="KSO_WM_SLIDE_BACKGROUND" val="[&quot;general&quot;,&quot;leftRight&quot;]"/>
  <p:tag name="KSO_WM_SLIDE_CAN_ADD_NAVIGATION" val="1"/>
  <p:tag name="KSO_WM_SLIDE_ID" val="custom20204191_8"/>
  <p:tag name="KSO_WM_SLIDE_INDEX" val="8"/>
  <p:tag name="KSO_WM_SLIDE_ITEM_CNT" val="0"/>
  <p:tag name="KSO_WM_SLIDE_LAYOUT" val="a_f_i_k"/>
  <p:tag name="KSO_WM_SLIDE_LAYOUT_CNT" val="1_1_1_1"/>
  <p:tag name="KSO_WM_SLIDE_LAYOUT_INFO" val="{&quot;direction&quot;:1,&quot;horizontalAlign&quot;:-1,&quot;verticalAlign&quot;:-1,&quot;type&quot;:0,&quot;diagramDirection&quot;:0,&quot;canSetOverLayout&quot;:0,&quot;isOverLayout&quot;:0,&quot;normalSize&quot;:{&quot;size1&quot;:33.4},&quot;minSize&quot;:{&quot;size1&quot;:33.4},&quot;maxSize&quot;:{&quot;size1&quot;:33.4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],&quot;subLayout&quot;:[{&quot;direction&quot;:0,&quot;horizontalAlign&quot;:-1,&quot;verticalAlign&quot;:-1,&quot;type&quot;:0,&quot;diagramDirection&quot;:0,&quot;canSetOverLayout&quot;:0,&quot;isOverLayout&quot;:0,&quot;margin&quot;:{&quot;left&quot;:2.12,&quot;top&quot;:3.27,&quot;right&quot;:1.69,&quot;bottom&quot;:4.43},&quot;edge&quot;:{&quot;left&quot;:true,&quot;top&quot;:true,&quot;right&quot;:false,&quot;bottom&quot;:true},&quot;backgroundInfo&quot;:[{&quot;type&quot;:&quot;leftRight&quot;,&quot;left&quot;:0.0,&quot;top&quot;:0.0,&quot;right&quot;:0.0,&quot;bottom&quot;:0.0,&quot;leftAbs&quot;:false,&quot;topAbs&quot;:false,&quot;rightAbs&quot;:false,&quot;bottomAbs&quot;:false}]},{&quot;direction&quot;:0,&quot;horizontalAlign&quot;:0,&quot;verticalAlign&quot;:1,&quot;type&quot;:0,&quot;diagramDirection&quot;:0,&quot;canSetOverLayout&quot;:0,&quot;isOverLayout&quot;:0,&quot;margin&quot;:{&quot;left&quot;:1.69,&quot;top&quot;:2.12,&quot;right&quot;:2.12,&quot;bottom&quot;:2.12},&quot;edge&quot;:{&quot;left&quot;:false,&quot;top&quot;:true,&quot;right&quot;:true,&quot;bottom&quot;:true}}]}"/>
  <p:tag name="KSO_WM_SLIDE_POSITION" val="0*0"/>
  <p:tag name="KSO_WM_SLIDE_RATIO" val="1.777778"/>
  <p:tag name="KSO_WM_SLIDE_SIZE" val="959*540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4191"/>
  <p:tag name="KSO_WM_TEMPLATE_MASTER_TYPE" val="1"/>
  <p:tag name="KSO_WM_TEMPLATE_SUBCATEGORY" val="0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7*i*1"/>
  <p:tag name="KSO_WM_UNIT_INDEX" val="1"/>
  <p:tag name="KSO_WM_UNIT_LAYERLEVEL" val="1"/>
  <p:tag name="KSO_WM_UNIT_TYPE" val="i"/>
</p:tagLst>
</file>

<file path=ppt/tags/tag14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7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69"/>
</p:tagLst>
</file>

<file path=ppt/tags/tag142.xml><?xml version="1.0" encoding="utf-8"?>
<p:tagLst xmlns:p="http://schemas.openxmlformats.org/presentationml/2006/main">
  <p:tag name="KSO_WM_BEAUTIFY_FLAG" val="#wm#"/>
  <p:tag name="KSO_WM_SLIDE_ID" val="custom20204191_7"/>
  <p:tag name="KSO_WM_SLIDE_INDEX" val="7"/>
  <p:tag name="KSO_WM_SLIDE_ITEM_CNT" val="0"/>
  <p:tag name="KSO_WM_SLIDE_LAYOUT" val="a_e"/>
  <p:tag name="KSO_WM_SLIDE_LAYOUT_CNT" val="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4191"/>
  <p:tag name="KSO_WM_TEMPLATE_MASTER_TYPE" val="1"/>
  <p:tag name="KSO_WM_TEMPLATE_SUBCATEGORY" val="0"/>
</p:tagLst>
</file>

<file path=ppt/tags/tag14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7*i*1"/>
  <p:tag name="KSO_WM_UNIT_INDEX" val="1"/>
  <p:tag name="KSO_WM_UNIT_LAYERLEVEL" val="1"/>
  <p:tag name="KSO_WM_UNIT_TYPE" val="i"/>
</p:tagLst>
</file>

<file path=ppt/tags/tag14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7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69"/>
</p:tagLst>
</file>

<file path=ppt/tags/tag145.xml><?xml version="1.0" encoding="utf-8"?>
<p:tagLst xmlns:p="http://schemas.openxmlformats.org/presentationml/2006/main">
  <p:tag name="KSO_WM_BEAUTIFY_FLAG" val="#wm#"/>
  <p:tag name="KSO_WM_SLIDE_ID" val="custom20204191_7"/>
  <p:tag name="KSO_WM_SLIDE_INDEX" val="7"/>
  <p:tag name="KSO_WM_SLIDE_ITEM_CNT" val="0"/>
  <p:tag name="KSO_WM_SLIDE_LAYOUT" val="a_e"/>
  <p:tag name="KSO_WM_SLIDE_LAYOUT_CNT" val="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4191"/>
  <p:tag name="KSO_WM_TEMPLATE_MASTER_TYPE" val="1"/>
  <p:tag name="KSO_WM_TEMPLATE_SUBCATEGORY" val="0"/>
</p:tagLst>
</file>

<file path=ppt/tags/tag14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8*i*1"/>
  <p:tag name="KSO_WM_UNIT_INDEX" val="1"/>
  <p:tag name="KSO_WM_UNIT_LAYERLEVEL" val="1"/>
  <p:tag name="KSO_WM_UNIT_SUBTYPE" val="h"/>
  <p:tag name="KSO_WM_UNIT_TYPE" val="i"/>
</p:tagLst>
</file>

<file path=ppt/tags/tag14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8*i*2"/>
  <p:tag name="KSO_WM_UNIT_INDEX" val="2"/>
  <p:tag name="KSO_WM_UNIT_LAYERLEVEL" val="1"/>
  <p:tag name="KSO_WM_UNIT_TYPE" val="i"/>
</p:tagLst>
</file>

<file path=ppt/tags/tag14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91"/>
  <p:tag name="KSO_WM_UNIT_BLOCK" val="0"/>
  <p:tag name="KSO_WM_UNIT_COMPATIBLE" val="0"/>
  <p:tag name="KSO_WM_UNIT_DEFAULT_FONT" val="16;24;2"/>
  <p:tag name="KSO_WM_UNIT_DIAGRAM_ISNUMVISUAL" val="0"/>
  <p:tag name="KSO_WM_UNIT_DIAGRAM_ISREFERUNIT" val="0"/>
  <p:tag name="KSO_WM_UNIT_HIGHLIGHT" val="0"/>
  <p:tag name="KSO_WM_UNIT_ID" val="custom20204191_8*f*1"/>
  <p:tag name="KSO_WM_UNIT_INDEX" val="1"/>
  <p:tag name="KSO_WM_UNIT_ISCONTENTSTITLE" val="0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字字珠玑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"/>
  <p:tag name="KSO_WM_UNIT_TYPE" val="f"/>
  <p:tag name="KSO_WM_UNIT_VALUE" val="105"/>
</p:tagLst>
</file>

<file path=ppt/tags/tag14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7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69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12*i*3"/>
  <p:tag name="KSO_WM_UNIT_INDEX" val="3"/>
  <p:tag name="KSO_WM_UNIT_LAYERLEVEL" val="1"/>
  <p:tag name="KSO_WM_UNIT_TYPE" val="i"/>
  <p:tag name="KSO_WM_UNIT_USESOURCEFORMAT_APPLY" val="1"/>
</p:tagLst>
</file>

<file path=ppt/tags/tag151.xml><?xml version="1.0" encoding="utf-8"?>
<p:tagLst xmlns:p="http://schemas.openxmlformats.org/presentationml/2006/main">
  <p:tag name="KSO_WM_BEAUTIFY_FLAG" val="#wm#"/>
  <p:tag name="KSO_WM_SLIDE_BACKGROUND" val="[&quot;general&quot;,&quot;leftRight&quot;]"/>
  <p:tag name="KSO_WM_SLIDE_CAN_ADD_NAVIGATION" val="1"/>
  <p:tag name="KSO_WM_SLIDE_ID" val="custom20204191_8"/>
  <p:tag name="KSO_WM_SLIDE_INDEX" val="8"/>
  <p:tag name="KSO_WM_SLIDE_ITEM_CNT" val="0"/>
  <p:tag name="KSO_WM_SLIDE_LAYOUT" val="a_f_i_k"/>
  <p:tag name="KSO_WM_SLIDE_LAYOUT_CNT" val="1_1_1_1"/>
  <p:tag name="KSO_WM_SLIDE_LAYOUT_INFO" val="{&quot;direction&quot;:1,&quot;horizontalAlign&quot;:-1,&quot;verticalAlign&quot;:-1,&quot;type&quot;:0,&quot;diagramDirection&quot;:0,&quot;canSetOverLayout&quot;:0,&quot;isOverLayout&quot;:0,&quot;normalSize&quot;:{&quot;size1&quot;:33.4},&quot;minSize&quot;:{&quot;size1&quot;:33.4},&quot;maxSize&quot;:{&quot;size1&quot;:33.4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],&quot;subLayout&quot;:[{&quot;direction&quot;:0,&quot;horizontalAlign&quot;:-1,&quot;verticalAlign&quot;:-1,&quot;type&quot;:0,&quot;diagramDirection&quot;:0,&quot;canSetOverLayout&quot;:0,&quot;isOverLayout&quot;:0,&quot;margin&quot;:{&quot;left&quot;:2.12,&quot;top&quot;:3.27,&quot;right&quot;:1.69,&quot;bottom&quot;:4.43},&quot;edge&quot;:{&quot;left&quot;:true,&quot;top&quot;:true,&quot;right&quot;:false,&quot;bottom&quot;:true},&quot;backgroundInfo&quot;:[{&quot;type&quot;:&quot;leftRight&quot;,&quot;left&quot;:0.0,&quot;top&quot;:0.0,&quot;right&quot;:0.0,&quot;bottom&quot;:0.0,&quot;leftAbs&quot;:false,&quot;topAbs&quot;:false,&quot;rightAbs&quot;:false,&quot;bottomAbs&quot;:false}]},{&quot;direction&quot;:0,&quot;horizontalAlign&quot;:0,&quot;verticalAlign&quot;:1,&quot;type&quot;:0,&quot;diagramDirection&quot;:0,&quot;canSetOverLayout&quot;:0,&quot;isOverLayout&quot;:0,&quot;margin&quot;:{&quot;left&quot;:1.69,&quot;top&quot;:2.12,&quot;right&quot;:2.12,&quot;bottom&quot;:2.12},&quot;edge&quot;:{&quot;left&quot;:false,&quot;top&quot;:true,&quot;right&quot;:true,&quot;bottom&quot;:true}}]}"/>
  <p:tag name="KSO_WM_SLIDE_POSITION" val="0*0"/>
  <p:tag name="KSO_WM_SLIDE_RATIO" val="1.777778"/>
  <p:tag name="KSO_WM_SLIDE_SIZE" val="959*540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4191"/>
  <p:tag name="KSO_WM_TEMPLATE_MASTER_TYPE" val="1"/>
  <p:tag name="KSO_WM_TEMPLATE_SUBCATEGORY" val="0"/>
</p:tagLst>
</file>

<file path=ppt/tags/tag15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"/>
  <p:tag name="KSO_WM_UNIT_BK_DARK_LIGHT" val="2"/>
  <p:tag name="KSO_WM_UNIT_BLOCK" val="0"/>
  <p:tag name="KSO_WM_UNIT_COMPATIBLE" val="0"/>
  <p:tag name="KSO_WM_UNIT_DIAGRAM_ISNUMVISUAL" val="0"/>
  <p:tag name="KSO_WM_UNIT_DIAGRAM_ISREFERUNIT" val="0"/>
  <p:tag name="KSO_WM_UNIT_FILL_FORE_SCHEMECOLOR_INDEX" val="15"/>
  <p:tag name="KSO_WM_UNIT_FILL_TYPE" val="1"/>
  <p:tag name="KSO_WM_UNIT_HIGHLIGHT" val="0"/>
  <p:tag name="KSO_WM_UNIT_ID" val="custom2_1*i*1"/>
  <p:tag name="KSO_WM_UNIT_INDEX" val="1"/>
  <p:tag name="KSO_WM_UNIT_LAYERLEVEL" val="1"/>
  <p:tag name="KSO_WM_UNIT_SUBTYPE" val="h"/>
  <p:tag name="KSO_WM_UNIT_TEXT_FILL_FORE_SCHEMECOLOR_INDEX" val="2"/>
  <p:tag name="KSO_WM_UNIT_TEXT_FILL_TYPE" val="1"/>
  <p:tag name="KSO_WM_UNIT_TYPE" val="i"/>
  <p:tag name="KSO_WM_UNIT_USESOURCEFORMAT_APPLY" val="1"/>
</p:tagLst>
</file>

<file path=ppt/tags/tag153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12*i*2"/>
  <p:tag name="KSO_WM_UNIT_INDEX" val="2"/>
  <p:tag name="KSO_WM_UNIT_LAYERLEVEL" val="1"/>
  <p:tag name="KSO_WM_UNIT_TYPE" val="i"/>
  <p:tag name="KSO_WM_UNIT_USESOURCEFORMAT_APPLY" val="1"/>
</p:tagLst>
</file>

<file path=ppt/tags/tag154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12*i*3"/>
  <p:tag name="KSO_WM_UNIT_INDEX" val="3"/>
  <p:tag name="KSO_WM_UNIT_LAYERLEVEL" val="1"/>
  <p:tag name="KSO_WM_UNIT_TYPE" val="i"/>
  <p:tag name="KSO_WM_UNIT_USESOURCEFORMAT_APPLY" val="1"/>
</p:tagLst>
</file>

<file path=ppt/tags/tag15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7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69"/>
</p:tagLst>
</file>

<file path=ppt/tags/tag15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"/>
  <p:tag name="KSO_WM_UNIT_BK_DARK_LIGHT" val="2"/>
  <p:tag name="KSO_WM_UNIT_BLOCK" val="0"/>
  <p:tag name="KSO_WM_UNIT_COMPATIBLE" val="0"/>
  <p:tag name="KSO_WM_UNIT_DIAGRAM_ISNUMVISUAL" val="0"/>
  <p:tag name="KSO_WM_UNIT_DIAGRAM_ISREFERUNIT" val="0"/>
  <p:tag name="KSO_WM_UNIT_FILL_FORE_SCHEMECOLOR_INDEX" val="15"/>
  <p:tag name="KSO_WM_UNIT_FILL_TYPE" val="1"/>
  <p:tag name="KSO_WM_UNIT_HIGHLIGHT" val="0"/>
  <p:tag name="KSO_WM_UNIT_ID" val="custom2_1*i*1"/>
  <p:tag name="KSO_WM_UNIT_INDEX" val="1"/>
  <p:tag name="KSO_WM_UNIT_LAYERLEVEL" val="1"/>
  <p:tag name="KSO_WM_UNIT_SUBTYPE" val="h"/>
  <p:tag name="KSO_WM_UNIT_TEXT_FILL_FORE_SCHEMECOLOR_INDEX" val="2"/>
  <p:tag name="KSO_WM_UNIT_TEXT_FILL_TYPE" val="1"/>
  <p:tag name="KSO_WM_UNIT_TYPE" val="i"/>
  <p:tag name="KSO_WM_UNIT_USESOURCEFORMAT_APPLY" val="1"/>
</p:tagLst>
</file>

<file path=ppt/tags/tag157.xml><?xml version="1.0" encoding="utf-8"?>
<p:tagLst xmlns:p="http://schemas.openxmlformats.org/presentationml/2006/main">
  <p:tag name="KSO_WM_BEAUTIFY_FLAG" val="#wm#"/>
  <p:tag name="KSO_WM_DIAGRAM_GROUP_CODE" val="l1-2"/>
  <p:tag name="KSO_WM_SLIDE_BACKGROUND" val="[&quot;general&quot;,&quot;belt&quot;]"/>
  <p:tag name="KSO_WM_SLIDE_DIAGTYPE" val="l"/>
  <p:tag name="KSO_WM_SLIDE_ID" val="custom2_1"/>
  <p:tag name="KSO_WM_SLIDE_INDEX" val="12"/>
  <p:tag name="KSO_WM_SLIDE_ITEM_CNT" val="1"/>
  <p:tag name="KSO_WM_SLIDE_LAYOUT" val="i_l"/>
  <p:tag name="KSO_WM_SLIDE_LAYOUT_CNT" val="1_1"/>
  <p:tag name="KSO_WM_SLIDE_LAYOUT_INFO" val="{&quot;direction&quot;:0,&quot;horizontalAlign&quot;:-1,&quot;verticalAlign&quot;:-1,&quot;type&quot;:0,&quot;diagramDirection&quot;:0,&quot;canSetOverLayout&quot;:0,&quot;isOverLayout&quot;:0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,&quot;right&quot;:0.0,&quot;bottom&quot;:0.0,&quot;leftAbs&quot;:false,&quot;topAbs&quot;:false,&quot;rightAbs&quot;:false,&quot;bottomAbs&quot;:false}]}"/>
  <p:tag name="KSO_WM_SLIDE_POSITION" val="118.3*297.35"/>
  <p:tag name="KSO_WM_SLIDE_RATIO" val="1.777778"/>
  <p:tag name="KSO_WM_SLIDE_SIZE" val="723.5*43.55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"/>
  <p:tag name="KSO_WM_TEMPLATE_MASTER_TYPE" val="0"/>
  <p:tag name="KSO_WM_TEMPLATE_SUBCATEGORY" val="0"/>
</p:tagLst>
</file>

<file path=ppt/tags/tag15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"/>
  <p:tag name="KSO_WM_UNIT_BK_DARK_LIGHT" val="2"/>
  <p:tag name="KSO_WM_UNIT_BLOCK" val="0"/>
  <p:tag name="KSO_WM_UNIT_COMPATIBLE" val="0"/>
  <p:tag name="KSO_WM_UNIT_DIAGRAM_ISNUMVISUAL" val="0"/>
  <p:tag name="KSO_WM_UNIT_DIAGRAM_ISREFERUNIT" val="0"/>
  <p:tag name="KSO_WM_UNIT_FILL_FORE_SCHEMECOLOR_INDEX" val="15"/>
  <p:tag name="KSO_WM_UNIT_FILL_TYPE" val="1"/>
  <p:tag name="KSO_WM_UNIT_HIGHLIGHT" val="0"/>
  <p:tag name="KSO_WM_UNIT_ID" val="custom2_1*i*1"/>
  <p:tag name="KSO_WM_UNIT_INDEX" val="1"/>
  <p:tag name="KSO_WM_UNIT_LAYERLEVEL" val="1"/>
  <p:tag name="KSO_WM_UNIT_SUBTYPE" val="h"/>
  <p:tag name="KSO_WM_UNIT_TEXT_FILL_FORE_SCHEMECOLOR_INDEX" val="2"/>
  <p:tag name="KSO_WM_UNIT_TEXT_FILL_TYPE" val="1"/>
  <p:tag name="KSO_WM_UNIT_TYPE" val="i"/>
  <p:tag name="KSO_WM_UNIT_USESOURCEFORMAT_APPLY" val="1"/>
</p:tagLst>
</file>

<file path=ppt/tags/tag159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12*i*2"/>
  <p:tag name="KSO_WM_UNIT_INDEX" val="2"/>
  <p:tag name="KSO_WM_UNIT_LAYERLEVEL" val="1"/>
  <p:tag name="KSO_WM_UNIT_TYPE" val="i"/>
  <p:tag name="KSO_WM_UNIT_USESOURCEFORMAT_APPLY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12*i*3"/>
  <p:tag name="KSO_WM_UNIT_INDEX" val="3"/>
  <p:tag name="KSO_WM_UNIT_LAYERLEVEL" val="1"/>
  <p:tag name="KSO_WM_UNIT_TYPE" val="i"/>
  <p:tag name="KSO_WM_UNIT_USESOURCEFORMAT_APPLY" val="1"/>
</p:tagLst>
</file>

<file path=ppt/tags/tag16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7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69"/>
</p:tagLst>
</file>

<file path=ppt/tags/tag162.xml><?xml version="1.0" encoding="utf-8"?>
<p:tagLst xmlns:p="http://schemas.openxmlformats.org/presentationml/2006/main">
  <p:tag name="KSO_WM_BEAUTIFY_FLAG" val="#wm#"/>
  <p:tag name="KSO_WM_DIAGRAM_GROUP_CODE" val="l1-2"/>
  <p:tag name="KSO_WM_SLIDE_BACKGROUND" val="[&quot;general&quot;,&quot;belt&quot;]"/>
  <p:tag name="KSO_WM_SLIDE_DIAGTYPE" val="l"/>
  <p:tag name="KSO_WM_SLIDE_ID" val="custom2_1"/>
  <p:tag name="KSO_WM_SLIDE_INDEX" val="12"/>
  <p:tag name="KSO_WM_SLIDE_ITEM_CNT" val="1"/>
  <p:tag name="KSO_WM_SLIDE_LAYOUT" val="i_l"/>
  <p:tag name="KSO_WM_SLIDE_LAYOUT_CNT" val="1_1"/>
  <p:tag name="KSO_WM_SLIDE_LAYOUT_INFO" val="{&quot;direction&quot;:0,&quot;horizontalAlign&quot;:-1,&quot;verticalAlign&quot;:-1,&quot;type&quot;:0,&quot;diagramDirection&quot;:0,&quot;canSetOverLayout&quot;:0,&quot;isOverLayout&quot;:0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,&quot;right&quot;:0.0,&quot;bottom&quot;:0.0,&quot;leftAbs&quot;:false,&quot;topAbs&quot;:false,&quot;rightAbs&quot;:false,&quot;bottomAbs&quot;:false}]}"/>
  <p:tag name="KSO_WM_SLIDE_POSITION" val="118.3*297.35"/>
  <p:tag name="KSO_WM_SLIDE_RATIO" val="1.777778"/>
  <p:tag name="KSO_WM_SLIDE_SIZE" val="723.5*43.55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"/>
  <p:tag name="KSO_WM_TEMPLATE_MASTER_TYPE" val="0"/>
  <p:tag name="KSO_WM_TEMPLATE_SUBCATEGORY" val="0"/>
</p:tagLst>
</file>

<file path=ppt/tags/tag16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"/>
  <p:tag name="KSO_WM_UNIT_BK_DARK_LIGHT" val="2"/>
  <p:tag name="KSO_WM_UNIT_BLOCK" val="0"/>
  <p:tag name="KSO_WM_UNIT_COMPATIBLE" val="0"/>
  <p:tag name="KSO_WM_UNIT_DIAGRAM_ISNUMVISUAL" val="0"/>
  <p:tag name="KSO_WM_UNIT_DIAGRAM_ISREFERUNIT" val="0"/>
  <p:tag name="KSO_WM_UNIT_FILL_FORE_SCHEMECOLOR_INDEX" val="15"/>
  <p:tag name="KSO_WM_UNIT_FILL_TYPE" val="1"/>
  <p:tag name="KSO_WM_UNIT_HIGHLIGHT" val="0"/>
  <p:tag name="KSO_WM_UNIT_ID" val="custom2_1*i*1"/>
  <p:tag name="KSO_WM_UNIT_INDEX" val="1"/>
  <p:tag name="KSO_WM_UNIT_LAYERLEVEL" val="1"/>
  <p:tag name="KSO_WM_UNIT_SUBTYPE" val="h"/>
  <p:tag name="KSO_WM_UNIT_TEXT_FILL_FORE_SCHEMECOLOR_INDEX" val="2"/>
  <p:tag name="KSO_WM_UNIT_TEXT_FILL_TYPE" val="1"/>
  <p:tag name="KSO_WM_UNIT_TYPE" val="i"/>
  <p:tag name="KSO_WM_UNIT_USESOURCEFORMAT_APPLY" val="1"/>
</p:tagLst>
</file>

<file path=ppt/tags/tag164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12*i*2"/>
  <p:tag name="KSO_WM_UNIT_INDEX" val="2"/>
  <p:tag name="KSO_WM_UNIT_LAYERLEVEL" val="1"/>
  <p:tag name="KSO_WM_UNIT_TYPE" val="i"/>
  <p:tag name="KSO_WM_UNIT_USESOURCEFORMAT_APPLY" val="1"/>
</p:tagLst>
</file>

<file path=ppt/tags/tag165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12*i*3"/>
  <p:tag name="KSO_WM_UNIT_INDEX" val="3"/>
  <p:tag name="KSO_WM_UNIT_LAYERLEVEL" val="1"/>
  <p:tag name="KSO_WM_UNIT_TYPE" val="i"/>
  <p:tag name="KSO_WM_UNIT_USESOURCEFORMAT_APPLY" val="1"/>
</p:tagLst>
</file>

<file path=ppt/tags/tag16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7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69"/>
</p:tagLst>
</file>

<file path=ppt/tags/tag167.xml><?xml version="1.0" encoding="utf-8"?>
<p:tagLst xmlns:p="http://schemas.openxmlformats.org/presentationml/2006/main">
  <p:tag name="KSO_WM_BEAUTIFY_FLAG" val="#wm#"/>
  <p:tag name="KSO_WM_DIAGRAM_GROUP_CODE" val="l1-2"/>
  <p:tag name="KSO_WM_SLIDE_BACKGROUND" val="[&quot;general&quot;,&quot;belt&quot;]"/>
  <p:tag name="KSO_WM_SLIDE_DIAGTYPE" val="l"/>
  <p:tag name="KSO_WM_SLIDE_ID" val="custom2_1"/>
  <p:tag name="KSO_WM_SLIDE_INDEX" val="12"/>
  <p:tag name="KSO_WM_SLIDE_ITEM_CNT" val="1"/>
  <p:tag name="KSO_WM_SLIDE_LAYOUT" val="i_l"/>
  <p:tag name="KSO_WM_SLIDE_LAYOUT_CNT" val="1_1"/>
  <p:tag name="KSO_WM_SLIDE_LAYOUT_INFO" val="{&quot;direction&quot;:0,&quot;horizontalAlign&quot;:-1,&quot;verticalAlign&quot;:-1,&quot;type&quot;:0,&quot;diagramDirection&quot;:0,&quot;canSetOverLayout&quot;:0,&quot;isOverLayout&quot;:0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,&quot;right&quot;:0.0,&quot;bottom&quot;:0.0,&quot;leftAbs&quot;:false,&quot;topAbs&quot;:false,&quot;rightAbs&quot;:false,&quot;bottomAbs&quot;:false}]}"/>
  <p:tag name="KSO_WM_SLIDE_POSITION" val="118.3*297.35"/>
  <p:tag name="KSO_WM_SLIDE_RATIO" val="1.777778"/>
  <p:tag name="KSO_WM_SLIDE_SIZE" val="723.5*43.55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"/>
  <p:tag name="KSO_WM_TEMPLATE_MASTER_TYPE" val="0"/>
  <p:tag name="KSO_WM_TEMPLATE_SUBCATEGORY" val="0"/>
</p:tagLst>
</file>

<file path=ppt/tags/tag16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"/>
  <p:tag name="KSO_WM_UNIT_BK_DARK_LIGHT" val="2"/>
  <p:tag name="KSO_WM_UNIT_BLOCK" val="0"/>
  <p:tag name="KSO_WM_UNIT_COMPATIBLE" val="0"/>
  <p:tag name="KSO_WM_UNIT_DIAGRAM_ISNUMVISUAL" val="0"/>
  <p:tag name="KSO_WM_UNIT_DIAGRAM_ISREFERUNIT" val="0"/>
  <p:tag name="KSO_WM_UNIT_FILL_FORE_SCHEMECOLOR_INDEX" val="15"/>
  <p:tag name="KSO_WM_UNIT_FILL_TYPE" val="1"/>
  <p:tag name="KSO_WM_UNIT_HIGHLIGHT" val="0"/>
  <p:tag name="KSO_WM_UNIT_ID" val="custom2_1*i*1"/>
  <p:tag name="KSO_WM_UNIT_INDEX" val="1"/>
  <p:tag name="KSO_WM_UNIT_LAYERLEVEL" val="1"/>
  <p:tag name="KSO_WM_UNIT_SUBTYPE" val="h"/>
  <p:tag name="KSO_WM_UNIT_TEXT_FILL_FORE_SCHEMECOLOR_INDEX" val="2"/>
  <p:tag name="KSO_WM_UNIT_TEXT_FILL_TYPE" val="1"/>
  <p:tag name="KSO_WM_UNIT_TYPE" val="i"/>
  <p:tag name="KSO_WM_UNIT_USESOURCEFORMAT_APPLY" val="1"/>
</p:tagLst>
</file>

<file path=ppt/tags/tag169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12*i*2"/>
  <p:tag name="KSO_WM_UNIT_INDEX" val="2"/>
  <p:tag name="KSO_WM_UNIT_LAYERLEVEL" val="1"/>
  <p:tag name="KSO_WM_UNIT_TYPE" val="i"/>
  <p:tag name="KSO_WM_UNIT_USESOURCEFORMAT_APPLY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12*i*3"/>
  <p:tag name="KSO_WM_UNIT_INDEX" val="3"/>
  <p:tag name="KSO_WM_UNIT_LAYERLEVEL" val="1"/>
  <p:tag name="KSO_WM_UNIT_TYPE" val="i"/>
  <p:tag name="KSO_WM_UNIT_USESOURCEFORMAT_APPLY" val="1"/>
</p:tagLst>
</file>

<file path=ppt/tags/tag17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7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69"/>
</p:tagLst>
</file>

<file path=ppt/tags/tag172.xml><?xml version="1.0" encoding="utf-8"?>
<p:tagLst xmlns:p="http://schemas.openxmlformats.org/presentationml/2006/main">
  <p:tag name="KSO_WM_BEAUTIFY_FLAG" val="#wm#"/>
  <p:tag name="KSO_WM_DIAGRAM_GROUP_CODE" val="l1-2"/>
  <p:tag name="KSO_WM_SLIDE_BACKGROUND" val="[&quot;general&quot;,&quot;belt&quot;]"/>
  <p:tag name="KSO_WM_SLIDE_DIAGTYPE" val="l"/>
  <p:tag name="KSO_WM_SLIDE_ID" val="custom2_1"/>
  <p:tag name="KSO_WM_SLIDE_INDEX" val="12"/>
  <p:tag name="KSO_WM_SLIDE_ITEM_CNT" val="1"/>
  <p:tag name="KSO_WM_SLIDE_LAYOUT" val="i_l"/>
  <p:tag name="KSO_WM_SLIDE_LAYOUT_CNT" val="1_1"/>
  <p:tag name="KSO_WM_SLIDE_LAYOUT_INFO" val="{&quot;direction&quot;:0,&quot;horizontalAlign&quot;:-1,&quot;verticalAlign&quot;:-1,&quot;type&quot;:0,&quot;diagramDirection&quot;:0,&quot;canSetOverLayout&quot;:0,&quot;isOverLayout&quot;:0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,&quot;right&quot;:0.0,&quot;bottom&quot;:0.0,&quot;leftAbs&quot;:false,&quot;topAbs&quot;:false,&quot;rightAbs&quot;:false,&quot;bottomAbs&quot;:false}]}"/>
  <p:tag name="KSO_WM_SLIDE_POSITION" val="118.3*297.35"/>
  <p:tag name="KSO_WM_SLIDE_RATIO" val="1.777778"/>
  <p:tag name="KSO_WM_SLIDE_SIZE" val="723.5*43.55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"/>
  <p:tag name="KSO_WM_TEMPLATE_MASTER_TYPE" val="0"/>
  <p:tag name="KSO_WM_TEMPLATE_SUBCATEGORY" val="0"/>
</p:tagLst>
</file>

<file path=ppt/tags/tag17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"/>
  <p:tag name="KSO_WM_UNIT_BK_DARK_LIGHT" val="2"/>
  <p:tag name="KSO_WM_UNIT_BLOCK" val="0"/>
  <p:tag name="KSO_WM_UNIT_COMPATIBLE" val="0"/>
  <p:tag name="KSO_WM_UNIT_DIAGRAM_ISNUMVISUAL" val="0"/>
  <p:tag name="KSO_WM_UNIT_DIAGRAM_ISREFERUNIT" val="0"/>
  <p:tag name="KSO_WM_UNIT_FILL_FORE_SCHEMECOLOR_INDEX" val="15"/>
  <p:tag name="KSO_WM_UNIT_FILL_TYPE" val="1"/>
  <p:tag name="KSO_WM_UNIT_HIGHLIGHT" val="0"/>
  <p:tag name="KSO_WM_UNIT_ID" val="custom2_1*i*1"/>
  <p:tag name="KSO_WM_UNIT_INDEX" val="1"/>
  <p:tag name="KSO_WM_UNIT_LAYERLEVEL" val="1"/>
  <p:tag name="KSO_WM_UNIT_SUBTYPE" val="h"/>
  <p:tag name="KSO_WM_UNIT_TEXT_FILL_FORE_SCHEMECOLOR_INDEX" val="2"/>
  <p:tag name="KSO_WM_UNIT_TEXT_FILL_TYPE" val="1"/>
  <p:tag name="KSO_WM_UNIT_TYPE" val="i"/>
  <p:tag name="KSO_WM_UNIT_USESOURCEFORMAT_APPLY" val="1"/>
</p:tagLst>
</file>

<file path=ppt/tags/tag174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12*i*2"/>
  <p:tag name="KSO_WM_UNIT_INDEX" val="2"/>
  <p:tag name="KSO_WM_UNIT_LAYERLEVEL" val="1"/>
  <p:tag name="KSO_WM_UNIT_TYPE" val="i"/>
  <p:tag name="KSO_WM_UNIT_USESOURCEFORMAT_APPLY" val="1"/>
</p:tagLst>
</file>

<file path=ppt/tags/tag175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12*i*3"/>
  <p:tag name="KSO_WM_UNIT_INDEX" val="3"/>
  <p:tag name="KSO_WM_UNIT_LAYERLEVEL" val="1"/>
  <p:tag name="KSO_WM_UNIT_TYPE" val="i"/>
  <p:tag name="KSO_WM_UNIT_USESOURCEFORMAT_APPLY" val="1"/>
</p:tagLst>
</file>

<file path=ppt/tags/tag17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7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69"/>
</p:tagLst>
</file>

<file path=ppt/tags/tag177.xml><?xml version="1.0" encoding="utf-8"?>
<p:tagLst xmlns:p="http://schemas.openxmlformats.org/presentationml/2006/main">
  <p:tag name="KSO_WM_BEAUTIFY_FLAG" val="#wm#"/>
  <p:tag name="KSO_WM_DIAGRAM_GROUP_CODE" val="l1-2"/>
  <p:tag name="KSO_WM_SLIDE_BACKGROUND" val="[&quot;general&quot;,&quot;belt&quot;]"/>
  <p:tag name="KSO_WM_SLIDE_DIAGTYPE" val="l"/>
  <p:tag name="KSO_WM_SLIDE_ID" val="custom2_1"/>
  <p:tag name="KSO_WM_SLIDE_INDEX" val="12"/>
  <p:tag name="KSO_WM_SLIDE_ITEM_CNT" val="1"/>
  <p:tag name="KSO_WM_SLIDE_LAYOUT" val="i_l"/>
  <p:tag name="KSO_WM_SLIDE_LAYOUT_CNT" val="1_1"/>
  <p:tag name="KSO_WM_SLIDE_LAYOUT_INFO" val="{&quot;direction&quot;:0,&quot;horizontalAlign&quot;:-1,&quot;verticalAlign&quot;:-1,&quot;type&quot;:0,&quot;diagramDirection&quot;:0,&quot;canSetOverLayout&quot;:0,&quot;isOverLayout&quot;:0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,&quot;right&quot;:0.0,&quot;bottom&quot;:0.0,&quot;leftAbs&quot;:false,&quot;topAbs&quot;:false,&quot;rightAbs&quot;:false,&quot;bottomAbs&quot;:false}]}"/>
  <p:tag name="KSO_WM_SLIDE_POSITION" val="118.3*297.35"/>
  <p:tag name="KSO_WM_SLIDE_RATIO" val="1.777778"/>
  <p:tag name="KSO_WM_SLIDE_SIZE" val="723.5*43.55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"/>
  <p:tag name="KSO_WM_TEMPLATE_MASTER_TYPE" val="0"/>
  <p:tag name="KSO_WM_TEMPLATE_SUBCATEGORY" val="0"/>
</p:tagLst>
</file>

<file path=ppt/tags/tag17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"/>
  <p:tag name="KSO_WM_UNIT_BK_DARK_LIGHT" val="2"/>
  <p:tag name="KSO_WM_UNIT_BLOCK" val="0"/>
  <p:tag name="KSO_WM_UNIT_COMPATIBLE" val="0"/>
  <p:tag name="KSO_WM_UNIT_DIAGRAM_ISNUMVISUAL" val="0"/>
  <p:tag name="KSO_WM_UNIT_DIAGRAM_ISREFERUNIT" val="0"/>
  <p:tag name="KSO_WM_UNIT_FILL_FORE_SCHEMECOLOR_INDEX" val="15"/>
  <p:tag name="KSO_WM_UNIT_FILL_TYPE" val="1"/>
  <p:tag name="KSO_WM_UNIT_HIGHLIGHT" val="0"/>
  <p:tag name="KSO_WM_UNIT_ID" val="custom2_1*i*1"/>
  <p:tag name="KSO_WM_UNIT_INDEX" val="1"/>
  <p:tag name="KSO_WM_UNIT_LAYERLEVEL" val="1"/>
  <p:tag name="KSO_WM_UNIT_SUBTYPE" val="h"/>
  <p:tag name="KSO_WM_UNIT_TEXT_FILL_FORE_SCHEMECOLOR_INDEX" val="2"/>
  <p:tag name="KSO_WM_UNIT_TEXT_FILL_TYPE" val="1"/>
  <p:tag name="KSO_WM_UNIT_TYPE" val="i"/>
  <p:tag name="KSO_WM_UNIT_USESOURCEFORMAT_APPLY" val="1"/>
</p:tagLst>
</file>

<file path=ppt/tags/tag179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12*i*2"/>
  <p:tag name="KSO_WM_UNIT_INDEX" val="2"/>
  <p:tag name="KSO_WM_UNIT_LAYERLEVEL" val="1"/>
  <p:tag name="KSO_WM_UNIT_TYPE" val="i"/>
  <p:tag name="KSO_WM_UNIT_USESOURCEFORMAT_APPLY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12*i*3"/>
  <p:tag name="KSO_WM_UNIT_INDEX" val="3"/>
  <p:tag name="KSO_WM_UNIT_LAYERLEVEL" val="1"/>
  <p:tag name="KSO_WM_UNIT_TYPE" val="i"/>
  <p:tag name="KSO_WM_UNIT_USESOURCEFORMAT_APPLY" val="1"/>
</p:tagLst>
</file>

<file path=ppt/tags/tag18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7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69"/>
</p:tagLst>
</file>

<file path=ppt/tags/tag182.xml><?xml version="1.0" encoding="utf-8"?>
<p:tagLst xmlns:p="http://schemas.openxmlformats.org/presentationml/2006/main">
  <p:tag name="KSO_WM_BEAUTIFY_FLAG" val="#wm#"/>
  <p:tag name="KSO_WM_DIAGRAM_GROUP_CODE" val="l1-2"/>
  <p:tag name="KSO_WM_SLIDE_BACKGROUND" val="[&quot;general&quot;,&quot;belt&quot;]"/>
  <p:tag name="KSO_WM_SLIDE_DIAGTYPE" val="l"/>
  <p:tag name="KSO_WM_SLIDE_ID" val="custom2_1"/>
  <p:tag name="KSO_WM_SLIDE_INDEX" val="12"/>
  <p:tag name="KSO_WM_SLIDE_ITEM_CNT" val="1"/>
  <p:tag name="KSO_WM_SLIDE_LAYOUT" val="i_l"/>
  <p:tag name="KSO_WM_SLIDE_LAYOUT_CNT" val="1_1"/>
  <p:tag name="KSO_WM_SLIDE_LAYOUT_INFO" val="{&quot;direction&quot;:0,&quot;horizontalAlign&quot;:-1,&quot;verticalAlign&quot;:-1,&quot;type&quot;:0,&quot;diagramDirection&quot;:0,&quot;canSetOverLayout&quot;:0,&quot;isOverLayout&quot;:0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,&quot;right&quot;:0.0,&quot;bottom&quot;:0.0,&quot;leftAbs&quot;:false,&quot;topAbs&quot;:false,&quot;rightAbs&quot;:false,&quot;bottomAbs&quot;:false}]}"/>
  <p:tag name="KSO_WM_SLIDE_POSITION" val="118.3*297.35"/>
  <p:tag name="KSO_WM_SLIDE_RATIO" val="1.777778"/>
  <p:tag name="KSO_WM_SLIDE_SIZE" val="723.5*43.55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"/>
  <p:tag name="KSO_WM_TEMPLATE_MASTER_TYPE" val="0"/>
  <p:tag name="KSO_WM_TEMPLATE_SUBCATEGORY" val="0"/>
</p:tagLst>
</file>

<file path=ppt/tags/tag18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"/>
  <p:tag name="KSO_WM_UNIT_BK_DARK_LIGHT" val="2"/>
  <p:tag name="KSO_WM_UNIT_BLOCK" val="0"/>
  <p:tag name="KSO_WM_UNIT_COMPATIBLE" val="0"/>
  <p:tag name="KSO_WM_UNIT_DIAGRAM_ISNUMVISUAL" val="0"/>
  <p:tag name="KSO_WM_UNIT_DIAGRAM_ISREFERUNIT" val="0"/>
  <p:tag name="KSO_WM_UNIT_FILL_FORE_SCHEMECOLOR_INDEX" val="15"/>
  <p:tag name="KSO_WM_UNIT_FILL_TYPE" val="1"/>
  <p:tag name="KSO_WM_UNIT_HIGHLIGHT" val="0"/>
  <p:tag name="KSO_WM_UNIT_ID" val="custom2_1*i*1"/>
  <p:tag name="KSO_WM_UNIT_INDEX" val="1"/>
  <p:tag name="KSO_WM_UNIT_LAYERLEVEL" val="1"/>
  <p:tag name="KSO_WM_UNIT_SUBTYPE" val="h"/>
  <p:tag name="KSO_WM_UNIT_TEXT_FILL_FORE_SCHEMECOLOR_INDEX" val="2"/>
  <p:tag name="KSO_WM_UNIT_TEXT_FILL_TYPE" val="1"/>
  <p:tag name="KSO_WM_UNIT_TYPE" val="i"/>
  <p:tag name="KSO_WM_UNIT_USESOURCEFORMAT_APPLY" val="1"/>
</p:tagLst>
</file>

<file path=ppt/tags/tag184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12*i*2"/>
  <p:tag name="KSO_WM_UNIT_INDEX" val="2"/>
  <p:tag name="KSO_WM_UNIT_LAYERLEVEL" val="1"/>
  <p:tag name="KSO_WM_UNIT_TYPE" val="i"/>
  <p:tag name="KSO_WM_UNIT_USESOURCEFORMAT_APPLY" val="1"/>
</p:tagLst>
</file>

<file path=ppt/tags/tag185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12*i*3"/>
  <p:tag name="KSO_WM_UNIT_INDEX" val="3"/>
  <p:tag name="KSO_WM_UNIT_LAYERLEVEL" val="1"/>
  <p:tag name="KSO_WM_UNIT_TYPE" val="i"/>
  <p:tag name="KSO_WM_UNIT_USESOURCEFORMAT_APPLY" val="1"/>
</p:tagLst>
</file>

<file path=ppt/tags/tag18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7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69"/>
</p:tagLst>
</file>

<file path=ppt/tags/tag187.xml><?xml version="1.0" encoding="utf-8"?>
<p:tagLst xmlns:p="http://schemas.openxmlformats.org/presentationml/2006/main">
  <p:tag name="KSO_WM_BEAUTIFY_FLAG" val="#wm#"/>
  <p:tag name="KSO_WM_DIAGRAM_GROUP_CODE" val="l1-2"/>
  <p:tag name="KSO_WM_SLIDE_BACKGROUND" val="[&quot;general&quot;,&quot;belt&quot;]"/>
  <p:tag name="KSO_WM_SLIDE_DIAGTYPE" val="l"/>
  <p:tag name="KSO_WM_SLIDE_ID" val="custom2_1"/>
  <p:tag name="KSO_WM_SLIDE_INDEX" val="12"/>
  <p:tag name="KSO_WM_SLIDE_ITEM_CNT" val="1"/>
  <p:tag name="KSO_WM_SLIDE_LAYOUT" val="i_l"/>
  <p:tag name="KSO_WM_SLIDE_LAYOUT_CNT" val="1_1"/>
  <p:tag name="KSO_WM_SLIDE_LAYOUT_INFO" val="{&quot;direction&quot;:0,&quot;horizontalAlign&quot;:-1,&quot;verticalAlign&quot;:-1,&quot;type&quot;:0,&quot;diagramDirection&quot;:0,&quot;canSetOverLayout&quot;:0,&quot;isOverLayout&quot;:0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,&quot;right&quot;:0.0,&quot;bottom&quot;:0.0,&quot;leftAbs&quot;:false,&quot;topAbs&quot;:false,&quot;rightAbs&quot;:false,&quot;bottomAbs&quot;:false}]}"/>
  <p:tag name="KSO_WM_SLIDE_POSITION" val="118.3*297.35"/>
  <p:tag name="KSO_WM_SLIDE_RATIO" val="1.777778"/>
  <p:tag name="KSO_WM_SLIDE_SIZE" val="723.5*43.55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"/>
  <p:tag name="KSO_WM_TEMPLATE_MASTER_TYPE" val="0"/>
  <p:tag name="KSO_WM_TEMPLATE_SUBCATEGORY" val="0"/>
</p:tagLst>
</file>

<file path=ppt/tags/tag18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"/>
  <p:tag name="KSO_WM_UNIT_BK_DARK_LIGHT" val="2"/>
  <p:tag name="KSO_WM_UNIT_BLOCK" val="0"/>
  <p:tag name="KSO_WM_UNIT_COMPATIBLE" val="0"/>
  <p:tag name="KSO_WM_UNIT_DIAGRAM_ISNUMVISUAL" val="0"/>
  <p:tag name="KSO_WM_UNIT_DIAGRAM_ISREFERUNIT" val="0"/>
  <p:tag name="KSO_WM_UNIT_FILL_FORE_SCHEMECOLOR_INDEX" val="15"/>
  <p:tag name="KSO_WM_UNIT_FILL_TYPE" val="1"/>
  <p:tag name="KSO_WM_UNIT_HIGHLIGHT" val="0"/>
  <p:tag name="KSO_WM_UNIT_ID" val="custom2_1*i*1"/>
  <p:tag name="KSO_WM_UNIT_INDEX" val="1"/>
  <p:tag name="KSO_WM_UNIT_LAYERLEVEL" val="1"/>
  <p:tag name="KSO_WM_UNIT_SUBTYPE" val="h"/>
  <p:tag name="KSO_WM_UNIT_TEXT_FILL_FORE_SCHEMECOLOR_INDEX" val="2"/>
  <p:tag name="KSO_WM_UNIT_TEXT_FILL_TYPE" val="1"/>
  <p:tag name="KSO_WM_UNIT_TYPE" val="i"/>
  <p:tag name="KSO_WM_UNIT_USESOURCEFORMAT_APPLY" val="1"/>
</p:tagLst>
</file>

<file path=ppt/tags/tag189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12*i*2"/>
  <p:tag name="KSO_WM_UNIT_INDEX" val="2"/>
  <p:tag name="KSO_WM_UNIT_LAYERLEVEL" val="1"/>
  <p:tag name="KSO_WM_UNIT_TYPE" val="i"/>
  <p:tag name="KSO_WM_UNIT_USESOURCEFORMAT_APPLY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12*i*3"/>
  <p:tag name="KSO_WM_UNIT_INDEX" val="3"/>
  <p:tag name="KSO_WM_UNIT_LAYERLEVEL" val="1"/>
  <p:tag name="KSO_WM_UNIT_TYPE" val="i"/>
  <p:tag name="KSO_WM_UNIT_USESOURCEFORMAT_APPLY" val="1"/>
</p:tagLst>
</file>

<file path=ppt/tags/tag19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7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69"/>
</p:tagLst>
</file>

<file path=ppt/tags/tag192.xml><?xml version="1.0" encoding="utf-8"?>
<p:tagLst xmlns:p="http://schemas.openxmlformats.org/presentationml/2006/main">
  <p:tag name="KSO_WM_BEAUTIFY_FLAG" val="#wm#"/>
  <p:tag name="KSO_WM_DIAGRAM_GROUP_CODE" val="l1-2"/>
  <p:tag name="KSO_WM_SLIDE_BACKGROUND" val="[&quot;general&quot;,&quot;belt&quot;]"/>
  <p:tag name="KSO_WM_SLIDE_DIAGTYPE" val="l"/>
  <p:tag name="KSO_WM_SLIDE_ID" val="custom2_1"/>
  <p:tag name="KSO_WM_SLIDE_INDEX" val="12"/>
  <p:tag name="KSO_WM_SLIDE_ITEM_CNT" val="1"/>
  <p:tag name="KSO_WM_SLIDE_LAYOUT" val="i_l"/>
  <p:tag name="KSO_WM_SLIDE_LAYOUT_CNT" val="1_1"/>
  <p:tag name="KSO_WM_SLIDE_LAYOUT_INFO" val="{&quot;direction&quot;:0,&quot;horizontalAlign&quot;:-1,&quot;verticalAlign&quot;:-1,&quot;type&quot;:0,&quot;diagramDirection&quot;:0,&quot;canSetOverLayout&quot;:0,&quot;isOverLayout&quot;:0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,&quot;right&quot;:0.0,&quot;bottom&quot;:0.0,&quot;leftAbs&quot;:false,&quot;topAbs&quot;:false,&quot;rightAbs&quot;:false,&quot;bottomAbs&quot;:false}]}"/>
  <p:tag name="KSO_WM_SLIDE_POSITION" val="118.3*297.35"/>
  <p:tag name="KSO_WM_SLIDE_RATIO" val="1.777778"/>
  <p:tag name="KSO_WM_SLIDE_SIZE" val="723.5*43.55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"/>
  <p:tag name="KSO_WM_TEMPLATE_MASTER_TYPE" val="0"/>
  <p:tag name="KSO_WM_TEMPLATE_SUBCATEGORY" val="0"/>
</p:tagLst>
</file>

<file path=ppt/tags/tag19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"/>
  <p:tag name="KSO_WM_UNIT_BK_DARK_LIGHT" val="2"/>
  <p:tag name="KSO_WM_UNIT_BLOCK" val="0"/>
  <p:tag name="KSO_WM_UNIT_COMPATIBLE" val="0"/>
  <p:tag name="KSO_WM_UNIT_DIAGRAM_ISNUMVISUAL" val="0"/>
  <p:tag name="KSO_WM_UNIT_DIAGRAM_ISREFERUNIT" val="0"/>
  <p:tag name="KSO_WM_UNIT_FILL_FORE_SCHEMECOLOR_INDEX" val="15"/>
  <p:tag name="KSO_WM_UNIT_FILL_TYPE" val="1"/>
  <p:tag name="KSO_WM_UNIT_HIGHLIGHT" val="0"/>
  <p:tag name="KSO_WM_UNIT_ID" val="custom2_1*i*1"/>
  <p:tag name="KSO_WM_UNIT_INDEX" val="1"/>
  <p:tag name="KSO_WM_UNIT_LAYERLEVEL" val="1"/>
  <p:tag name="KSO_WM_UNIT_SUBTYPE" val="h"/>
  <p:tag name="KSO_WM_UNIT_TEXT_FILL_FORE_SCHEMECOLOR_INDEX" val="2"/>
  <p:tag name="KSO_WM_UNIT_TEXT_FILL_TYPE" val="1"/>
  <p:tag name="KSO_WM_UNIT_TYPE" val="i"/>
  <p:tag name="KSO_WM_UNIT_USESOURCEFORMAT_APPLY" val="1"/>
</p:tagLst>
</file>

<file path=ppt/tags/tag194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12*i*2"/>
  <p:tag name="KSO_WM_UNIT_INDEX" val="2"/>
  <p:tag name="KSO_WM_UNIT_LAYERLEVEL" val="1"/>
  <p:tag name="KSO_WM_UNIT_TYPE" val="i"/>
  <p:tag name="KSO_WM_UNIT_USESOURCEFORMAT_APPLY" val="1"/>
</p:tagLst>
</file>

<file path=ppt/tags/tag195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12*i*3"/>
  <p:tag name="KSO_WM_UNIT_INDEX" val="3"/>
  <p:tag name="KSO_WM_UNIT_LAYERLEVEL" val="1"/>
  <p:tag name="KSO_WM_UNIT_TYPE" val="i"/>
  <p:tag name="KSO_WM_UNIT_USESOURCEFORMAT_APPLY" val="1"/>
</p:tagLst>
</file>

<file path=ppt/tags/tag19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7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69"/>
</p:tagLst>
</file>

<file path=ppt/tags/tag197.xml><?xml version="1.0" encoding="utf-8"?>
<p:tagLst xmlns:p="http://schemas.openxmlformats.org/presentationml/2006/main">
  <p:tag name="KSO_WM_BEAUTIFY_FLAG" val="#wm#"/>
  <p:tag name="KSO_WM_DIAGRAM_GROUP_CODE" val="l1-2"/>
  <p:tag name="KSO_WM_SLIDE_BACKGROUND" val="[&quot;general&quot;,&quot;belt&quot;]"/>
  <p:tag name="KSO_WM_SLIDE_DIAGTYPE" val="l"/>
  <p:tag name="KSO_WM_SLIDE_ID" val="custom2_1"/>
  <p:tag name="KSO_WM_SLIDE_INDEX" val="12"/>
  <p:tag name="KSO_WM_SLIDE_ITEM_CNT" val="1"/>
  <p:tag name="KSO_WM_SLIDE_LAYOUT" val="i_l"/>
  <p:tag name="KSO_WM_SLIDE_LAYOUT_CNT" val="1_1"/>
  <p:tag name="KSO_WM_SLIDE_LAYOUT_INFO" val="{&quot;direction&quot;:0,&quot;horizontalAlign&quot;:-1,&quot;verticalAlign&quot;:-1,&quot;type&quot;:0,&quot;diagramDirection&quot;:0,&quot;canSetOverLayout&quot;:0,&quot;isOverLayout&quot;:0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,&quot;right&quot;:0.0,&quot;bottom&quot;:0.0,&quot;leftAbs&quot;:false,&quot;topAbs&quot;:false,&quot;rightAbs&quot;:false,&quot;bottomAbs&quot;:false}]}"/>
  <p:tag name="KSO_WM_SLIDE_POSITION" val="118.3*297.35"/>
  <p:tag name="KSO_WM_SLIDE_RATIO" val="1.777778"/>
  <p:tag name="KSO_WM_SLIDE_SIZE" val="723.5*43.55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"/>
  <p:tag name="KSO_WM_TEMPLATE_MASTER_TYPE" val="0"/>
  <p:tag name="KSO_WM_TEMPLATE_SUBCATEGORY" val="0"/>
</p:tagLst>
</file>

<file path=ppt/tags/tag19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"/>
  <p:tag name="KSO_WM_UNIT_BK_DARK_LIGHT" val="2"/>
  <p:tag name="KSO_WM_UNIT_BLOCK" val="0"/>
  <p:tag name="KSO_WM_UNIT_COMPATIBLE" val="0"/>
  <p:tag name="KSO_WM_UNIT_DIAGRAM_ISNUMVISUAL" val="0"/>
  <p:tag name="KSO_WM_UNIT_DIAGRAM_ISREFERUNIT" val="0"/>
  <p:tag name="KSO_WM_UNIT_FILL_FORE_SCHEMECOLOR_INDEX" val="15"/>
  <p:tag name="KSO_WM_UNIT_FILL_TYPE" val="1"/>
  <p:tag name="KSO_WM_UNIT_HIGHLIGHT" val="0"/>
  <p:tag name="KSO_WM_UNIT_ID" val="custom2_1*i*1"/>
  <p:tag name="KSO_WM_UNIT_INDEX" val="1"/>
  <p:tag name="KSO_WM_UNIT_LAYERLEVEL" val="1"/>
  <p:tag name="KSO_WM_UNIT_SUBTYPE" val="h"/>
  <p:tag name="KSO_WM_UNIT_TEXT_FILL_FORE_SCHEMECOLOR_INDEX" val="2"/>
  <p:tag name="KSO_WM_UNIT_TEXT_FILL_TYPE" val="1"/>
  <p:tag name="KSO_WM_UNIT_TYPE" val="i"/>
  <p:tag name="KSO_WM_UNIT_USESOURCEFORMAT_APPLY" val="1"/>
</p:tagLst>
</file>

<file path=ppt/tags/tag199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12*i*2"/>
  <p:tag name="KSO_WM_UNIT_INDEX" val="2"/>
  <p:tag name="KSO_WM_UNIT_LAYERLEVEL" val="1"/>
  <p:tag name="KSO_WM_UNIT_TYPE" val="i"/>
  <p:tag name="KSO_WM_UNIT_USESOURCEFORMAT_APPLY" val="1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12*i*3"/>
  <p:tag name="KSO_WM_UNIT_INDEX" val="3"/>
  <p:tag name="KSO_WM_UNIT_LAYERLEVEL" val="1"/>
  <p:tag name="KSO_WM_UNIT_TYPE" val="i"/>
  <p:tag name="KSO_WM_UNIT_USESOURCEFORMAT_APPLY" val="1"/>
</p:tagLst>
</file>

<file path=ppt/tags/tag20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7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69"/>
</p:tagLst>
</file>

<file path=ppt/tags/tag202.xml><?xml version="1.0" encoding="utf-8"?>
<p:tagLst xmlns:p="http://schemas.openxmlformats.org/presentationml/2006/main">
  <p:tag name="KSO_WM_BEAUTIFY_FLAG" val="#wm#"/>
  <p:tag name="KSO_WM_DIAGRAM_GROUP_CODE" val="l1-2"/>
  <p:tag name="KSO_WM_SLIDE_BACKGROUND" val="[&quot;general&quot;,&quot;belt&quot;]"/>
  <p:tag name="KSO_WM_SLIDE_DIAGTYPE" val="l"/>
  <p:tag name="KSO_WM_SLIDE_ID" val="custom2_1"/>
  <p:tag name="KSO_WM_SLIDE_INDEX" val="12"/>
  <p:tag name="KSO_WM_SLIDE_ITEM_CNT" val="1"/>
  <p:tag name="KSO_WM_SLIDE_LAYOUT" val="i_l"/>
  <p:tag name="KSO_WM_SLIDE_LAYOUT_CNT" val="1_1"/>
  <p:tag name="KSO_WM_SLIDE_LAYOUT_INFO" val="{&quot;direction&quot;:0,&quot;horizontalAlign&quot;:-1,&quot;verticalAlign&quot;:-1,&quot;type&quot;:0,&quot;diagramDirection&quot;:0,&quot;canSetOverLayout&quot;:0,&quot;isOverLayout&quot;:0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,&quot;right&quot;:0.0,&quot;bottom&quot;:0.0,&quot;leftAbs&quot;:false,&quot;topAbs&quot;:false,&quot;rightAbs&quot;:false,&quot;bottomAbs&quot;:false}]}"/>
  <p:tag name="KSO_WM_SLIDE_POSITION" val="118.3*297.35"/>
  <p:tag name="KSO_WM_SLIDE_RATIO" val="1.777778"/>
  <p:tag name="KSO_WM_SLIDE_SIZE" val="723.5*43.55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"/>
  <p:tag name="KSO_WM_TEMPLATE_MASTER_TYPE" val="0"/>
  <p:tag name="KSO_WM_TEMPLATE_SUBCATEGORY" val="0"/>
</p:tagLst>
</file>

<file path=ppt/tags/tag20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"/>
  <p:tag name="KSO_WM_UNIT_BK_DARK_LIGHT" val="2"/>
  <p:tag name="KSO_WM_UNIT_BLOCK" val="0"/>
  <p:tag name="KSO_WM_UNIT_COMPATIBLE" val="0"/>
  <p:tag name="KSO_WM_UNIT_DIAGRAM_ISNUMVISUAL" val="0"/>
  <p:tag name="KSO_WM_UNIT_DIAGRAM_ISREFERUNIT" val="0"/>
  <p:tag name="KSO_WM_UNIT_FILL_FORE_SCHEMECOLOR_INDEX" val="15"/>
  <p:tag name="KSO_WM_UNIT_FILL_TYPE" val="1"/>
  <p:tag name="KSO_WM_UNIT_HIGHLIGHT" val="0"/>
  <p:tag name="KSO_WM_UNIT_ID" val="custom2_1*i*1"/>
  <p:tag name="KSO_WM_UNIT_INDEX" val="1"/>
  <p:tag name="KSO_WM_UNIT_LAYERLEVEL" val="1"/>
  <p:tag name="KSO_WM_UNIT_SUBTYPE" val="h"/>
  <p:tag name="KSO_WM_UNIT_TEXT_FILL_FORE_SCHEMECOLOR_INDEX" val="2"/>
  <p:tag name="KSO_WM_UNIT_TEXT_FILL_TYPE" val="1"/>
  <p:tag name="KSO_WM_UNIT_TYPE" val="i"/>
  <p:tag name="KSO_WM_UNIT_USESOURCEFORMAT_APPLY" val="1"/>
</p:tagLst>
</file>

<file path=ppt/tags/tag204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12*i*2"/>
  <p:tag name="KSO_WM_UNIT_INDEX" val="2"/>
  <p:tag name="KSO_WM_UNIT_LAYERLEVEL" val="1"/>
  <p:tag name="KSO_WM_UNIT_TYPE" val="i"/>
  <p:tag name="KSO_WM_UNIT_USESOURCEFORMAT_APPLY" val="1"/>
</p:tagLst>
</file>

<file path=ppt/tags/tag205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12*i*3"/>
  <p:tag name="KSO_WM_UNIT_INDEX" val="3"/>
  <p:tag name="KSO_WM_UNIT_LAYERLEVEL" val="1"/>
  <p:tag name="KSO_WM_UNIT_TYPE" val="i"/>
  <p:tag name="KSO_WM_UNIT_USESOURCEFORMAT_APPLY" val="1"/>
</p:tagLst>
</file>

<file path=ppt/tags/tag20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7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69"/>
</p:tagLst>
</file>

<file path=ppt/tags/tag207.xml><?xml version="1.0" encoding="utf-8"?>
<p:tagLst xmlns:p="http://schemas.openxmlformats.org/presentationml/2006/main">
  <p:tag name="KSO_WM_BEAUTIFY_FLAG" val="#wm#"/>
  <p:tag name="KSO_WM_DIAGRAM_GROUP_CODE" val="l1-2"/>
  <p:tag name="KSO_WM_SLIDE_BACKGROUND" val="[&quot;general&quot;,&quot;belt&quot;]"/>
  <p:tag name="KSO_WM_SLIDE_DIAGTYPE" val="l"/>
  <p:tag name="KSO_WM_SLIDE_ID" val="custom2_1"/>
  <p:tag name="KSO_WM_SLIDE_INDEX" val="12"/>
  <p:tag name="KSO_WM_SLIDE_ITEM_CNT" val="1"/>
  <p:tag name="KSO_WM_SLIDE_LAYOUT" val="i_l"/>
  <p:tag name="KSO_WM_SLIDE_LAYOUT_CNT" val="1_1"/>
  <p:tag name="KSO_WM_SLIDE_LAYOUT_INFO" val="{&quot;direction&quot;:0,&quot;horizontalAlign&quot;:-1,&quot;verticalAlign&quot;:-1,&quot;type&quot;:0,&quot;diagramDirection&quot;:0,&quot;canSetOverLayout&quot;:0,&quot;isOverLayout&quot;:0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,&quot;right&quot;:0.0,&quot;bottom&quot;:0.0,&quot;leftAbs&quot;:false,&quot;topAbs&quot;:false,&quot;rightAbs&quot;:false,&quot;bottomAbs&quot;:false}]}"/>
  <p:tag name="KSO_WM_SLIDE_POSITION" val="118.3*297.35"/>
  <p:tag name="KSO_WM_SLIDE_RATIO" val="1.777778"/>
  <p:tag name="KSO_WM_SLIDE_SIZE" val="723.5*43.55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"/>
  <p:tag name="KSO_WM_TEMPLATE_MASTER_TYPE" val="0"/>
  <p:tag name="KSO_WM_TEMPLATE_SUBCATEGORY" val="0"/>
</p:tagLst>
</file>

<file path=ppt/tags/tag20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"/>
  <p:tag name="KSO_WM_UNIT_BK_DARK_LIGHT" val="2"/>
  <p:tag name="KSO_WM_UNIT_BLOCK" val="0"/>
  <p:tag name="KSO_WM_UNIT_COMPATIBLE" val="0"/>
  <p:tag name="KSO_WM_UNIT_DIAGRAM_ISNUMVISUAL" val="0"/>
  <p:tag name="KSO_WM_UNIT_DIAGRAM_ISREFERUNIT" val="0"/>
  <p:tag name="KSO_WM_UNIT_FILL_FORE_SCHEMECOLOR_INDEX" val="15"/>
  <p:tag name="KSO_WM_UNIT_FILL_TYPE" val="1"/>
  <p:tag name="KSO_WM_UNIT_HIGHLIGHT" val="0"/>
  <p:tag name="KSO_WM_UNIT_ID" val="custom2_1*i*1"/>
  <p:tag name="KSO_WM_UNIT_INDEX" val="1"/>
  <p:tag name="KSO_WM_UNIT_LAYERLEVEL" val="1"/>
  <p:tag name="KSO_WM_UNIT_SUBTYPE" val="h"/>
  <p:tag name="KSO_WM_UNIT_TEXT_FILL_FORE_SCHEMECOLOR_INDEX" val="2"/>
  <p:tag name="KSO_WM_UNIT_TEXT_FILL_TYPE" val="1"/>
  <p:tag name="KSO_WM_UNIT_TYPE" val="i"/>
  <p:tag name="KSO_WM_UNIT_USESOURCEFORMAT_APPLY" val="1"/>
</p:tagLst>
</file>

<file path=ppt/tags/tag209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12*i*2"/>
  <p:tag name="KSO_WM_UNIT_INDEX" val="2"/>
  <p:tag name="KSO_WM_UNIT_LAYERLEVEL" val="1"/>
  <p:tag name="KSO_WM_UNIT_TYPE" val="i"/>
  <p:tag name="KSO_WM_UNIT_USESOURCEFORMAT_APPLY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12*i*3"/>
  <p:tag name="KSO_WM_UNIT_INDEX" val="3"/>
  <p:tag name="KSO_WM_UNIT_LAYERLEVEL" val="1"/>
  <p:tag name="KSO_WM_UNIT_TYPE" val="i"/>
  <p:tag name="KSO_WM_UNIT_USESOURCEFORMAT_APPLY" val="1"/>
</p:tagLst>
</file>

<file path=ppt/tags/tag21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7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69"/>
</p:tagLst>
</file>

<file path=ppt/tags/tag212.xml><?xml version="1.0" encoding="utf-8"?>
<p:tagLst xmlns:p="http://schemas.openxmlformats.org/presentationml/2006/main">
  <p:tag name="KSO_WM_BEAUTIFY_FLAG" val="#wm#"/>
  <p:tag name="KSO_WM_DIAGRAM_GROUP_CODE" val="l1-2"/>
  <p:tag name="KSO_WM_SLIDE_BACKGROUND" val="[&quot;general&quot;,&quot;belt&quot;]"/>
  <p:tag name="KSO_WM_SLIDE_DIAGTYPE" val="l"/>
  <p:tag name="KSO_WM_SLIDE_ID" val="custom2_1"/>
  <p:tag name="KSO_WM_SLIDE_INDEX" val="12"/>
  <p:tag name="KSO_WM_SLIDE_ITEM_CNT" val="1"/>
  <p:tag name="KSO_WM_SLIDE_LAYOUT" val="i_l"/>
  <p:tag name="KSO_WM_SLIDE_LAYOUT_CNT" val="1_1"/>
  <p:tag name="KSO_WM_SLIDE_LAYOUT_INFO" val="{&quot;direction&quot;:0,&quot;horizontalAlign&quot;:-1,&quot;verticalAlign&quot;:-1,&quot;type&quot;:0,&quot;diagramDirection&quot;:0,&quot;canSetOverLayout&quot;:0,&quot;isOverLayout&quot;:0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,&quot;right&quot;:0.0,&quot;bottom&quot;:0.0,&quot;leftAbs&quot;:false,&quot;topAbs&quot;:false,&quot;rightAbs&quot;:false,&quot;bottomAbs&quot;:false}]}"/>
  <p:tag name="KSO_WM_SLIDE_POSITION" val="118.3*297.35"/>
  <p:tag name="KSO_WM_SLIDE_RATIO" val="1.777778"/>
  <p:tag name="KSO_WM_SLIDE_SIZE" val="723.5*43.55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"/>
  <p:tag name="KSO_WM_TEMPLATE_MASTER_TYPE" val="0"/>
  <p:tag name="KSO_WM_TEMPLATE_SUBCATEGORY" val="0"/>
</p:tagLst>
</file>

<file path=ppt/tags/tag21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"/>
  <p:tag name="KSO_WM_UNIT_BK_DARK_LIGHT" val="2"/>
  <p:tag name="KSO_WM_UNIT_BLOCK" val="0"/>
  <p:tag name="KSO_WM_UNIT_COMPATIBLE" val="0"/>
  <p:tag name="KSO_WM_UNIT_DIAGRAM_ISNUMVISUAL" val="0"/>
  <p:tag name="KSO_WM_UNIT_DIAGRAM_ISREFERUNIT" val="0"/>
  <p:tag name="KSO_WM_UNIT_FILL_FORE_SCHEMECOLOR_INDEX" val="15"/>
  <p:tag name="KSO_WM_UNIT_FILL_TYPE" val="1"/>
  <p:tag name="KSO_WM_UNIT_HIGHLIGHT" val="0"/>
  <p:tag name="KSO_WM_UNIT_ID" val="custom2_1*i*1"/>
  <p:tag name="KSO_WM_UNIT_INDEX" val="1"/>
  <p:tag name="KSO_WM_UNIT_LAYERLEVEL" val="1"/>
  <p:tag name="KSO_WM_UNIT_SUBTYPE" val="h"/>
  <p:tag name="KSO_WM_UNIT_TEXT_FILL_FORE_SCHEMECOLOR_INDEX" val="2"/>
  <p:tag name="KSO_WM_UNIT_TEXT_FILL_TYPE" val="1"/>
  <p:tag name="KSO_WM_UNIT_TYPE" val="i"/>
  <p:tag name="KSO_WM_UNIT_USESOURCEFORMAT_APPLY" val="1"/>
</p:tagLst>
</file>

<file path=ppt/tags/tag214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12*i*2"/>
  <p:tag name="KSO_WM_UNIT_INDEX" val="2"/>
  <p:tag name="KSO_WM_UNIT_LAYERLEVEL" val="1"/>
  <p:tag name="KSO_WM_UNIT_TYPE" val="i"/>
  <p:tag name="KSO_WM_UNIT_USESOURCEFORMAT_APPLY" val="1"/>
</p:tagLst>
</file>

<file path=ppt/tags/tag215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12*i*3"/>
  <p:tag name="KSO_WM_UNIT_INDEX" val="3"/>
  <p:tag name="KSO_WM_UNIT_LAYERLEVEL" val="1"/>
  <p:tag name="KSO_WM_UNIT_TYPE" val="i"/>
  <p:tag name="KSO_WM_UNIT_USESOURCEFORMAT_APPLY" val="1"/>
</p:tagLst>
</file>

<file path=ppt/tags/tag21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7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69"/>
</p:tagLst>
</file>

<file path=ppt/tags/tag217.xml><?xml version="1.0" encoding="utf-8"?>
<p:tagLst xmlns:p="http://schemas.openxmlformats.org/presentationml/2006/main">
  <p:tag name="KSO_WM_BEAUTIFY_FLAG" val="#wm#"/>
  <p:tag name="KSO_WM_DIAGRAM_GROUP_CODE" val="l1-2"/>
  <p:tag name="KSO_WM_SLIDE_BACKGROUND" val="[&quot;general&quot;,&quot;belt&quot;]"/>
  <p:tag name="KSO_WM_SLIDE_DIAGTYPE" val="l"/>
  <p:tag name="KSO_WM_SLIDE_ID" val="custom2_1"/>
  <p:tag name="KSO_WM_SLIDE_INDEX" val="12"/>
  <p:tag name="KSO_WM_SLIDE_ITEM_CNT" val="1"/>
  <p:tag name="KSO_WM_SLIDE_LAYOUT" val="i_l"/>
  <p:tag name="KSO_WM_SLIDE_LAYOUT_CNT" val="1_1"/>
  <p:tag name="KSO_WM_SLIDE_LAYOUT_INFO" val="{&quot;direction&quot;:0,&quot;horizontalAlign&quot;:-1,&quot;verticalAlign&quot;:-1,&quot;type&quot;:0,&quot;diagramDirection&quot;:0,&quot;canSetOverLayout&quot;:0,&quot;isOverLayout&quot;:0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,&quot;right&quot;:0.0,&quot;bottom&quot;:0.0,&quot;leftAbs&quot;:false,&quot;topAbs&quot;:false,&quot;rightAbs&quot;:false,&quot;bottomAbs&quot;:false}]}"/>
  <p:tag name="KSO_WM_SLIDE_POSITION" val="118.3*297.35"/>
  <p:tag name="KSO_WM_SLIDE_RATIO" val="1.777778"/>
  <p:tag name="KSO_WM_SLIDE_SIZE" val="723.5*43.55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"/>
  <p:tag name="KSO_WM_TEMPLATE_MASTER_TYPE" val="0"/>
  <p:tag name="KSO_WM_TEMPLATE_SUBCATEGORY" val="0"/>
</p:tagLst>
</file>

<file path=ppt/tags/tag21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"/>
  <p:tag name="KSO_WM_UNIT_BK_DARK_LIGHT" val="2"/>
  <p:tag name="KSO_WM_UNIT_BLOCK" val="0"/>
  <p:tag name="KSO_WM_UNIT_COMPATIBLE" val="0"/>
  <p:tag name="KSO_WM_UNIT_DIAGRAM_ISNUMVISUAL" val="0"/>
  <p:tag name="KSO_WM_UNIT_DIAGRAM_ISREFERUNIT" val="0"/>
  <p:tag name="KSO_WM_UNIT_FILL_FORE_SCHEMECOLOR_INDEX" val="15"/>
  <p:tag name="KSO_WM_UNIT_FILL_TYPE" val="1"/>
  <p:tag name="KSO_WM_UNIT_HIGHLIGHT" val="0"/>
  <p:tag name="KSO_WM_UNIT_ID" val="custom2_1*i*1"/>
  <p:tag name="KSO_WM_UNIT_INDEX" val="1"/>
  <p:tag name="KSO_WM_UNIT_LAYERLEVEL" val="1"/>
  <p:tag name="KSO_WM_UNIT_SUBTYPE" val="h"/>
  <p:tag name="KSO_WM_UNIT_TEXT_FILL_FORE_SCHEMECOLOR_INDEX" val="2"/>
  <p:tag name="KSO_WM_UNIT_TEXT_FILL_TYPE" val="1"/>
  <p:tag name="KSO_WM_UNIT_TYPE" val="i"/>
  <p:tag name="KSO_WM_UNIT_USESOURCEFORMAT_APPLY" val="1"/>
</p:tagLst>
</file>

<file path=ppt/tags/tag219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12*i*2"/>
  <p:tag name="KSO_WM_UNIT_INDEX" val="2"/>
  <p:tag name="KSO_WM_UNIT_LAYERLEVEL" val="1"/>
  <p:tag name="KSO_WM_UNIT_TYPE" val="i"/>
  <p:tag name="KSO_WM_UNIT_USESOURCEFORMAT_APPLY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12*i*3"/>
  <p:tag name="KSO_WM_UNIT_INDEX" val="3"/>
  <p:tag name="KSO_WM_UNIT_LAYERLEVEL" val="1"/>
  <p:tag name="KSO_WM_UNIT_TYPE" val="i"/>
  <p:tag name="KSO_WM_UNIT_USESOURCEFORMAT_APPLY" val="1"/>
</p:tagLst>
</file>

<file path=ppt/tags/tag22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7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69"/>
</p:tagLst>
</file>

<file path=ppt/tags/tag222.xml><?xml version="1.0" encoding="utf-8"?>
<p:tagLst xmlns:p="http://schemas.openxmlformats.org/presentationml/2006/main">
  <p:tag name="KSO_WM_BEAUTIFY_FLAG" val="#wm#"/>
  <p:tag name="KSO_WM_DIAGRAM_GROUP_CODE" val="l1-2"/>
  <p:tag name="KSO_WM_SLIDE_BACKGROUND" val="[&quot;general&quot;,&quot;belt&quot;]"/>
  <p:tag name="KSO_WM_SLIDE_DIAGTYPE" val="l"/>
  <p:tag name="KSO_WM_SLIDE_ID" val="custom2_1"/>
  <p:tag name="KSO_WM_SLIDE_INDEX" val="12"/>
  <p:tag name="KSO_WM_SLIDE_ITEM_CNT" val="1"/>
  <p:tag name="KSO_WM_SLIDE_LAYOUT" val="i_l"/>
  <p:tag name="KSO_WM_SLIDE_LAYOUT_CNT" val="1_1"/>
  <p:tag name="KSO_WM_SLIDE_LAYOUT_INFO" val="{&quot;direction&quot;:0,&quot;horizontalAlign&quot;:-1,&quot;verticalAlign&quot;:-1,&quot;type&quot;:0,&quot;diagramDirection&quot;:0,&quot;canSetOverLayout&quot;:0,&quot;isOverLayout&quot;:0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,&quot;right&quot;:0.0,&quot;bottom&quot;:0.0,&quot;leftAbs&quot;:false,&quot;topAbs&quot;:false,&quot;rightAbs&quot;:false,&quot;bottomAbs&quot;:false}]}"/>
  <p:tag name="KSO_WM_SLIDE_POSITION" val="118.3*297.35"/>
  <p:tag name="KSO_WM_SLIDE_RATIO" val="1.777778"/>
  <p:tag name="KSO_WM_SLIDE_SIZE" val="723.5*43.55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"/>
  <p:tag name="KSO_WM_TEMPLATE_MASTER_TYPE" val="0"/>
  <p:tag name="KSO_WM_TEMPLATE_SUBCATEGORY" val="0"/>
</p:tagLst>
</file>

<file path=ppt/tags/tag22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"/>
  <p:tag name="KSO_WM_UNIT_BK_DARK_LIGHT" val="2"/>
  <p:tag name="KSO_WM_UNIT_BLOCK" val="0"/>
  <p:tag name="KSO_WM_UNIT_COMPATIBLE" val="0"/>
  <p:tag name="KSO_WM_UNIT_DIAGRAM_ISNUMVISUAL" val="0"/>
  <p:tag name="KSO_WM_UNIT_DIAGRAM_ISREFERUNIT" val="0"/>
  <p:tag name="KSO_WM_UNIT_FILL_FORE_SCHEMECOLOR_INDEX" val="15"/>
  <p:tag name="KSO_WM_UNIT_FILL_TYPE" val="1"/>
  <p:tag name="KSO_WM_UNIT_HIGHLIGHT" val="0"/>
  <p:tag name="KSO_WM_UNIT_ID" val="custom2_1*i*1"/>
  <p:tag name="KSO_WM_UNIT_INDEX" val="1"/>
  <p:tag name="KSO_WM_UNIT_LAYERLEVEL" val="1"/>
  <p:tag name="KSO_WM_UNIT_SUBTYPE" val="h"/>
  <p:tag name="KSO_WM_UNIT_TEXT_FILL_FORE_SCHEMECOLOR_INDEX" val="2"/>
  <p:tag name="KSO_WM_UNIT_TEXT_FILL_TYPE" val="1"/>
  <p:tag name="KSO_WM_UNIT_TYPE" val="i"/>
  <p:tag name="KSO_WM_UNIT_USESOURCEFORMAT_APPLY" val="1"/>
</p:tagLst>
</file>

<file path=ppt/tags/tag224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12*i*2"/>
  <p:tag name="KSO_WM_UNIT_INDEX" val="2"/>
  <p:tag name="KSO_WM_UNIT_LAYERLEVEL" val="1"/>
  <p:tag name="KSO_WM_UNIT_TYPE" val="i"/>
  <p:tag name="KSO_WM_UNIT_USESOURCEFORMAT_APPLY" val="1"/>
</p:tagLst>
</file>

<file path=ppt/tags/tag225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12*i*3"/>
  <p:tag name="KSO_WM_UNIT_INDEX" val="3"/>
  <p:tag name="KSO_WM_UNIT_LAYERLEVEL" val="1"/>
  <p:tag name="KSO_WM_UNIT_TYPE" val="i"/>
  <p:tag name="KSO_WM_UNIT_USESOURCEFORMAT_APPLY" val="1"/>
</p:tagLst>
</file>

<file path=ppt/tags/tag22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7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69"/>
</p:tagLst>
</file>

<file path=ppt/tags/tag227.xml><?xml version="1.0" encoding="utf-8"?>
<p:tagLst xmlns:p="http://schemas.openxmlformats.org/presentationml/2006/main">
  <p:tag name="KSO_WM_BEAUTIFY_FLAG" val="#wm#"/>
  <p:tag name="KSO_WM_DIAGRAM_GROUP_CODE" val="l1-2"/>
  <p:tag name="KSO_WM_SLIDE_BACKGROUND" val="[&quot;general&quot;,&quot;belt&quot;]"/>
  <p:tag name="KSO_WM_SLIDE_DIAGTYPE" val="l"/>
  <p:tag name="KSO_WM_SLIDE_ID" val="custom2_1"/>
  <p:tag name="KSO_WM_SLIDE_INDEX" val="12"/>
  <p:tag name="KSO_WM_SLIDE_ITEM_CNT" val="1"/>
  <p:tag name="KSO_WM_SLIDE_LAYOUT" val="i_l"/>
  <p:tag name="KSO_WM_SLIDE_LAYOUT_CNT" val="1_1"/>
  <p:tag name="KSO_WM_SLIDE_LAYOUT_INFO" val="{&quot;direction&quot;:0,&quot;horizontalAlign&quot;:-1,&quot;verticalAlign&quot;:-1,&quot;type&quot;:0,&quot;diagramDirection&quot;:0,&quot;canSetOverLayout&quot;:0,&quot;isOverLayout&quot;:0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,&quot;right&quot;:0.0,&quot;bottom&quot;:0.0,&quot;leftAbs&quot;:false,&quot;topAbs&quot;:false,&quot;rightAbs&quot;:false,&quot;bottomAbs&quot;:false}]}"/>
  <p:tag name="KSO_WM_SLIDE_POSITION" val="118.3*297.35"/>
  <p:tag name="KSO_WM_SLIDE_RATIO" val="1.777778"/>
  <p:tag name="KSO_WM_SLIDE_SIZE" val="723.5*43.55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"/>
  <p:tag name="KSO_WM_TEMPLATE_MASTER_TYPE" val="0"/>
  <p:tag name="KSO_WM_TEMPLATE_SUBCATEGORY" val="0"/>
</p:tagLst>
</file>

<file path=ppt/tags/tag228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0"/>
  <p:tag name="KSO_WM_UNIT_INDEX" val="0"/>
  <p:tag name="KSO_WM_UNIT_LAYERLEVEL" val="1"/>
  <p:tag name="KSO_WM_UNIT_SUBTYPE" val="h"/>
  <p:tag name="KSO_WM_UNIT_TYPE" val="i"/>
</p:tagLst>
</file>

<file path=ppt/tags/tag6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0"/>
  <p:tag name="KSO_WM_UNIT_INDEX" val="0"/>
  <p:tag name="KSO_WM_UNIT_LAYERLEVEL" val="1"/>
  <p:tag name="KSO_WM_UNIT_SUBTYPE" val="h"/>
  <p:tag name="KSO_WM_UNIT_TYPE" val="i"/>
</p:tagLst>
</file>

<file path=ppt/tags/tag6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0"/>
  <p:tag name="KSO_WM_UNIT_INDEX" val="0"/>
  <p:tag name="KSO_WM_UNIT_LAYERLEVEL" val="1"/>
  <p:tag name="KSO_WM_UNIT_SUBTYPE" val="h"/>
  <p:tag name="KSO_WM_UNIT_TYPE" val="i"/>
</p:tagLst>
</file>

<file path=ppt/tags/tag7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0"/>
  <p:tag name="KSO_WM_UNIT_INDEX" val="0"/>
  <p:tag name="KSO_WM_UNIT_LAYERLEVEL" val="1"/>
  <p:tag name="KSO_WM_UNIT_SUBTYPE" val="h"/>
  <p:tag name="KSO_WM_UNIT_TYPE" val="i"/>
</p:tagLst>
</file>

<file path=ppt/tags/tag8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0"/>
  <p:tag name="KSO_WM_UNIT_INDEX" val="0"/>
  <p:tag name="KSO_WM_UNIT_LAYERLEVEL" val="1"/>
  <p:tag name="KSO_WM_UNIT_SUBTYPE" val="h"/>
  <p:tag name="KSO_WM_UNIT_TYPE" val="i"/>
</p:tagLst>
</file>

<file path=ppt/tags/tag8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0"/>
  <p:tag name="KSO_WM_UNIT_INDEX" val="0"/>
  <p:tag name="KSO_WM_UNIT_LAYERLEVEL" val="1"/>
  <p:tag name="KSO_WM_UNIT_SUBTYPE" val="h"/>
  <p:tag name="KSO_WM_UNIT_TYPE" val="i"/>
</p:tagLst>
</file>

<file path=ppt/theme/theme1.xml><?xml version="1.0" encoding="utf-8"?>
<a:theme xmlns:r="http://schemas.openxmlformats.org/officeDocument/2006/relationships" xmlns:a="http://schemas.openxmlformats.org/drawingml/2006/main" name="4_Office 主题​​">
  <a:themeElements>
    <a:clrScheme name="自定义 78">
      <a:dk1>
        <a:srgbClr val="000000"/>
      </a:dk1>
      <a:lt1>
        <a:srgbClr val="FFFFFF"/>
      </a:lt1>
      <a:dk2>
        <a:srgbClr val="ECEEEF"/>
      </a:dk2>
      <a:lt2>
        <a:srgbClr val="FCFDFD"/>
      </a:lt2>
      <a:accent1>
        <a:srgbClr val="76D4F6"/>
      </a:accent1>
      <a:accent2>
        <a:srgbClr val="9EC0FC"/>
      </a:accent2>
      <a:accent3>
        <a:srgbClr val="9381FF"/>
      </a:accent3>
      <a:accent4>
        <a:srgbClr val="67593B"/>
      </a:accent4>
      <a:accent5>
        <a:srgbClr val="7B4D3F"/>
      </a:accent5>
      <a:accent6>
        <a:srgbClr val="7B4651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87</Paragraphs>
  <Slides>21</Slides>
  <Notes>4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baseType="lpstr" size="22">
      <vt:lpstr>4_Office 主题​​</vt:lpstr>
      <vt:lpstr>5   我看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2020-12-18T21:00:50.943</cp:lastPrinted>
  <dcterms:created xsi:type="dcterms:W3CDTF">2020-12-18T21:00:50Z</dcterms:created>
  <dcterms:modified xsi:type="dcterms:W3CDTF">2020-12-18T13:00:52Z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