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9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57" r:id="rId23"/>
    <p:sldId id="282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113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>
        <p:guide orient="horz" pos="221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>
            <a:grpSpLocks/>
          </p:cNvGrpSpPr>
          <p:nvPr userDrawn="1"/>
        </p:nvGrpSpPr>
        <p:grpSpPr bwMode="auto">
          <a:xfrm>
            <a:off x="400050" y="82550"/>
            <a:ext cx="11256963" cy="6705600"/>
            <a:chOff x="631" y="131"/>
            <a:chExt cx="17726" cy="10560"/>
          </a:xfrm>
        </p:grpSpPr>
        <p:sp>
          <p:nvSpPr>
            <p:cNvPr id="3" name="TextBox 3"/>
            <p:cNvSpPr/>
            <p:nvPr userDrawn="1"/>
          </p:nvSpPr>
          <p:spPr>
            <a:xfrm>
              <a:off x="7153" y="9966"/>
              <a:ext cx="501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rgbClr val="3F3F3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www.yuanchengwh.com</a:t>
              </a:r>
            </a:p>
          </p:txBody>
        </p:sp>
        <p:sp>
          <p:nvSpPr>
            <p:cNvPr id="4" name=" 220"/>
            <p:cNvSpPr/>
            <p:nvPr userDrawn="1"/>
          </p:nvSpPr>
          <p:spPr>
            <a:xfrm>
              <a:off x="938" y="446"/>
              <a:ext cx="1752" cy="433"/>
            </a:xfrm>
            <a:prstGeom prst="homePlat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cxnSp>
          <p:nvCxnSpPr>
            <p:cNvPr id="5" name="直接连接符 11"/>
            <p:cNvCxnSpPr/>
            <p:nvPr userDrawn="1"/>
          </p:nvCxnSpPr>
          <p:spPr>
            <a:xfrm>
              <a:off x="726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6" name="图片 12" descr="LOGO-课时新"/>
            <p:cNvPicPr>
              <a:picLocks noChangeAspect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31" y="131"/>
              <a:ext cx="1314" cy="1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7" name="直接连接符 13"/>
            <p:cNvCxnSpPr/>
            <p:nvPr userDrawn="1"/>
          </p:nvCxnSpPr>
          <p:spPr>
            <a:xfrm>
              <a:off x="12163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直接连接符 16"/>
            <p:cNvCxnSpPr/>
            <p:nvPr userDrawn="1"/>
          </p:nvCxnSpPr>
          <p:spPr>
            <a:xfrm flipV="1">
              <a:off x="2631" y="641"/>
              <a:ext cx="12606" cy="5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9" name="图片 2" descr="掌控中考-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9740900" y="52388"/>
            <a:ext cx="17938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6"/>
          <p:cNvSpPr/>
          <p:nvPr userDrawn="1"/>
        </p:nvSpPr>
        <p:spPr>
          <a:xfrm>
            <a:off x="4957763" y="3789363"/>
            <a:ext cx="3925887" cy="431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200" dirty="0">
                <a:solidFill>
                  <a:srgbClr val="3F3F3F"/>
                </a:solidFill>
                <a:latin typeface="Gungsuh" panose="02030600000101010101" charset="-127"/>
                <a:ea typeface="Gungsuh" panose="02030600000101010101" charset="-127"/>
                <a:sym typeface="宋体" panose="02010600030101010101" pitchFamily="2" charset="-122"/>
              </a:rPr>
              <a:t>Thank you for watching!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TextBox 3"/>
          <p:cNvSpPr/>
          <p:nvPr userDrawn="1"/>
        </p:nvSpPr>
        <p:spPr>
          <a:xfrm>
            <a:off x="5359400" y="3095625"/>
            <a:ext cx="2949575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>
              <a:defRPr/>
            </a:pPr>
            <a:r>
              <a:rPr lang="zh-CN" altLang="en-US" sz="4800" b="1" dirty="0">
                <a:solidFill>
                  <a:srgbClr val="3F3F3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谢谢观看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"/>
          <p:cNvSpPr/>
          <p:nvPr userDrawn="1"/>
        </p:nvSpPr>
        <p:spPr>
          <a:xfrm>
            <a:off x="1606550" y="2665413"/>
            <a:ext cx="8448675" cy="2044700"/>
          </a:xfrm>
          <a:prstGeom prst="rect">
            <a:avLst/>
          </a:prstGeom>
          <a:solidFill>
            <a:srgbClr val="7AC5D3"/>
          </a:solidFill>
          <a:ln w="25400">
            <a:noFill/>
          </a:ln>
        </p:spPr>
        <p:txBody>
          <a:bodyPr anchor="ctr"/>
          <a:lstStyle/>
          <a:p>
            <a:pPr algn="ctr">
              <a:defRPr/>
            </a:pPr>
            <a:endParaRPr lang="zh-CN" altLang="zh-CN" sz="21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3" name="Picture 6" descr="K:\5-远成工作室\王斐\112121212122.png11212121212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65425" y="3041650"/>
            <a:ext cx="1331913" cy="11795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/>
      <p:bldP spid="11" grpId="0" bldLvl="0"/>
      <p:bldP spid="12" grpId="0" bldLvl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/>
          <p:nvPr userDrawn="1"/>
        </p:nvSpPr>
        <p:spPr>
          <a:xfrm>
            <a:off x="4957763" y="3789363"/>
            <a:ext cx="3925887" cy="431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200" dirty="0">
                <a:solidFill>
                  <a:srgbClr val="3F3F3F"/>
                </a:solidFill>
                <a:latin typeface="Gungsuh" panose="02030600000101010101" charset="-127"/>
                <a:ea typeface="Gungsuh" panose="02030600000101010101" charset="-127"/>
                <a:sym typeface="宋体" panose="02010600030101010101" pitchFamily="2" charset="-122"/>
              </a:rPr>
              <a:t>Thank you for watching!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Box 3"/>
          <p:cNvSpPr/>
          <p:nvPr userDrawn="1"/>
        </p:nvSpPr>
        <p:spPr>
          <a:xfrm>
            <a:off x="5359400" y="3095625"/>
            <a:ext cx="2949575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>
              <a:defRPr/>
            </a:pPr>
            <a:r>
              <a:rPr lang="zh-CN" altLang="en-US" sz="4800" b="1" dirty="0">
                <a:solidFill>
                  <a:srgbClr val="3F3F3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谢谢观看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1"/>
          <p:cNvSpPr/>
          <p:nvPr userDrawn="1"/>
        </p:nvSpPr>
        <p:spPr>
          <a:xfrm>
            <a:off x="1606550" y="2665413"/>
            <a:ext cx="8448675" cy="2044700"/>
          </a:xfrm>
          <a:prstGeom prst="rect">
            <a:avLst/>
          </a:prstGeom>
          <a:solidFill>
            <a:srgbClr val="7AC5D3"/>
          </a:solidFill>
          <a:ln w="25400">
            <a:noFill/>
          </a:ln>
        </p:spPr>
        <p:txBody>
          <a:bodyPr anchor="ctr"/>
          <a:lstStyle/>
          <a:p>
            <a:pPr algn="ctr">
              <a:defRPr/>
            </a:pPr>
            <a:endParaRPr lang="zh-CN" altLang="zh-CN" sz="21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5" name="Picture 6" descr="K:\5-远成工作室\王斐\112121212122.png11212121212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5425" y="3041650"/>
            <a:ext cx="1331913" cy="11795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3" grpId="0" bldLvl="0"/>
      <p:bldP spid="4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背景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270000" y="2540000"/>
            <a:ext cx="24384000" cy="137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83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7"/>
          <p:cNvGrpSpPr>
            <a:grpSpLocks/>
          </p:cNvGrpSpPr>
          <p:nvPr userDrawn="1"/>
        </p:nvGrpSpPr>
        <p:grpSpPr bwMode="auto">
          <a:xfrm>
            <a:off x="400050" y="82550"/>
            <a:ext cx="11256963" cy="6705600"/>
            <a:chOff x="631" y="131"/>
            <a:chExt cx="17726" cy="10560"/>
          </a:xfrm>
        </p:grpSpPr>
        <p:sp>
          <p:nvSpPr>
            <p:cNvPr id="2051" name="TextBox 3"/>
            <p:cNvSpPr/>
            <p:nvPr userDrawn="1"/>
          </p:nvSpPr>
          <p:spPr>
            <a:xfrm>
              <a:off x="7153" y="9966"/>
              <a:ext cx="501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rgbClr val="3F3F3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www.yuanchengwh.com</a:t>
              </a:r>
            </a:p>
          </p:txBody>
        </p:sp>
        <p:sp>
          <p:nvSpPr>
            <p:cNvPr id="220" name=" 220"/>
            <p:cNvSpPr/>
            <p:nvPr userDrawn="1"/>
          </p:nvSpPr>
          <p:spPr>
            <a:xfrm>
              <a:off x="938" y="446"/>
              <a:ext cx="1752" cy="433"/>
            </a:xfrm>
            <a:prstGeom prst="homePlat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cxnSp>
          <p:nvCxnSpPr>
            <p:cNvPr id="12" name="直接连接符 11"/>
            <p:cNvCxnSpPr/>
            <p:nvPr userDrawn="1"/>
          </p:nvCxnSpPr>
          <p:spPr>
            <a:xfrm>
              <a:off x="726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13319" name="图片 12" descr="LOGO-课时新"/>
            <p:cNvPicPr>
              <a:picLocks noChangeAspect="1"/>
            </p:cNvPicPr>
            <p:nvPr userDrawn="1"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631" y="131"/>
              <a:ext cx="1314" cy="1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12163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 flipV="1">
              <a:off x="2631" y="641"/>
              <a:ext cx="12606" cy="5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3315" name="图片 1" descr="掌控中考-2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9794875" y="52388"/>
            <a:ext cx="17938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4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2125" y="2805113"/>
            <a:ext cx="8667750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1885950"/>
            <a:ext cx="9191625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6850" y="962025"/>
            <a:ext cx="9258300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9248775" y="1597025"/>
            <a:ext cx="898525" cy="549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1150" y="1868488"/>
            <a:ext cx="9029700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图片 2"/>
          <p:cNvPicPr>
            <a:picLocks noChangeAspect="1"/>
          </p:cNvPicPr>
          <p:nvPr/>
        </p:nvPicPr>
        <p:blipFill>
          <a:blip r:embed="rId3"/>
          <a:srcRect l="700" t="10892"/>
          <a:stretch>
            <a:fillRect/>
          </a:stretch>
        </p:blipFill>
        <p:spPr bwMode="auto">
          <a:xfrm>
            <a:off x="1522413" y="3763963"/>
            <a:ext cx="8834437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1"/>
          <p:cNvPicPr>
            <a:picLocks noChangeAspect="1"/>
          </p:cNvPicPr>
          <p:nvPr/>
        </p:nvPicPr>
        <p:blipFill>
          <a:blip r:embed="rId2"/>
          <a:srcRect l="908" t="1685"/>
          <a:stretch>
            <a:fillRect/>
          </a:stretch>
        </p:blipFill>
        <p:spPr bwMode="auto">
          <a:xfrm>
            <a:off x="2008188" y="723900"/>
            <a:ext cx="8174037" cy="554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2466975" y="2365375"/>
            <a:ext cx="7977188" cy="11318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51063" y="4691063"/>
            <a:ext cx="7977187" cy="1573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1"/>
          <p:cNvPicPr>
            <a:picLocks noChangeAspect="1"/>
          </p:cNvPicPr>
          <p:nvPr/>
        </p:nvPicPr>
        <p:blipFill>
          <a:blip r:embed="rId2"/>
          <a:srcRect l="1608" t="3354"/>
          <a:stretch>
            <a:fillRect/>
          </a:stretch>
        </p:blipFill>
        <p:spPr bwMode="auto">
          <a:xfrm>
            <a:off x="2282825" y="777875"/>
            <a:ext cx="8178800" cy="544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0675" y="962025"/>
            <a:ext cx="9010650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16050" y="766763"/>
            <a:ext cx="920115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7663" y="836613"/>
            <a:ext cx="9134475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6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81138" y="3313113"/>
            <a:ext cx="9229725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0175" y="962025"/>
            <a:ext cx="9391650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2725" y="790575"/>
            <a:ext cx="9105900" cy="555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9238" y="1304925"/>
            <a:ext cx="9153525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9713" y="652463"/>
            <a:ext cx="9172575" cy="555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2252663"/>
            <a:ext cx="923925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2950" y="709613"/>
            <a:ext cx="8431213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2466975" y="1809750"/>
            <a:ext cx="7977188" cy="11318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8875" y="3600450"/>
            <a:ext cx="7977188" cy="2665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1125" y="1476375"/>
            <a:ext cx="942975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1984375" y="3038475"/>
            <a:ext cx="8886825" cy="2371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0" y="1085850"/>
            <a:ext cx="933450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9647238" y="960438"/>
            <a:ext cx="612775" cy="619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图片 1"/>
          <p:cNvPicPr>
            <a:picLocks noChangeAspect="1"/>
          </p:cNvPicPr>
          <p:nvPr/>
        </p:nvPicPr>
        <p:blipFill>
          <a:blip r:embed="rId2"/>
          <a:srcRect l="864" t="2232" r="658" b="1271"/>
          <a:stretch>
            <a:fillRect/>
          </a:stretch>
        </p:blipFill>
        <p:spPr bwMode="auto">
          <a:xfrm>
            <a:off x="1635125" y="796925"/>
            <a:ext cx="8794750" cy="552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图片 1"/>
          <p:cNvPicPr>
            <a:picLocks noChangeAspect="1"/>
          </p:cNvPicPr>
          <p:nvPr/>
        </p:nvPicPr>
        <p:blipFill>
          <a:blip r:embed="rId2"/>
          <a:srcRect l="706" t="3082"/>
          <a:stretch>
            <a:fillRect/>
          </a:stretch>
        </p:blipFill>
        <p:spPr bwMode="auto">
          <a:xfrm>
            <a:off x="1482725" y="876300"/>
            <a:ext cx="9013825" cy="527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057275"/>
            <a:ext cx="9096375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19225" y="790575"/>
            <a:ext cx="8751888" cy="283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0" name="图片 2"/>
          <p:cNvPicPr>
            <a:picLocks noChangeAspect="1"/>
          </p:cNvPicPr>
          <p:nvPr/>
        </p:nvPicPr>
        <p:blipFill>
          <a:blip r:embed="rId3"/>
          <a:srcRect l="1154" t="7008" r="1689"/>
          <a:stretch>
            <a:fillRect/>
          </a:stretch>
        </p:blipFill>
        <p:spPr bwMode="auto">
          <a:xfrm>
            <a:off x="1558925" y="3546475"/>
            <a:ext cx="8612188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6850" y="695325"/>
            <a:ext cx="9258300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0" y="552450"/>
            <a:ext cx="9334500" cy="553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66863" y="1314450"/>
            <a:ext cx="9058275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3050" y="1343025"/>
            <a:ext cx="9105900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9448800" y="1422400"/>
            <a:ext cx="800100" cy="452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5913" y="1566863"/>
            <a:ext cx="902017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图片 1"/>
          <p:cNvPicPr>
            <a:picLocks noChangeAspect="1"/>
          </p:cNvPicPr>
          <p:nvPr/>
        </p:nvPicPr>
        <p:blipFill>
          <a:blip r:embed="rId2"/>
          <a:srcRect l="871" t="1707"/>
          <a:stretch>
            <a:fillRect/>
          </a:stretch>
        </p:blipFill>
        <p:spPr bwMode="auto">
          <a:xfrm>
            <a:off x="1758950" y="561975"/>
            <a:ext cx="8050213" cy="573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155825" y="1647825"/>
            <a:ext cx="7513638" cy="149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27225" y="4246563"/>
            <a:ext cx="7881938" cy="20494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图片 1"/>
          <p:cNvPicPr>
            <a:picLocks noChangeAspect="1"/>
          </p:cNvPicPr>
          <p:nvPr/>
        </p:nvPicPr>
        <p:blipFill>
          <a:blip r:embed="rId2"/>
          <a:srcRect t="2393" r="394"/>
          <a:stretch>
            <a:fillRect/>
          </a:stretch>
        </p:blipFill>
        <p:spPr bwMode="auto">
          <a:xfrm>
            <a:off x="1593850" y="709613"/>
            <a:ext cx="9004300" cy="559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1150" y="914400"/>
            <a:ext cx="90297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95488" y="668338"/>
            <a:ext cx="8112125" cy="564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966788"/>
            <a:ext cx="9296400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2575" y="942975"/>
            <a:ext cx="9086850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08200" y="838200"/>
            <a:ext cx="8450263" cy="533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6450" y="730250"/>
            <a:ext cx="8462963" cy="561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25" y="665163"/>
            <a:ext cx="7689850" cy="566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47775" y="1795463"/>
            <a:ext cx="9696450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9123363" y="1863725"/>
            <a:ext cx="692150" cy="5603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28775" y="1443038"/>
            <a:ext cx="8934450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0" y="809625"/>
            <a:ext cx="8658225" cy="545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339975" y="1447800"/>
            <a:ext cx="8204200" cy="171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39975" y="4429125"/>
            <a:ext cx="8204200" cy="1844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1150" y="1295400"/>
            <a:ext cx="90297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95475" y="682625"/>
            <a:ext cx="8775700" cy="515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图片 2"/>
          <p:cNvPicPr>
            <a:picLocks noChangeAspect="1"/>
          </p:cNvPicPr>
          <p:nvPr/>
        </p:nvPicPr>
        <p:blipFill>
          <a:blip r:embed="rId3"/>
          <a:srcRect r="627" b="22292"/>
          <a:stretch>
            <a:fillRect/>
          </a:stretch>
        </p:blipFill>
        <p:spPr bwMode="auto">
          <a:xfrm>
            <a:off x="1612900" y="5842000"/>
            <a:ext cx="9058275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3025" y="1519238"/>
            <a:ext cx="9505950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/>
          <p:cNvPicPr>
            <a:picLocks noChangeAspect="1"/>
          </p:cNvPicPr>
          <p:nvPr/>
        </p:nvPicPr>
        <p:blipFill>
          <a:blip r:embed="rId2"/>
          <a:srcRect l="-27" t="1901"/>
          <a:stretch>
            <a:fillRect/>
          </a:stretch>
        </p:blipFill>
        <p:spPr bwMode="auto">
          <a:xfrm>
            <a:off x="1739900" y="649288"/>
            <a:ext cx="8166100" cy="556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/>
          <p:cNvPicPr>
            <a:picLocks noChangeAspect="1"/>
          </p:cNvPicPr>
          <p:nvPr/>
        </p:nvPicPr>
        <p:blipFill>
          <a:blip r:embed="rId2"/>
          <a:srcRect l="426" t="1775"/>
          <a:stretch>
            <a:fillRect/>
          </a:stretch>
        </p:blipFill>
        <p:spPr bwMode="auto">
          <a:xfrm>
            <a:off x="1770063" y="671513"/>
            <a:ext cx="8532812" cy="568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自定义</PresentationFormat>
  <Paragraphs>0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43</vt:i4>
      </vt:variant>
    </vt:vector>
  </HeadingPairs>
  <TitlesOfParts>
    <vt:vector size="52" baseType="lpstr">
      <vt:lpstr>Calibri</vt:lpstr>
      <vt:lpstr>宋体</vt:lpstr>
      <vt:lpstr>Arial</vt:lpstr>
      <vt:lpstr>Calibri Light</vt:lpstr>
      <vt:lpstr>Gungsuh</vt:lpstr>
      <vt:lpstr>Office 主题</vt:lpstr>
      <vt:lpstr>1_Office 主题</vt:lpstr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PC</cp:lastModifiedBy>
  <cp:revision>22</cp:revision>
  <dcterms:created xsi:type="dcterms:W3CDTF">2019-03-05T07:06:00Z</dcterms:created>
  <dcterms:modified xsi:type="dcterms:W3CDTF">2020-03-28T13:14:13Z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2052-11.1.0.9305</vt:lpwstr>
  </property>
</Properties>
</file>