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  <p:sldMasterId id="2147483673" r:id="rId4"/>
    <p:sldMasterId id="2147483684" r:id="rId5"/>
    <p:sldMasterId id="2147483696" r:id="rId6"/>
  </p:sldMasterIdLst>
  <p:notesMasterIdLst>
    <p:notesMasterId r:id="rId8"/>
  </p:notesMasterIdLst>
  <p:sldIdLst>
    <p:sldId id="1264" r:id="rId7"/>
    <p:sldId id="1130" r:id="rId9"/>
    <p:sldId id="1131" r:id="rId10"/>
    <p:sldId id="1529" r:id="rId11"/>
    <p:sldId id="1530" r:id="rId12"/>
    <p:sldId id="1269" r:id="rId13"/>
    <p:sldId id="1611" r:id="rId14"/>
    <p:sldId id="1605" r:id="rId15"/>
    <p:sldId id="1606" r:id="rId16"/>
    <p:sldId id="1607" r:id="rId17"/>
    <p:sldId id="1608" r:id="rId18"/>
    <p:sldId id="1609" r:id="rId19"/>
    <p:sldId id="1604" r:id="rId20"/>
    <p:sldId id="1373" r:id="rId21"/>
    <p:sldId id="1156" r:id="rId22"/>
    <p:sldId id="1586" r:id="rId23"/>
    <p:sldId id="1372" r:id="rId24"/>
    <p:sldId id="1371" r:id="rId25"/>
    <p:sldId id="1158" r:id="rId26"/>
    <p:sldId id="1159" r:id="rId27"/>
    <p:sldId id="1402" r:id="rId28"/>
    <p:sldId id="1574" r:id="rId29"/>
    <p:sldId id="1575" r:id="rId30"/>
    <p:sldId id="1657" r:id="rId31"/>
    <p:sldId id="1640" r:id="rId32"/>
    <p:sldId id="1658" r:id="rId33"/>
    <p:sldId id="1417" r:id="rId34"/>
    <p:sldId id="1464" r:id="rId35"/>
    <p:sldId id="1485" r:id="rId36"/>
    <p:sldId id="1486" r:id="rId37"/>
    <p:sldId id="1487" r:id="rId38"/>
    <p:sldId id="1651" r:id="rId39"/>
    <p:sldId id="1659" r:id="rId40"/>
    <p:sldId id="1660" r:id="rId41"/>
    <p:sldId id="1488" r:id="rId42"/>
    <p:sldId id="1455" r:id="rId43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贾静" initials="贾静" lastIdx="1" clrIdx="0"/>
  <p:cmAuthor id="1" name="xiao" initials="x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0000CC"/>
    <a:srgbClr val="0000FF"/>
    <a:srgbClr val="FF0000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80" d="100"/>
          <a:sy n="80" d="100"/>
        </p:scale>
        <p:origin x="-216" y="-96"/>
      </p:cViewPr>
      <p:guideLst>
        <p:guide orient="horz" pos="2363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100" d="100"/>
        <a:sy n="100" d="100"/>
      </p:scale>
      <p:origin x="0" y="0"/>
    </p:cViewPr>
  </p:sorter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2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6" Type="http://schemas.openxmlformats.org/officeDocument/2006/relationships/slideMaster" Target="slideMasters/slideMaster5.xml"/><Relationship Id="rId5" Type="http://schemas.openxmlformats.org/officeDocument/2006/relationships/slideMaster" Target="slideMasters/slideMaster4.xml"/><Relationship Id="rId47" Type="http://schemas.openxmlformats.org/officeDocument/2006/relationships/commentAuthors" Target="commentAuthors.xml"/><Relationship Id="rId46" Type="http://schemas.openxmlformats.org/officeDocument/2006/relationships/tableStyles" Target="tableStyles.xml"/><Relationship Id="rId45" Type="http://schemas.openxmlformats.org/officeDocument/2006/relationships/viewProps" Target="viewProps.xml"/><Relationship Id="rId44" Type="http://schemas.openxmlformats.org/officeDocument/2006/relationships/presProps" Target="presProps.xml"/><Relationship Id="rId43" Type="http://schemas.openxmlformats.org/officeDocument/2006/relationships/slide" Target="slides/slide36.xml"/><Relationship Id="rId42" Type="http://schemas.openxmlformats.org/officeDocument/2006/relationships/slide" Target="slides/slide35.xml"/><Relationship Id="rId41" Type="http://schemas.openxmlformats.org/officeDocument/2006/relationships/slide" Target="slides/slide34.xml"/><Relationship Id="rId40" Type="http://schemas.openxmlformats.org/officeDocument/2006/relationships/slide" Target="slides/slide33.xml"/><Relationship Id="rId4" Type="http://schemas.openxmlformats.org/officeDocument/2006/relationships/slideMaster" Target="slideMasters/slideMaster3.xml"/><Relationship Id="rId39" Type="http://schemas.openxmlformats.org/officeDocument/2006/relationships/slide" Target="slides/slide32.xml"/><Relationship Id="rId38" Type="http://schemas.openxmlformats.org/officeDocument/2006/relationships/slide" Target="slides/slide31.xml"/><Relationship Id="rId37" Type="http://schemas.openxmlformats.org/officeDocument/2006/relationships/slide" Target="slides/slide30.xml"/><Relationship Id="rId36" Type="http://schemas.openxmlformats.org/officeDocument/2006/relationships/slide" Target="slides/slide29.xml"/><Relationship Id="rId35" Type="http://schemas.openxmlformats.org/officeDocument/2006/relationships/slide" Target="slides/slide28.xml"/><Relationship Id="rId34" Type="http://schemas.openxmlformats.org/officeDocument/2006/relationships/slide" Target="slides/slide27.xml"/><Relationship Id="rId33" Type="http://schemas.openxmlformats.org/officeDocument/2006/relationships/slide" Target="slides/slide26.xml"/><Relationship Id="rId32" Type="http://schemas.openxmlformats.org/officeDocument/2006/relationships/slide" Target="slides/slide25.xml"/><Relationship Id="rId31" Type="http://schemas.openxmlformats.org/officeDocument/2006/relationships/slide" Target="slides/slide24.xml"/><Relationship Id="rId30" Type="http://schemas.openxmlformats.org/officeDocument/2006/relationships/slide" Target="slides/slide23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2.xml"/><Relationship Id="rId28" Type="http://schemas.openxmlformats.org/officeDocument/2006/relationships/slide" Target="slides/slide21.xml"/><Relationship Id="rId27" Type="http://schemas.openxmlformats.org/officeDocument/2006/relationships/slide" Target="slides/slide20.xml"/><Relationship Id="rId26" Type="http://schemas.openxmlformats.org/officeDocument/2006/relationships/slide" Target="slides/slide19.xml"/><Relationship Id="rId25" Type="http://schemas.openxmlformats.org/officeDocument/2006/relationships/slide" Target="slides/slide18.xml"/><Relationship Id="rId24" Type="http://schemas.openxmlformats.org/officeDocument/2006/relationships/slide" Target="slides/slide17.xml"/><Relationship Id="rId23" Type="http://schemas.openxmlformats.org/officeDocument/2006/relationships/slide" Target="slides/slide16.xml"/><Relationship Id="rId22" Type="http://schemas.openxmlformats.org/officeDocument/2006/relationships/slide" Target="slides/slide15.xml"/><Relationship Id="rId21" Type="http://schemas.openxmlformats.org/officeDocument/2006/relationships/slide" Target="slides/slide14.xml"/><Relationship Id="rId20" Type="http://schemas.openxmlformats.org/officeDocument/2006/relationships/slide" Target="slides/slide13.xml"/><Relationship Id="rId2" Type="http://schemas.openxmlformats.org/officeDocument/2006/relationships/theme" Target="theme/theme1.xml"/><Relationship Id="rId19" Type="http://schemas.openxmlformats.org/officeDocument/2006/relationships/slide" Target="slides/slide12.xml"/><Relationship Id="rId18" Type="http://schemas.openxmlformats.org/officeDocument/2006/relationships/slide" Target="slides/slide11.xml"/><Relationship Id="rId17" Type="http://schemas.openxmlformats.org/officeDocument/2006/relationships/slide" Target="slides/slide10.xml"/><Relationship Id="rId16" Type="http://schemas.openxmlformats.org/officeDocument/2006/relationships/slide" Target="slides/slide9.xml"/><Relationship Id="rId15" Type="http://schemas.openxmlformats.org/officeDocument/2006/relationships/slide" Target="slides/slide8.xml"/><Relationship Id="rId14" Type="http://schemas.openxmlformats.org/officeDocument/2006/relationships/slide" Target="slides/slide7.xml"/><Relationship Id="rId13" Type="http://schemas.openxmlformats.org/officeDocument/2006/relationships/slide" Target="slides/slide6.xml"/><Relationship Id="rId12" Type="http://schemas.openxmlformats.org/officeDocument/2006/relationships/slide" Target="slides/slide5.xml"/><Relationship Id="rId11" Type="http://schemas.openxmlformats.org/officeDocument/2006/relationships/slide" Target="slides/slide4.xml"/><Relationship Id="rId10" Type="http://schemas.openxmlformats.org/officeDocument/2006/relationships/slide" Target="slides/slide3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345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1413" y="754063"/>
            <a:ext cx="4391025" cy="3294062"/>
          </a:xfrm>
          <a:ln>
            <a:solidFill>
              <a:srgbClr val="000000"/>
            </a:solidFill>
          </a:ln>
        </p:spPr>
      </p:sp>
      <p:sp>
        <p:nvSpPr>
          <p:cNvPr id="185346" name="文本占位符 2"/>
          <p:cNvSpPr>
            <a:spLocks noGrp="1"/>
          </p:cNvSpPr>
          <p:nvPr>
            <p:ph type="body"/>
          </p:nvPr>
        </p:nvSpPr>
        <p:spPr bwMode="auto"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mtClean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3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1pPr>
            <a:lvl2pPr marL="805180" indent="-309880" eaLnBrk="0" hangingPunct="0">
              <a:defRPr sz="13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2pPr>
            <a:lvl3pPr marL="1238250" indent="-247650" eaLnBrk="0" hangingPunct="0">
              <a:defRPr sz="13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3pPr>
            <a:lvl4pPr marL="1733550" indent="-247650" eaLnBrk="0" hangingPunct="0">
              <a:defRPr sz="13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4pPr>
            <a:lvl5pPr marL="2229485" indent="-247650" eaLnBrk="0" hangingPunct="0">
              <a:defRPr sz="13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5pPr>
            <a:lvl6pPr marL="2724785" indent="-2476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6pPr>
            <a:lvl7pPr marL="3220085" indent="-2476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7pPr>
            <a:lvl8pPr marL="3715385" indent="-2476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8pPr>
            <a:lvl9pPr marL="4210685" indent="-2476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84BA7B64-8868-4D53-B870-FF5C778E58B1}" type="slidenum">
              <a:rPr lang="zh-CN" altLang="en-US" smtClean="0"/>
            </a:fld>
            <a:endParaRPr lang="en-US" altLang="zh-CN" smtClean="0"/>
          </a:p>
        </p:txBody>
      </p:sp>
      <p:sp>
        <p:nvSpPr>
          <p:cNvPr id="440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44036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185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1413" y="754063"/>
            <a:ext cx="4391025" cy="3294062"/>
          </a:xfrm>
        </p:spPr>
      </p:sp>
      <p:sp>
        <p:nvSpPr>
          <p:cNvPr id="221186" name="文本占位符 2"/>
          <p:cNvSpPr>
            <a:spLocks noGrp="1"/>
          </p:cNvSpPr>
          <p:nvPr>
            <p:ph type="body"/>
          </p:nvPr>
        </p:nvSpPr>
        <p:spPr bwMode="auto"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mtClean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329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1413" y="754063"/>
            <a:ext cx="4391025" cy="3294062"/>
          </a:xfrm>
        </p:spPr>
      </p:sp>
      <p:sp>
        <p:nvSpPr>
          <p:cNvPr id="227330" name="文本占位符 2"/>
          <p:cNvSpPr>
            <a:spLocks noGrp="1"/>
          </p:cNvSpPr>
          <p:nvPr>
            <p:ph type="body"/>
          </p:nvPr>
        </p:nvSpPr>
        <p:spPr bwMode="auto"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mtClean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6"/>
          <p:cNvSpPr/>
          <p:nvPr/>
        </p:nvSpPr>
        <p:spPr>
          <a:xfrm>
            <a:off x="685800" y="3143250"/>
            <a:ext cx="7772400" cy="17463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143248"/>
            <a:ext cx="7772400" cy="1362075"/>
          </a:xfrm>
        </p:spPr>
        <p:txBody>
          <a:bodyPr anchor="t"/>
          <a:lstStyle>
            <a:lvl1pPr algn="ctr">
              <a:defRPr sz="4000" b="0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1643061"/>
            <a:ext cx="7772400" cy="1500187"/>
          </a:xfrm>
        </p:spPr>
        <p:txBody>
          <a:bodyPr anchor="b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10" name="日期占位符 3"/>
          <p:cNvSpPr>
            <a:spLocks noGrp="1"/>
          </p:cNvSpPr>
          <p:nvPr>
            <p:ph type="dt" sz="half" idx="2"/>
          </p:nvPr>
        </p:nvSpPr>
        <p:spPr>
          <a:xfrm>
            <a:off x="76200" y="6400800"/>
            <a:ext cx="3200400" cy="284163"/>
          </a:xfrm>
          <a:prstGeom prst="rect">
            <a:avLst/>
          </a:prstGeom>
        </p:spPr>
        <p:txBody>
          <a:bodyPr vert="horz" rtlCol="0" anchor="b"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页脚占位符 4"/>
          <p:cNvSpPr>
            <a:spLocks noGrp="1"/>
          </p:cNvSpPr>
          <p:nvPr>
            <p:ph type="ftr" sz="quarter" idx="3"/>
          </p:nvPr>
        </p:nvSpPr>
        <p:spPr>
          <a:xfrm>
            <a:off x="5334000" y="6400800"/>
            <a:ext cx="3733800" cy="284163"/>
          </a:xfrm>
          <a:prstGeom prst="rect">
            <a:avLst/>
          </a:prstGeom>
        </p:spPr>
        <p:txBody>
          <a:bodyPr vert="horz" rtlCol="0" anchor="ctr"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4114800" y="6400800"/>
            <a:ext cx="914400" cy="284163"/>
          </a:xfrm>
          <a:prstGeom prst="rect">
            <a:avLst/>
          </a:prstGeom>
          <a:noFill/>
        </p:spPr>
        <p:txBody>
          <a:bodyPr vert="horz" lIns="45720" rIns="45720" rtlCol="0" anchor="ctr"/>
          <a:lstStyle/>
          <a:p>
            <a:pPr algn="ctr" fontAlgn="base"/>
            <a:fld id="{9A0DB2DC-4C9A-4742-B13C-FB6460FD3503}" type="slidenum">
              <a:rPr lang="zh-CN" altLang="en-US" strike="noStrike" noProof="1" dirty="0">
                <a:latin typeface="Franklin Gothic Book" panose="020B0503020102020204" pitchFamily="34" charset="0"/>
                <a:ea typeface="黑体" panose="02010609060101010101" pitchFamily="49" charset="-122"/>
                <a:cs typeface="+mn-cs"/>
              </a:rPr>
            </a:fld>
            <a:endParaRPr lang="zh-CN" altLang="en-US" strike="noStrike" noProof="1">
              <a:latin typeface="Franklin Gothic Book" panose="020B05030201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Franklin Gothic Book" panose="020B0503020102020204" pitchFamily="34" charset="0"/>
                <a:ea typeface="黑体" panose="02010609060101010101" pitchFamily="49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 spd="slow"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Franklin Gothic Book" panose="020B0503020102020204" pitchFamily="34" charset="0"/>
                <a:ea typeface="黑体" panose="02010609060101010101" pitchFamily="49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 spd="slow">
    <p:rand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6"/>
          <p:cNvSpPr/>
          <p:nvPr/>
        </p:nvSpPr>
        <p:spPr>
          <a:xfrm>
            <a:off x="685800" y="3143250"/>
            <a:ext cx="7772400" cy="17463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143248"/>
            <a:ext cx="7772400" cy="1362075"/>
          </a:xfrm>
        </p:spPr>
        <p:txBody>
          <a:bodyPr anchor="t"/>
          <a:lstStyle>
            <a:lvl1pPr algn="ctr">
              <a:defRPr sz="4000" b="0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1643061"/>
            <a:ext cx="7772400" cy="1500187"/>
          </a:xfrm>
        </p:spPr>
        <p:txBody>
          <a:bodyPr anchor="b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10" name="日期占位符 3"/>
          <p:cNvSpPr>
            <a:spLocks noGrp="1"/>
          </p:cNvSpPr>
          <p:nvPr>
            <p:ph type="dt" sz="half" idx="2"/>
          </p:nvPr>
        </p:nvSpPr>
        <p:spPr>
          <a:xfrm>
            <a:off x="76200" y="6400800"/>
            <a:ext cx="3200400" cy="284163"/>
          </a:xfrm>
          <a:prstGeom prst="rect">
            <a:avLst/>
          </a:prstGeom>
        </p:spPr>
        <p:txBody>
          <a:bodyPr vert="horz" rtlCol="0" anchor="b"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页脚占位符 4"/>
          <p:cNvSpPr>
            <a:spLocks noGrp="1"/>
          </p:cNvSpPr>
          <p:nvPr>
            <p:ph type="ftr" sz="quarter" idx="3"/>
          </p:nvPr>
        </p:nvSpPr>
        <p:spPr>
          <a:xfrm>
            <a:off x="5334000" y="6400800"/>
            <a:ext cx="3733800" cy="284163"/>
          </a:xfrm>
          <a:prstGeom prst="rect">
            <a:avLst/>
          </a:prstGeom>
        </p:spPr>
        <p:txBody>
          <a:bodyPr vert="horz" rtlCol="0" anchor="ctr"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4114800" y="6400800"/>
            <a:ext cx="914400" cy="284163"/>
          </a:xfrm>
          <a:prstGeom prst="rect">
            <a:avLst/>
          </a:prstGeom>
          <a:noFill/>
        </p:spPr>
        <p:txBody>
          <a:bodyPr vert="horz" lIns="45720" rIns="45720" rtlCol="0" anchor="ctr"/>
          <a:lstStyle/>
          <a:p>
            <a:pPr algn="ctr" fontAlgn="base"/>
            <a:fld id="{9A0DB2DC-4C9A-4742-B13C-FB6460FD3503}" type="slidenum">
              <a:rPr lang="zh-CN" altLang="en-US" strike="noStrike" noProof="1" dirty="0">
                <a:latin typeface="Franklin Gothic Book" panose="020B0503020102020204" pitchFamily="34" charset="0"/>
                <a:ea typeface="黑体" panose="02010609060101010101" pitchFamily="49" charset="-122"/>
                <a:cs typeface="+mn-cs"/>
              </a:rPr>
            </a:fld>
            <a:endParaRPr lang="zh-CN" altLang="en-US" strike="noStrike" noProof="1">
              <a:latin typeface="Franklin Gothic Book" panose="020B05030201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7"/>
          <p:cNvSpPr/>
          <p:nvPr/>
        </p:nvSpPr>
        <p:spPr>
          <a:xfrm>
            <a:off x="457200" y="1411288"/>
            <a:ext cx="8229600" cy="17463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10" name="日期占位符 4"/>
          <p:cNvSpPr>
            <a:spLocks noGrp="1"/>
          </p:cNvSpPr>
          <p:nvPr>
            <p:ph type="dt" sz="half" idx="12"/>
          </p:nvPr>
        </p:nvSpPr>
        <p:spPr>
          <a:xfrm>
            <a:off x="76200" y="6400800"/>
            <a:ext cx="3200400" cy="284163"/>
          </a:xfrm>
          <a:prstGeom prst="rect">
            <a:avLst/>
          </a:prstGeom>
        </p:spPr>
        <p:txBody>
          <a:bodyPr vert="horz" rtlCol="0" anchor="b"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页脚占位符 5"/>
          <p:cNvSpPr>
            <a:spLocks noGrp="1"/>
          </p:cNvSpPr>
          <p:nvPr>
            <p:ph type="ftr" sz="quarter" idx="3"/>
          </p:nvPr>
        </p:nvSpPr>
        <p:spPr>
          <a:xfrm>
            <a:off x="5334000" y="6400800"/>
            <a:ext cx="3733800" cy="284163"/>
          </a:xfrm>
          <a:prstGeom prst="rect">
            <a:avLst/>
          </a:prstGeom>
        </p:spPr>
        <p:txBody>
          <a:bodyPr vert="horz" rtlCol="0" anchor="ctr"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4114800" y="6400800"/>
            <a:ext cx="914400" cy="284163"/>
          </a:xfrm>
          <a:prstGeom prst="rect">
            <a:avLst/>
          </a:prstGeom>
          <a:noFill/>
        </p:spPr>
        <p:txBody>
          <a:bodyPr vert="horz" lIns="45720" rIns="45720" rtlCol="0" anchor="ctr"/>
          <a:lstStyle/>
          <a:p>
            <a:pPr algn="ctr" fontAlgn="base"/>
            <a:fld id="{9A0DB2DC-4C9A-4742-B13C-FB6460FD3503}" type="slidenum">
              <a:rPr lang="zh-CN" altLang="en-US" strike="noStrike" noProof="1" dirty="0">
                <a:latin typeface="Franklin Gothic Book" panose="020B0503020102020204" pitchFamily="34" charset="0"/>
                <a:ea typeface="黑体" panose="02010609060101010101" pitchFamily="49" charset="-122"/>
                <a:cs typeface="+mn-cs"/>
              </a:rPr>
            </a:fld>
            <a:endParaRPr lang="zh-CN" altLang="en-US" strike="noStrike" noProof="1">
              <a:latin typeface="Franklin Gothic Book" panose="020B05030201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9"/>
          <p:cNvSpPr/>
          <p:nvPr/>
        </p:nvSpPr>
        <p:spPr>
          <a:xfrm>
            <a:off x="457200" y="1411288"/>
            <a:ext cx="8229600" cy="17463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20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2pPr>
            <a:lvl3pPr marL="914400" indent="0">
              <a:buNone/>
              <a:defRPr sz="18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3pPr>
            <a:lvl4pPr marL="13716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4pPr>
            <a:lvl5pPr marL="18288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20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2pPr>
            <a:lvl3pPr marL="914400" indent="0">
              <a:buNone/>
              <a:defRPr sz="18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3pPr>
            <a:lvl4pPr marL="13716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4pPr>
            <a:lvl5pPr marL="18288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10" name="日期占位符 6"/>
          <p:cNvSpPr>
            <a:spLocks noGrp="1"/>
          </p:cNvSpPr>
          <p:nvPr>
            <p:ph type="dt" sz="half" idx="12"/>
          </p:nvPr>
        </p:nvSpPr>
        <p:spPr>
          <a:xfrm>
            <a:off x="76200" y="6400800"/>
            <a:ext cx="3200400" cy="284163"/>
          </a:xfrm>
          <a:prstGeom prst="rect">
            <a:avLst/>
          </a:prstGeom>
        </p:spPr>
        <p:txBody>
          <a:bodyPr vert="horz" rtlCol="0" anchor="b"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页脚占位符 7"/>
          <p:cNvSpPr>
            <a:spLocks noGrp="1"/>
          </p:cNvSpPr>
          <p:nvPr>
            <p:ph type="ftr" sz="quarter" idx="13"/>
          </p:nvPr>
        </p:nvSpPr>
        <p:spPr>
          <a:xfrm>
            <a:off x="5334000" y="6400800"/>
            <a:ext cx="3733800" cy="284163"/>
          </a:xfrm>
          <a:prstGeom prst="rect">
            <a:avLst/>
          </a:prstGeom>
        </p:spPr>
        <p:txBody>
          <a:bodyPr vert="horz" rtlCol="0" anchor="ctr"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灯片编号占位符 8"/>
          <p:cNvSpPr>
            <a:spLocks noGrp="1"/>
          </p:cNvSpPr>
          <p:nvPr>
            <p:ph type="sldNum" sz="quarter" idx="14"/>
          </p:nvPr>
        </p:nvSpPr>
        <p:spPr>
          <a:xfrm>
            <a:off x="4114800" y="6400800"/>
            <a:ext cx="914400" cy="284163"/>
          </a:xfrm>
          <a:prstGeom prst="rect">
            <a:avLst/>
          </a:prstGeom>
          <a:noFill/>
        </p:spPr>
        <p:txBody>
          <a:bodyPr vert="horz" lIns="45720" rIns="45720" rtlCol="0" anchor="ctr"/>
          <a:lstStyle/>
          <a:p>
            <a:pPr algn="ctr" fontAlgn="base"/>
            <a:fld id="{9A0DB2DC-4C9A-4742-B13C-FB6460FD3503}" type="slidenum">
              <a:rPr lang="zh-CN" altLang="en-US" strike="noStrike" noProof="1" dirty="0">
                <a:latin typeface="Franklin Gothic Book" panose="020B0503020102020204" pitchFamily="34" charset="0"/>
                <a:ea typeface="黑体" panose="02010609060101010101" pitchFamily="49" charset="-122"/>
                <a:cs typeface="+mn-cs"/>
              </a:rPr>
            </a:fld>
            <a:endParaRPr lang="zh-CN" altLang="en-US" strike="noStrike" noProof="1">
              <a:latin typeface="Franklin Gothic Book" panose="020B05030201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日期占位符 1"/>
          <p:cNvSpPr>
            <a:spLocks noGrp="1"/>
          </p:cNvSpPr>
          <p:nvPr>
            <p:ph type="dt" sz="half" idx="2"/>
          </p:nvPr>
        </p:nvSpPr>
        <p:spPr>
          <a:xfrm>
            <a:off x="76200" y="6400800"/>
            <a:ext cx="3200400" cy="284163"/>
          </a:xfrm>
          <a:prstGeom prst="rect">
            <a:avLst/>
          </a:prstGeom>
        </p:spPr>
        <p:txBody>
          <a:bodyPr vert="horz" rtlCol="0" anchor="b"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页脚占位符 2"/>
          <p:cNvSpPr>
            <a:spLocks noGrp="1"/>
          </p:cNvSpPr>
          <p:nvPr>
            <p:ph type="ftr" sz="quarter" idx="3"/>
          </p:nvPr>
        </p:nvSpPr>
        <p:spPr>
          <a:xfrm>
            <a:off x="5334000" y="6400800"/>
            <a:ext cx="3733800" cy="284163"/>
          </a:xfrm>
          <a:prstGeom prst="rect">
            <a:avLst/>
          </a:prstGeom>
        </p:spPr>
        <p:txBody>
          <a:bodyPr vert="horz" rtlCol="0" anchor="ctr"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4114800" y="6400800"/>
            <a:ext cx="914400" cy="284163"/>
          </a:xfrm>
          <a:prstGeom prst="rect">
            <a:avLst/>
          </a:prstGeom>
          <a:noFill/>
        </p:spPr>
        <p:txBody>
          <a:bodyPr vert="horz" lIns="45720" rIns="45720" rtlCol="0" anchor="ctr"/>
          <a:lstStyle/>
          <a:p>
            <a:pPr algn="ctr" fontAlgn="base"/>
            <a:fld id="{9A0DB2DC-4C9A-4742-B13C-FB6460FD3503}" type="slidenum">
              <a:rPr lang="zh-CN" altLang="en-US" strike="noStrike" noProof="1" dirty="0">
                <a:latin typeface="Franklin Gothic Book" panose="020B0503020102020204" pitchFamily="34" charset="0"/>
                <a:ea typeface="黑体" panose="02010609060101010101" pitchFamily="49" charset="-122"/>
                <a:cs typeface="+mn-cs"/>
              </a:rPr>
            </a:fld>
            <a:endParaRPr lang="zh-CN" altLang="en-US" strike="noStrike" noProof="1">
              <a:latin typeface="Franklin Gothic Book" panose="020B0503020102020204" pitchFamily="34" charset="0"/>
              <a:ea typeface="黑体" panose="02010609060101010101" pitchFamily="49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7"/>
          <p:cNvSpPr/>
          <p:nvPr/>
        </p:nvSpPr>
        <p:spPr>
          <a:xfrm>
            <a:off x="2786063" y="1054100"/>
            <a:ext cx="5903913" cy="17463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786050" y="228600"/>
            <a:ext cx="5900752" cy="842946"/>
          </a:xfrm>
        </p:spPr>
        <p:txBody>
          <a:bodyPr anchor="b"/>
          <a:lstStyle>
            <a:lvl1pPr algn="ctr">
              <a:defRPr sz="2800" b="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786050" y="1142984"/>
            <a:ext cx="5900750" cy="5143536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5" y="1142984"/>
            <a:ext cx="2257408" cy="5143536"/>
          </a:xfrm>
        </p:spPr>
        <p:txBody>
          <a:bodyPr anchor="ctr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10" name="日期占位符 4"/>
          <p:cNvSpPr>
            <a:spLocks noGrp="1"/>
          </p:cNvSpPr>
          <p:nvPr>
            <p:ph type="dt" sz="half" idx="12"/>
          </p:nvPr>
        </p:nvSpPr>
        <p:spPr>
          <a:xfrm>
            <a:off x="76200" y="6400800"/>
            <a:ext cx="3200400" cy="284163"/>
          </a:xfrm>
          <a:prstGeom prst="rect">
            <a:avLst/>
          </a:prstGeom>
        </p:spPr>
        <p:txBody>
          <a:bodyPr vert="horz" rtlCol="0" anchor="b"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页脚占位符 5"/>
          <p:cNvSpPr>
            <a:spLocks noGrp="1"/>
          </p:cNvSpPr>
          <p:nvPr>
            <p:ph type="ftr" sz="quarter" idx="3"/>
          </p:nvPr>
        </p:nvSpPr>
        <p:spPr>
          <a:xfrm>
            <a:off x="5334000" y="6400800"/>
            <a:ext cx="3733800" cy="284163"/>
          </a:xfrm>
          <a:prstGeom prst="rect">
            <a:avLst/>
          </a:prstGeom>
        </p:spPr>
        <p:txBody>
          <a:bodyPr vert="horz" rtlCol="0" anchor="ctr"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4114800" y="6400800"/>
            <a:ext cx="914400" cy="284163"/>
          </a:xfrm>
          <a:prstGeom prst="rect">
            <a:avLst/>
          </a:prstGeom>
          <a:noFill/>
        </p:spPr>
        <p:txBody>
          <a:bodyPr vert="horz" lIns="45720" rIns="45720" rtlCol="0" anchor="ctr"/>
          <a:lstStyle/>
          <a:p>
            <a:pPr algn="ctr" fontAlgn="base"/>
            <a:fld id="{9A0DB2DC-4C9A-4742-B13C-FB6460FD3503}" type="slidenum">
              <a:rPr lang="zh-CN" altLang="en-US" strike="noStrike" noProof="1" dirty="0">
                <a:latin typeface="Franklin Gothic Book" panose="020B0503020102020204" pitchFamily="34" charset="0"/>
                <a:ea typeface="黑体" panose="02010609060101010101" pitchFamily="49" charset="-122"/>
                <a:cs typeface="+mn-cs"/>
              </a:rPr>
            </a:fld>
            <a:endParaRPr lang="zh-CN" altLang="en-US" strike="noStrike" noProof="1">
              <a:latin typeface="Franklin Gothic Book" panose="020B05030201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3400" y="304800"/>
            <a:ext cx="6400800" cy="685800"/>
          </a:xfrm>
        </p:spPr>
        <p:txBody>
          <a:bodyPr/>
          <a:lstStyle>
            <a:lvl1pPr algn="l">
              <a:defRPr sz="2400" b="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701552" y="1143000"/>
            <a:ext cx="7223248" cy="3980172"/>
          </a:xfrm>
          <a:prstGeom prst="roundRect">
            <a:avLst>
              <a:gd name="adj" fmla="val 18278"/>
            </a:avLst>
          </a:prstGeom>
          <a:solidFill>
            <a:schemeClr val="accent1">
              <a:tint val="40000"/>
            </a:schemeClr>
          </a:solidFill>
          <a:ln w="50800" cap="rnd">
            <a:gradFill flip="none" rotWithShape="1">
              <a:gsLst>
                <a:gs pos="0">
                  <a:schemeClr val="accent1">
                    <a:shade val="50000"/>
                  </a:schemeClr>
                </a:gs>
                <a:gs pos="20000">
                  <a:schemeClr val="accent2">
                    <a:shade val="50000"/>
                  </a:schemeClr>
                </a:gs>
                <a:gs pos="40000">
                  <a:schemeClr val="accent3">
                    <a:shade val="50000"/>
                  </a:schemeClr>
                </a:gs>
                <a:gs pos="60000">
                  <a:schemeClr val="accent4">
                    <a:shade val="50000"/>
                  </a:schemeClr>
                </a:gs>
                <a:gs pos="80000">
                  <a:schemeClr val="accent5">
                    <a:shade val="50000"/>
                  </a:schemeClr>
                </a:gs>
                <a:gs pos="100000">
                  <a:schemeClr val="accent6">
                    <a:shade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round/>
          </a:ln>
          <a:effectLst>
            <a:outerShdw blurRad="50800" dist="38100" dir="5400000" algn="tl" rotWithShape="0">
              <a:prstClr val="black">
                <a:alpha val="5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None/>
              <a:defRPr/>
            </a:pPr>
            <a:r>
              <a:rPr kumimoji="0" lang="zh-CN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62200" y="5410200"/>
            <a:ext cx="5657888" cy="804862"/>
          </a:xfrm>
        </p:spPr>
        <p:txBody>
          <a:bodyPr anchor="ctr"/>
          <a:lstStyle>
            <a:lvl1pPr marL="0" indent="0" algn="r">
              <a:buNone/>
              <a:defRPr sz="1200" b="0"/>
            </a:lvl1pPr>
            <a:lvl2pPr marL="457200" indent="0" algn="r">
              <a:buNone/>
              <a:defRPr sz="1200" b="0"/>
            </a:lvl2pPr>
            <a:lvl3pPr marL="914400" indent="0" algn="r">
              <a:buNone/>
              <a:defRPr sz="1200" b="0"/>
            </a:lvl3pPr>
            <a:lvl4pPr marL="1371600" indent="0" algn="r">
              <a:buNone/>
              <a:defRPr sz="1200" b="0"/>
            </a:lvl4pPr>
            <a:lvl5pPr marL="1828800" indent="0" algn="r">
              <a:buNone/>
              <a:defRPr sz="1200" b="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9" name="日期占位符 4"/>
          <p:cNvSpPr>
            <a:spLocks noGrp="1"/>
          </p:cNvSpPr>
          <p:nvPr>
            <p:ph type="dt" sz="half" idx="12"/>
          </p:nvPr>
        </p:nvSpPr>
        <p:spPr>
          <a:xfrm>
            <a:off x="76200" y="6400800"/>
            <a:ext cx="3200400" cy="284163"/>
          </a:xfrm>
          <a:prstGeom prst="rect">
            <a:avLst/>
          </a:prstGeom>
        </p:spPr>
        <p:txBody>
          <a:bodyPr vert="horz" rtlCol="0" anchor="b"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页脚占位符 5"/>
          <p:cNvSpPr>
            <a:spLocks noGrp="1"/>
          </p:cNvSpPr>
          <p:nvPr>
            <p:ph type="ftr" sz="quarter" idx="3"/>
          </p:nvPr>
        </p:nvSpPr>
        <p:spPr>
          <a:xfrm>
            <a:off x="5334000" y="6400800"/>
            <a:ext cx="3733800" cy="284163"/>
          </a:xfrm>
          <a:prstGeom prst="rect">
            <a:avLst/>
          </a:prstGeom>
        </p:spPr>
        <p:txBody>
          <a:bodyPr vert="horz" rtlCol="0" anchor="ctr"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4114800" y="6400800"/>
            <a:ext cx="914400" cy="284163"/>
          </a:xfrm>
          <a:prstGeom prst="rect">
            <a:avLst/>
          </a:prstGeom>
          <a:noFill/>
        </p:spPr>
        <p:txBody>
          <a:bodyPr vert="horz" lIns="45720" rIns="45720" rtlCol="0" anchor="ctr"/>
          <a:lstStyle/>
          <a:p>
            <a:pPr algn="ctr" fontAlgn="base"/>
            <a:fld id="{9A0DB2DC-4C9A-4742-B13C-FB6460FD3503}" type="slidenum">
              <a:rPr lang="zh-CN" altLang="en-US" strike="noStrike" noProof="1" dirty="0">
                <a:latin typeface="Franklin Gothic Book" panose="020B0503020102020204" pitchFamily="34" charset="0"/>
                <a:ea typeface="黑体" panose="02010609060101010101" pitchFamily="49" charset="-122"/>
                <a:cs typeface="+mn-cs"/>
              </a:rPr>
            </a:fld>
            <a:endParaRPr lang="zh-CN" altLang="en-US" strike="noStrike" noProof="1">
              <a:latin typeface="Franklin Gothic Book" panose="020B0503020102020204" pitchFamily="34" charset="0"/>
              <a:ea typeface="黑体" panose="02010609060101010101" pitchFamily="49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6"/>
          <p:cNvSpPr/>
          <p:nvPr/>
        </p:nvSpPr>
        <p:spPr>
          <a:xfrm>
            <a:off x="457200" y="1411288"/>
            <a:ext cx="8229600" cy="17463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10" name="日期占位符 3"/>
          <p:cNvSpPr>
            <a:spLocks noGrp="1"/>
          </p:cNvSpPr>
          <p:nvPr>
            <p:ph type="dt" sz="half" idx="2"/>
          </p:nvPr>
        </p:nvSpPr>
        <p:spPr>
          <a:xfrm>
            <a:off x="76200" y="6400800"/>
            <a:ext cx="3200400" cy="284163"/>
          </a:xfrm>
          <a:prstGeom prst="rect">
            <a:avLst/>
          </a:prstGeom>
        </p:spPr>
        <p:txBody>
          <a:bodyPr vert="horz" rtlCol="0" anchor="b"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页脚占位符 4"/>
          <p:cNvSpPr>
            <a:spLocks noGrp="1"/>
          </p:cNvSpPr>
          <p:nvPr>
            <p:ph type="ftr" sz="quarter" idx="3"/>
          </p:nvPr>
        </p:nvSpPr>
        <p:spPr>
          <a:xfrm>
            <a:off x="5334000" y="6400800"/>
            <a:ext cx="3733800" cy="284163"/>
          </a:xfrm>
          <a:prstGeom prst="rect">
            <a:avLst/>
          </a:prstGeom>
        </p:spPr>
        <p:txBody>
          <a:bodyPr vert="horz" rtlCol="0" anchor="ctr"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4114800" y="6400800"/>
            <a:ext cx="914400" cy="284163"/>
          </a:xfrm>
          <a:prstGeom prst="rect">
            <a:avLst/>
          </a:prstGeom>
          <a:noFill/>
        </p:spPr>
        <p:txBody>
          <a:bodyPr vert="horz" lIns="45720" rIns="45720" rtlCol="0" anchor="ctr"/>
          <a:lstStyle/>
          <a:p>
            <a:pPr algn="ctr" fontAlgn="base"/>
            <a:fld id="{9A0DB2DC-4C9A-4742-B13C-FB6460FD3503}" type="slidenum">
              <a:rPr lang="zh-CN" altLang="en-US" strike="noStrike" noProof="1" dirty="0">
                <a:latin typeface="Franklin Gothic Book" panose="020B0503020102020204" pitchFamily="34" charset="0"/>
                <a:ea typeface="黑体" panose="02010609060101010101" pitchFamily="49" charset="-122"/>
                <a:cs typeface="+mn-cs"/>
              </a:rPr>
            </a:fld>
            <a:endParaRPr lang="zh-CN" altLang="en-US" strike="noStrike" noProof="1">
              <a:latin typeface="Franklin Gothic Book" panose="020B05030201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7"/>
          <p:cNvSpPr/>
          <p:nvPr/>
        </p:nvSpPr>
        <p:spPr>
          <a:xfrm>
            <a:off x="457200" y="1411288"/>
            <a:ext cx="8229600" cy="17463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10" name="日期占位符 4"/>
          <p:cNvSpPr>
            <a:spLocks noGrp="1"/>
          </p:cNvSpPr>
          <p:nvPr>
            <p:ph type="dt" sz="half" idx="12"/>
          </p:nvPr>
        </p:nvSpPr>
        <p:spPr>
          <a:xfrm>
            <a:off x="76200" y="6400800"/>
            <a:ext cx="3200400" cy="284163"/>
          </a:xfrm>
          <a:prstGeom prst="rect">
            <a:avLst/>
          </a:prstGeom>
        </p:spPr>
        <p:txBody>
          <a:bodyPr vert="horz" rtlCol="0" anchor="b"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页脚占位符 5"/>
          <p:cNvSpPr>
            <a:spLocks noGrp="1"/>
          </p:cNvSpPr>
          <p:nvPr>
            <p:ph type="ftr" sz="quarter" idx="3"/>
          </p:nvPr>
        </p:nvSpPr>
        <p:spPr>
          <a:xfrm>
            <a:off x="5334000" y="6400800"/>
            <a:ext cx="3733800" cy="284163"/>
          </a:xfrm>
          <a:prstGeom prst="rect">
            <a:avLst/>
          </a:prstGeom>
        </p:spPr>
        <p:txBody>
          <a:bodyPr vert="horz" rtlCol="0" anchor="ctr"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4114800" y="6400800"/>
            <a:ext cx="914400" cy="284163"/>
          </a:xfrm>
          <a:prstGeom prst="rect">
            <a:avLst/>
          </a:prstGeom>
          <a:noFill/>
        </p:spPr>
        <p:txBody>
          <a:bodyPr vert="horz" lIns="45720" rIns="45720" rtlCol="0" anchor="ctr"/>
          <a:lstStyle/>
          <a:p>
            <a:pPr algn="ctr" fontAlgn="base"/>
            <a:fld id="{9A0DB2DC-4C9A-4742-B13C-FB6460FD3503}" type="slidenum">
              <a:rPr lang="zh-CN" altLang="en-US" strike="noStrike" noProof="1" dirty="0">
                <a:latin typeface="Franklin Gothic Book" panose="020B0503020102020204" pitchFamily="34" charset="0"/>
                <a:ea typeface="黑体" panose="02010609060101010101" pitchFamily="49" charset="-122"/>
                <a:cs typeface="+mn-cs"/>
              </a:rPr>
            </a:fld>
            <a:endParaRPr lang="zh-CN" altLang="en-US" strike="noStrike" noProof="1">
              <a:latin typeface="Franklin Gothic Book" panose="020B05030201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215206" y="274638"/>
            <a:ext cx="1471594" cy="6011882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686568" cy="6011882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Franklin Gothic Book" panose="020B0503020102020204" pitchFamily="34" charset="0"/>
                <a:ea typeface="黑体" panose="02010609060101010101" pitchFamily="49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8" name="图片 6"/>
          <p:cNvPicPr>
            <a:picLocks noChangeAspect="1"/>
          </p:cNvPicPr>
          <p:nvPr userDrawn="1"/>
        </p:nvPicPr>
        <p:blipFill>
          <a:blip r:embed="rId2"/>
          <a:srcRect l="16885"/>
          <a:stretch>
            <a:fillRect/>
          </a:stretch>
        </p:blipFill>
        <p:spPr>
          <a:xfrm>
            <a:off x="-12700" y="-9525"/>
            <a:ext cx="9161463" cy="6867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任意多边形 34"/>
          <p:cNvSpPr/>
          <p:nvPr userDrawn="1"/>
        </p:nvSpPr>
        <p:spPr>
          <a:xfrm>
            <a:off x="-6985" y="379731"/>
            <a:ext cx="6628130" cy="76200"/>
          </a:xfrm>
          <a:custGeom>
            <a:avLst/>
            <a:gdLst>
              <a:gd name="connsiteX0" fmla="*/ 0 w 8821621"/>
              <a:gd name="connsiteY0" fmla="*/ 0 h 98038"/>
              <a:gd name="connsiteX1" fmla="*/ 8723583 w 8821621"/>
              <a:gd name="connsiteY1" fmla="*/ 0 h 98038"/>
              <a:gd name="connsiteX2" fmla="*/ 8821621 w 8821621"/>
              <a:gd name="connsiteY2" fmla="*/ 98038 h 98038"/>
              <a:gd name="connsiteX3" fmla="*/ 0 w 8821621"/>
              <a:gd name="connsiteY3" fmla="*/ 98038 h 98038"/>
              <a:gd name="connsiteX4" fmla="*/ 0 w 8821621"/>
              <a:gd name="connsiteY4" fmla="*/ 0 h 98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821621" h="98038">
                <a:moveTo>
                  <a:pt x="0" y="0"/>
                </a:moveTo>
                <a:lnTo>
                  <a:pt x="8723583" y="0"/>
                </a:lnTo>
                <a:lnTo>
                  <a:pt x="8821621" y="98038"/>
                </a:lnTo>
                <a:lnTo>
                  <a:pt x="0" y="98038"/>
                </a:lnTo>
                <a:lnTo>
                  <a:pt x="0" y="0"/>
                </a:lnTo>
                <a:close/>
              </a:path>
            </a:pathLst>
          </a:custGeom>
          <a:solidFill>
            <a:srgbClr val="60980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strike="noStrike" kern="0" noProof="1">
              <a:solidFill>
                <a:srgbClr val="FFFFFF"/>
              </a:solidFill>
              <a:latin typeface="+mn-ea"/>
            </a:endParaRPr>
          </a:p>
        </p:txBody>
      </p:sp>
      <p:sp>
        <p:nvSpPr>
          <p:cNvPr id="4" name="任意多边形 35"/>
          <p:cNvSpPr/>
          <p:nvPr userDrawn="1"/>
        </p:nvSpPr>
        <p:spPr>
          <a:xfrm>
            <a:off x="8314225" y="379758"/>
            <a:ext cx="834541" cy="73543"/>
          </a:xfrm>
          <a:custGeom>
            <a:avLst/>
            <a:gdLst>
              <a:gd name="connsiteX0" fmla="*/ 98038 w 1112721"/>
              <a:gd name="connsiteY0" fmla="*/ 0 h 98038"/>
              <a:gd name="connsiteX1" fmla="*/ 1112721 w 1112721"/>
              <a:gd name="connsiteY1" fmla="*/ 0 h 98038"/>
              <a:gd name="connsiteX2" fmla="*/ 1112721 w 1112721"/>
              <a:gd name="connsiteY2" fmla="*/ 98038 h 98038"/>
              <a:gd name="connsiteX3" fmla="*/ 0 w 1112721"/>
              <a:gd name="connsiteY3" fmla="*/ 98038 h 98038"/>
              <a:gd name="connsiteX4" fmla="*/ 98038 w 1112721"/>
              <a:gd name="connsiteY4" fmla="*/ 0 h 98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12721" h="98038">
                <a:moveTo>
                  <a:pt x="98038" y="0"/>
                </a:moveTo>
                <a:lnTo>
                  <a:pt x="1112721" y="0"/>
                </a:lnTo>
                <a:lnTo>
                  <a:pt x="1112721" y="98038"/>
                </a:lnTo>
                <a:lnTo>
                  <a:pt x="0" y="98038"/>
                </a:lnTo>
                <a:lnTo>
                  <a:pt x="98038" y="0"/>
                </a:lnTo>
                <a:close/>
              </a:path>
            </a:pathLst>
          </a:custGeom>
          <a:solidFill>
            <a:srgbClr val="60980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15" strike="noStrike" kern="0" noProof="1">
              <a:solidFill>
                <a:srgbClr val="FFFFFF"/>
              </a:solidFill>
              <a:latin typeface="+mn-ea"/>
            </a:endParaRPr>
          </a:p>
        </p:txBody>
      </p:sp>
      <p:sp>
        <p:nvSpPr>
          <p:cNvPr id="5" name="任意多边形 36"/>
          <p:cNvSpPr/>
          <p:nvPr userDrawn="1"/>
        </p:nvSpPr>
        <p:spPr>
          <a:xfrm>
            <a:off x="6620343" y="453301"/>
            <a:ext cx="1693244" cy="30655"/>
          </a:xfrm>
          <a:custGeom>
            <a:avLst/>
            <a:gdLst>
              <a:gd name="connsiteX0" fmla="*/ 0 w 2257658"/>
              <a:gd name="connsiteY0" fmla="*/ 0 h 40866"/>
              <a:gd name="connsiteX1" fmla="*/ 2257658 w 2257658"/>
              <a:gd name="connsiteY1" fmla="*/ 0 h 40866"/>
              <a:gd name="connsiteX2" fmla="*/ 2216792 w 2257658"/>
              <a:gd name="connsiteY2" fmla="*/ 40866 h 40866"/>
              <a:gd name="connsiteX3" fmla="*/ 40866 w 2257658"/>
              <a:gd name="connsiteY3" fmla="*/ 40866 h 40866"/>
              <a:gd name="connsiteX4" fmla="*/ 0 w 2257658"/>
              <a:gd name="connsiteY4" fmla="*/ 0 h 408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57658" h="40866">
                <a:moveTo>
                  <a:pt x="0" y="0"/>
                </a:moveTo>
                <a:lnTo>
                  <a:pt x="2257658" y="0"/>
                </a:lnTo>
                <a:lnTo>
                  <a:pt x="2216792" y="40866"/>
                </a:lnTo>
                <a:lnTo>
                  <a:pt x="40866" y="40866"/>
                </a:lnTo>
                <a:lnTo>
                  <a:pt x="0" y="0"/>
                </a:lnTo>
                <a:close/>
              </a:path>
            </a:pathLst>
          </a:custGeom>
          <a:solidFill>
            <a:srgbClr val="FFCC66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strike="noStrike" kern="0" noProof="1">
              <a:solidFill>
                <a:srgbClr val="FFFFFF"/>
              </a:solidFill>
              <a:latin typeface="+mn-ea"/>
            </a:endParaRPr>
          </a:p>
        </p:txBody>
      </p:sp>
      <p:sp>
        <p:nvSpPr>
          <p:cNvPr id="6" name="直角三角形 15"/>
          <p:cNvSpPr/>
          <p:nvPr userDrawn="1"/>
        </p:nvSpPr>
        <p:spPr>
          <a:xfrm>
            <a:off x="-6350" y="33021"/>
            <a:ext cx="334010" cy="346711"/>
          </a:xfrm>
          <a:prstGeom prst="rtTriangle">
            <a:avLst/>
          </a:prstGeom>
          <a:solidFill>
            <a:srgbClr val="60980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15" strike="noStrike" kern="0" noProof="1">
              <a:solidFill>
                <a:srgbClr val="FFFFFF"/>
              </a:solidFill>
              <a:latin typeface="+mn-ea"/>
            </a:endParaRPr>
          </a:p>
        </p:txBody>
      </p:sp>
      <p:sp>
        <p:nvSpPr>
          <p:cNvPr id="7" name="矩形 7"/>
          <p:cNvSpPr/>
          <p:nvPr userDrawn="1"/>
        </p:nvSpPr>
        <p:spPr>
          <a:xfrm>
            <a:off x="-6350" y="1285875"/>
            <a:ext cx="9155113" cy="5572125"/>
          </a:xfrm>
          <a:prstGeom prst="rect">
            <a:avLst/>
          </a:prstGeom>
          <a:solidFill>
            <a:schemeClr val="bg1"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trike="noStrike" noProof="1"/>
          </a:p>
        </p:txBody>
      </p:sp>
      <p:pic>
        <p:nvPicPr>
          <p:cNvPr id="8" name="图片 17" descr="C:\Users\Administrator\Desktop\logo.pnglogo"/>
          <p:cNvPicPr>
            <a:picLocks noChangeAspect="1"/>
          </p:cNvPicPr>
          <p:nvPr userDrawn="1"/>
        </p:nvPicPr>
        <p:blipFill>
          <a:blip r:embed="rId3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>
            <a:off x="2114235" y="2066744"/>
            <a:ext cx="4356735" cy="1051560"/>
          </a:xfrm>
          <a:prstGeom prst="rect">
            <a:avLst/>
          </a:prstGeom>
        </p:spPr>
      </p:pic>
      <p:sp>
        <p:nvSpPr>
          <p:cNvPr id="26635" name="文本框 8"/>
          <p:cNvSpPr txBox="1"/>
          <p:nvPr userDrawn="1"/>
        </p:nvSpPr>
        <p:spPr>
          <a:xfrm>
            <a:off x="1131888" y="74613"/>
            <a:ext cx="3905250" cy="24606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/>
            <a:r>
              <a:rPr lang="en-US" altLang="zh-CN" sz="1000">
                <a:latin typeface="Franklin Gothic Book" panose="020B0503020102020204" pitchFamily="34" charset="0"/>
                <a:ea typeface="黑体" panose="02010609060101010101" pitchFamily="49" charset="-122"/>
              </a:rPr>
              <a:t>21</a:t>
            </a:r>
            <a:r>
              <a:rPr lang="zh-CN" altLang="en-US" sz="1000">
                <a:latin typeface="Franklin Gothic Book" panose="020B0503020102020204" pitchFamily="34" charset="0"/>
                <a:ea typeface="黑体" panose="02010609060101010101" pitchFamily="49" charset="-122"/>
              </a:rPr>
              <a:t>世纪教育网（</a:t>
            </a:r>
            <a:r>
              <a:rPr lang="en-US" altLang="zh-CN" sz="1000">
                <a:latin typeface="Franklin Gothic Book" panose="020B0503020102020204" pitchFamily="34" charset="0"/>
                <a:ea typeface="黑体" panose="02010609060101010101" pitchFamily="49" charset="-122"/>
              </a:rPr>
              <a:t>www.21cnjy.com</a:t>
            </a:r>
            <a:r>
              <a:rPr lang="zh-CN" altLang="en-US" sz="1000">
                <a:latin typeface="Franklin Gothic Book" panose="020B0503020102020204" pitchFamily="34" charset="0"/>
                <a:ea typeface="黑体" panose="02010609060101010101" pitchFamily="49" charset="-122"/>
              </a:rPr>
              <a:t>）全国最大的中小学教育资源网站</a:t>
            </a:r>
            <a:endParaRPr lang="zh-CN" altLang="en-US" sz="1000">
              <a:latin typeface="Franklin Gothic Book" panose="020B0503020102020204" pitchFamily="34" charset="0"/>
              <a:ea typeface="黑体" panose="02010609060101010101" pitchFamily="49" charset="-122"/>
            </a:endParaRPr>
          </a:p>
        </p:txBody>
      </p:sp>
      <p:pic>
        <p:nvPicPr>
          <p:cNvPr id="26636" name="图片 11" descr="21世纪教育logo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713538" y="33338"/>
            <a:ext cx="1508125" cy="3651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矩形 16"/>
          <p:cNvSpPr/>
          <p:nvPr userDrawn="1"/>
        </p:nvSpPr>
        <p:spPr>
          <a:xfrm>
            <a:off x="-14287" y="6488113"/>
            <a:ext cx="9167813" cy="376238"/>
          </a:xfrm>
          <a:prstGeom prst="rect">
            <a:avLst/>
          </a:prstGeom>
          <a:solidFill>
            <a:srgbClr val="6098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trike="noStrike" noProof="1"/>
          </a:p>
        </p:txBody>
      </p:sp>
      <p:sp>
        <p:nvSpPr>
          <p:cNvPr id="26638" name="文本框 10"/>
          <p:cNvSpPr txBox="1"/>
          <p:nvPr userDrawn="1"/>
        </p:nvSpPr>
        <p:spPr>
          <a:xfrm>
            <a:off x="358775" y="6516688"/>
            <a:ext cx="1739900" cy="30638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/>
            <a:r>
              <a:rPr lang="zh-CN" altLang="en-US" sz="1400">
                <a:solidFill>
                  <a:schemeClr val="bg1"/>
                </a:solidFill>
                <a:latin typeface="Franklin Gothic Book" panose="020B0503020102020204" pitchFamily="34" charset="0"/>
                <a:ea typeface="黑体" panose="02010609060101010101" pitchFamily="49" charset="-122"/>
              </a:rPr>
              <a:t>版权所有   盗版必究</a:t>
            </a:r>
            <a:endParaRPr lang="zh-CN" altLang="en-US" sz="1400">
              <a:solidFill>
                <a:schemeClr val="bg1"/>
              </a:solidFill>
              <a:latin typeface="Franklin Gothic Book" panose="020B0503020102020204" pitchFamily="34" charset="0"/>
              <a:ea typeface="黑体" panose="02010609060101010101" pitchFamily="49" charset="-122"/>
            </a:endParaRPr>
          </a:p>
        </p:txBody>
      </p:sp>
      <p:sp>
        <p:nvSpPr>
          <p:cNvPr id="26639" name="TextBox 21"/>
          <p:cNvSpPr txBox="1"/>
          <p:nvPr userDrawn="1"/>
        </p:nvSpPr>
        <p:spPr>
          <a:xfrm>
            <a:off x="327025" y="28575"/>
            <a:ext cx="64770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/>
            <a:r>
              <a:rPr lang="zh-CN" altLang="en-US" dirty="0">
                <a:solidFill>
                  <a:srgbClr val="609801"/>
                </a:solidFill>
                <a:latin typeface="时尚中黑简体" pitchFamily="2" charset="-122"/>
                <a:ea typeface="时尚中黑简体" pitchFamily="2" charset="-122"/>
              </a:rPr>
              <a:t>精品</a:t>
            </a:r>
            <a:endParaRPr lang="zh-CN" altLang="en-US" dirty="0">
              <a:solidFill>
                <a:srgbClr val="609801"/>
              </a:solidFill>
              <a:latin typeface="时尚中黑简体" pitchFamily="2" charset="-122"/>
              <a:ea typeface="时尚中黑简体" pitchFamily="2" charset="-122"/>
            </a:endParaRPr>
          </a:p>
        </p:txBody>
      </p:sp>
      <p:sp>
        <p:nvSpPr>
          <p:cNvPr id="26640" name="文本框 18"/>
          <p:cNvSpPr txBox="1"/>
          <p:nvPr userDrawn="1"/>
        </p:nvSpPr>
        <p:spPr>
          <a:xfrm>
            <a:off x="5861050" y="6523038"/>
            <a:ext cx="2967038" cy="3079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/>
            <a:r>
              <a:rPr lang="zh-CN" altLang="en-US" sz="1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上</a:t>
            </a:r>
            <a:r>
              <a:rPr lang="en-US" altLang="zh-CN" sz="1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21</a:t>
            </a:r>
            <a:r>
              <a:rPr lang="zh-CN" altLang="en-US" sz="1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世纪教育网   下精品教学资源</a:t>
            </a:r>
            <a:endParaRPr lang="zh-CN" altLang="en-US" sz="140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76200" y="6400800"/>
            <a:ext cx="3200400" cy="284163"/>
          </a:xfrm>
          <a:prstGeom prst="rect">
            <a:avLst/>
          </a:prstGeom>
        </p:spPr>
        <p:txBody>
          <a:bodyPr vert="horz" rtlCol="0" anchor="b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</p:nvPr>
        </p:nvSpPr>
        <p:spPr>
          <a:xfrm>
            <a:off x="5334000" y="6400800"/>
            <a:ext cx="3733800" cy="284163"/>
          </a:xfrm>
          <a:prstGeom prst="rect">
            <a:avLst/>
          </a:prstGeom>
        </p:spPr>
        <p:txBody>
          <a:bodyPr vert="horz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</p:nvPr>
        </p:nvSpPr>
        <p:spPr>
          <a:xfrm>
            <a:off x="4114800" y="6400800"/>
            <a:ext cx="914400" cy="284163"/>
          </a:xfrm>
          <a:prstGeom prst="rect">
            <a:avLst/>
          </a:prstGeom>
          <a:noFill/>
        </p:spPr>
        <p:txBody>
          <a:bodyPr vert="horz" lIns="45720" rIns="45720" rtlCol="0" anchor="ctr"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Franklin Gothic Book" panose="020B0503020102020204" pitchFamily="34" charset="0"/>
                <a:ea typeface="黑体" panose="02010609060101010101" pitchFamily="49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Franklin Gothic Book" panose="020B0503020102020204" pitchFamily="34" charset="0"/>
                <a:ea typeface="黑体" panose="02010609060101010101" pitchFamily="49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 spd="slow">
    <p:random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Franklin Gothic Book" panose="020B0503020102020204" pitchFamily="34" charset="0"/>
                <a:ea typeface="黑体" panose="02010609060101010101" pitchFamily="49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 spd="slow">
    <p:random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6"/>
          <p:cNvSpPr/>
          <p:nvPr/>
        </p:nvSpPr>
        <p:spPr>
          <a:xfrm>
            <a:off x="685800" y="3143250"/>
            <a:ext cx="7772400" cy="17463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143248"/>
            <a:ext cx="7772400" cy="1362075"/>
          </a:xfrm>
        </p:spPr>
        <p:txBody>
          <a:bodyPr anchor="t"/>
          <a:lstStyle>
            <a:lvl1pPr algn="ctr">
              <a:defRPr sz="4000" b="0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1643061"/>
            <a:ext cx="7772400" cy="1500187"/>
          </a:xfrm>
        </p:spPr>
        <p:txBody>
          <a:bodyPr anchor="b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10" name="日期占位符 3"/>
          <p:cNvSpPr>
            <a:spLocks noGrp="1"/>
          </p:cNvSpPr>
          <p:nvPr>
            <p:ph type="dt" sz="half" idx="2"/>
          </p:nvPr>
        </p:nvSpPr>
        <p:spPr>
          <a:xfrm>
            <a:off x="76200" y="6400800"/>
            <a:ext cx="3200400" cy="284163"/>
          </a:xfrm>
          <a:prstGeom prst="rect">
            <a:avLst/>
          </a:prstGeom>
        </p:spPr>
        <p:txBody>
          <a:bodyPr vert="horz" rtlCol="0" anchor="b"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页脚占位符 4"/>
          <p:cNvSpPr>
            <a:spLocks noGrp="1"/>
          </p:cNvSpPr>
          <p:nvPr>
            <p:ph type="ftr" sz="quarter" idx="3"/>
          </p:nvPr>
        </p:nvSpPr>
        <p:spPr>
          <a:xfrm>
            <a:off x="5334000" y="6400800"/>
            <a:ext cx="3733800" cy="284163"/>
          </a:xfrm>
          <a:prstGeom prst="rect">
            <a:avLst/>
          </a:prstGeom>
        </p:spPr>
        <p:txBody>
          <a:bodyPr vert="horz" rtlCol="0" anchor="ctr"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4114800" y="6400800"/>
            <a:ext cx="914400" cy="284163"/>
          </a:xfrm>
          <a:prstGeom prst="rect">
            <a:avLst/>
          </a:prstGeom>
          <a:noFill/>
        </p:spPr>
        <p:txBody>
          <a:bodyPr vert="horz" lIns="45720" rIns="45720" rtlCol="0" anchor="ctr"/>
          <a:lstStyle/>
          <a:p>
            <a:pPr algn="ctr" fontAlgn="base"/>
            <a:fld id="{9A0DB2DC-4C9A-4742-B13C-FB6460FD3503}" type="slidenum">
              <a:rPr lang="zh-CN" altLang="en-US" strike="noStrike" noProof="1" dirty="0">
                <a:latin typeface="Franklin Gothic Book" panose="020B0503020102020204" pitchFamily="34" charset="0"/>
                <a:ea typeface="黑体" panose="02010609060101010101" pitchFamily="49" charset="-122"/>
                <a:cs typeface="+mn-cs"/>
              </a:rPr>
            </a:fld>
            <a:endParaRPr lang="zh-CN" altLang="en-US" strike="noStrike" noProof="1">
              <a:latin typeface="Franklin Gothic Book" panose="020B05030201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7"/>
          <p:cNvSpPr/>
          <p:nvPr/>
        </p:nvSpPr>
        <p:spPr>
          <a:xfrm>
            <a:off x="457200" y="1411288"/>
            <a:ext cx="8229600" cy="17463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10" name="日期占位符 4"/>
          <p:cNvSpPr>
            <a:spLocks noGrp="1"/>
          </p:cNvSpPr>
          <p:nvPr>
            <p:ph type="dt" sz="half" idx="12"/>
          </p:nvPr>
        </p:nvSpPr>
        <p:spPr>
          <a:xfrm>
            <a:off x="76200" y="6400800"/>
            <a:ext cx="3200400" cy="284163"/>
          </a:xfrm>
          <a:prstGeom prst="rect">
            <a:avLst/>
          </a:prstGeom>
        </p:spPr>
        <p:txBody>
          <a:bodyPr vert="horz" rtlCol="0" anchor="b"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页脚占位符 5"/>
          <p:cNvSpPr>
            <a:spLocks noGrp="1"/>
          </p:cNvSpPr>
          <p:nvPr>
            <p:ph type="ftr" sz="quarter" idx="3"/>
          </p:nvPr>
        </p:nvSpPr>
        <p:spPr>
          <a:xfrm>
            <a:off x="5334000" y="6400800"/>
            <a:ext cx="3733800" cy="284163"/>
          </a:xfrm>
          <a:prstGeom prst="rect">
            <a:avLst/>
          </a:prstGeom>
        </p:spPr>
        <p:txBody>
          <a:bodyPr vert="horz" rtlCol="0" anchor="ctr"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4114800" y="6400800"/>
            <a:ext cx="914400" cy="284163"/>
          </a:xfrm>
          <a:prstGeom prst="rect">
            <a:avLst/>
          </a:prstGeom>
          <a:noFill/>
        </p:spPr>
        <p:txBody>
          <a:bodyPr vert="horz" lIns="45720" rIns="45720" rtlCol="0" anchor="ctr"/>
          <a:lstStyle/>
          <a:p>
            <a:pPr algn="ctr" fontAlgn="base"/>
            <a:fld id="{9A0DB2DC-4C9A-4742-B13C-FB6460FD3503}" type="slidenum">
              <a:rPr lang="zh-CN" altLang="en-US" strike="noStrike" noProof="1" dirty="0">
                <a:latin typeface="Franklin Gothic Book" panose="020B0503020102020204" pitchFamily="34" charset="0"/>
                <a:ea typeface="黑体" panose="02010609060101010101" pitchFamily="49" charset="-122"/>
                <a:cs typeface="+mn-cs"/>
              </a:rPr>
            </a:fld>
            <a:endParaRPr lang="zh-CN" altLang="en-US" strike="noStrike" noProof="1">
              <a:latin typeface="Franklin Gothic Book" panose="020B05030201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9"/>
          <p:cNvSpPr/>
          <p:nvPr/>
        </p:nvSpPr>
        <p:spPr>
          <a:xfrm>
            <a:off x="457200" y="1411288"/>
            <a:ext cx="8229600" cy="17463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20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2pPr>
            <a:lvl3pPr marL="914400" indent="0">
              <a:buNone/>
              <a:defRPr sz="18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3pPr>
            <a:lvl4pPr marL="13716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4pPr>
            <a:lvl5pPr marL="18288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20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2pPr>
            <a:lvl3pPr marL="914400" indent="0">
              <a:buNone/>
              <a:defRPr sz="18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3pPr>
            <a:lvl4pPr marL="13716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4pPr>
            <a:lvl5pPr marL="18288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10" name="日期占位符 6"/>
          <p:cNvSpPr>
            <a:spLocks noGrp="1"/>
          </p:cNvSpPr>
          <p:nvPr>
            <p:ph type="dt" sz="half" idx="12"/>
          </p:nvPr>
        </p:nvSpPr>
        <p:spPr>
          <a:xfrm>
            <a:off x="76200" y="6400800"/>
            <a:ext cx="3200400" cy="284163"/>
          </a:xfrm>
          <a:prstGeom prst="rect">
            <a:avLst/>
          </a:prstGeom>
        </p:spPr>
        <p:txBody>
          <a:bodyPr vert="horz" rtlCol="0" anchor="b"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页脚占位符 7"/>
          <p:cNvSpPr>
            <a:spLocks noGrp="1"/>
          </p:cNvSpPr>
          <p:nvPr>
            <p:ph type="ftr" sz="quarter" idx="13"/>
          </p:nvPr>
        </p:nvSpPr>
        <p:spPr>
          <a:xfrm>
            <a:off x="5334000" y="6400800"/>
            <a:ext cx="3733800" cy="284163"/>
          </a:xfrm>
          <a:prstGeom prst="rect">
            <a:avLst/>
          </a:prstGeom>
        </p:spPr>
        <p:txBody>
          <a:bodyPr vert="horz" rtlCol="0" anchor="ctr"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灯片编号占位符 8"/>
          <p:cNvSpPr>
            <a:spLocks noGrp="1"/>
          </p:cNvSpPr>
          <p:nvPr>
            <p:ph type="sldNum" sz="quarter" idx="14"/>
          </p:nvPr>
        </p:nvSpPr>
        <p:spPr>
          <a:xfrm>
            <a:off x="4114800" y="6400800"/>
            <a:ext cx="914400" cy="284163"/>
          </a:xfrm>
          <a:prstGeom prst="rect">
            <a:avLst/>
          </a:prstGeom>
          <a:noFill/>
        </p:spPr>
        <p:txBody>
          <a:bodyPr vert="horz" lIns="45720" rIns="45720" rtlCol="0" anchor="ctr"/>
          <a:lstStyle/>
          <a:p>
            <a:pPr algn="ctr" fontAlgn="base"/>
            <a:fld id="{9A0DB2DC-4C9A-4742-B13C-FB6460FD3503}" type="slidenum">
              <a:rPr lang="zh-CN" altLang="en-US" strike="noStrike" noProof="1" dirty="0">
                <a:latin typeface="Franklin Gothic Book" panose="020B0503020102020204" pitchFamily="34" charset="0"/>
                <a:ea typeface="黑体" panose="02010609060101010101" pitchFamily="49" charset="-122"/>
                <a:cs typeface="+mn-cs"/>
              </a:rPr>
            </a:fld>
            <a:endParaRPr lang="zh-CN" altLang="en-US" strike="noStrike" noProof="1">
              <a:latin typeface="Franklin Gothic Book" panose="020B05030201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日期占位符 1"/>
          <p:cNvSpPr>
            <a:spLocks noGrp="1"/>
          </p:cNvSpPr>
          <p:nvPr>
            <p:ph type="dt" sz="half" idx="2"/>
          </p:nvPr>
        </p:nvSpPr>
        <p:spPr>
          <a:xfrm>
            <a:off x="76200" y="6400800"/>
            <a:ext cx="3200400" cy="284163"/>
          </a:xfrm>
          <a:prstGeom prst="rect">
            <a:avLst/>
          </a:prstGeom>
        </p:spPr>
        <p:txBody>
          <a:bodyPr vert="horz" rtlCol="0" anchor="b"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页脚占位符 2"/>
          <p:cNvSpPr>
            <a:spLocks noGrp="1"/>
          </p:cNvSpPr>
          <p:nvPr>
            <p:ph type="ftr" sz="quarter" idx="3"/>
          </p:nvPr>
        </p:nvSpPr>
        <p:spPr>
          <a:xfrm>
            <a:off x="5334000" y="6400800"/>
            <a:ext cx="3733800" cy="284163"/>
          </a:xfrm>
          <a:prstGeom prst="rect">
            <a:avLst/>
          </a:prstGeom>
        </p:spPr>
        <p:txBody>
          <a:bodyPr vert="horz" rtlCol="0" anchor="ctr"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4114800" y="6400800"/>
            <a:ext cx="914400" cy="284163"/>
          </a:xfrm>
          <a:prstGeom prst="rect">
            <a:avLst/>
          </a:prstGeom>
          <a:noFill/>
        </p:spPr>
        <p:txBody>
          <a:bodyPr vert="horz" lIns="45720" rIns="45720" rtlCol="0" anchor="ctr"/>
          <a:lstStyle/>
          <a:p>
            <a:pPr algn="ctr" fontAlgn="base"/>
            <a:fld id="{9A0DB2DC-4C9A-4742-B13C-FB6460FD3503}" type="slidenum">
              <a:rPr lang="zh-CN" altLang="en-US" strike="noStrike" noProof="1" dirty="0">
                <a:latin typeface="Franklin Gothic Book" panose="020B0503020102020204" pitchFamily="34" charset="0"/>
                <a:ea typeface="黑体" panose="02010609060101010101" pitchFamily="49" charset="-122"/>
                <a:cs typeface="+mn-cs"/>
              </a:rPr>
            </a:fld>
            <a:endParaRPr lang="zh-CN" altLang="en-US" strike="noStrike" noProof="1">
              <a:latin typeface="Franklin Gothic Book" panose="020B0503020102020204" pitchFamily="34" charset="0"/>
              <a:ea typeface="黑体" panose="02010609060101010101" pitchFamily="49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7"/>
          <p:cNvSpPr/>
          <p:nvPr/>
        </p:nvSpPr>
        <p:spPr>
          <a:xfrm>
            <a:off x="2786063" y="1054100"/>
            <a:ext cx="5903913" cy="17463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786050" y="228600"/>
            <a:ext cx="5900752" cy="842946"/>
          </a:xfrm>
        </p:spPr>
        <p:txBody>
          <a:bodyPr anchor="b"/>
          <a:lstStyle>
            <a:lvl1pPr algn="ctr">
              <a:defRPr sz="2800" b="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786050" y="1142984"/>
            <a:ext cx="5900750" cy="5143536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5" y="1142984"/>
            <a:ext cx="2257408" cy="5143536"/>
          </a:xfrm>
        </p:spPr>
        <p:txBody>
          <a:bodyPr anchor="ctr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10" name="日期占位符 4"/>
          <p:cNvSpPr>
            <a:spLocks noGrp="1"/>
          </p:cNvSpPr>
          <p:nvPr>
            <p:ph type="dt" sz="half" idx="12"/>
          </p:nvPr>
        </p:nvSpPr>
        <p:spPr>
          <a:xfrm>
            <a:off x="76200" y="6400800"/>
            <a:ext cx="3200400" cy="284163"/>
          </a:xfrm>
          <a:prstGeom prst="rect">
            <a:avLst/>
          </a:prstGeom>
        </p:spPr>
        <p:txBody>
          <a:bodyPr vert="horz" rtlCol="0" anchor="b"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页脚占位符 5"/>
          <p:cNvSpPr>
            <a:spLocks noGrp="1"/>
          </p:cNvSpPr>
          <p:nvPr>
            <p:ph type="ftr" sz="quarter" idx="3"/>
          </p:nvPr>
        </p:nvSpPr>
        <p:spPr>
          <a:xfrm>
            <a:off x="5334000" y="6400800"/>
            <a:ext cx="3733800" cy="284163"/>
          </a:xfrm>
          <a:prstGeom prst="rect">
            <a:avLst/>
          </a:prstGeom>
        </p:spPr>
        <p:txBody>
          <a:bodyPr vert="horz" rtlCol="0" anchor="ctr"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4114800" y="6400800"/>
            <a:ext cx="914400" cy="284163"/>
          </a:xfrm>
          <a:prstGeom prst="rect">
            <a:avLst/>
          </a:prstGeom>
          <a:noFill/>
        </p:spPr>
        <p:txBody>
          <a:bodyPr vert="horz" lIns="45720" rIns="45720" rtlCol="0" anchor="ctr"/>
          <a:lstStyle/>
          <a:p>
            <a:pPr algn="ctr" fontAlgn="base"/>
            <a:fld id="{9A0DB2DC-4C9A-4742-B13C-FB6460FD3503}" type="slidenum">
              <a:rPr lang="zh-CN" altLang="en-US" strike="noStrike" noProof="1" dirty="0">
                <a:latin typeface="Franklin Gothic Book" panose="020B0503020102020204" pitchFamily="34" charset="0"/>
                <a:ea typeface="黑体" panose="02010609060101010101" pitchFamily="49" charset="-122"/>
                <a:cs typeface="+mn-cs"/>
              </a:rPr>
            </a:fld>
            <a:endParaRPr lang="zh-CN" altLang="en-US" strike="noStrike" noProof="1">
              <a:latin typeface="Franklin Gothic Book" panose="020B05030201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3400" y="304800"/>
            <a:ext cx="6400800" cy="685800"/>
          </a:xfrm>
        </p:spPr>
        <p:txBody>
          <a:bodyPr/>
          <a:lstStyle>
            <a:lvl1pPr algn="l">
              <a:defRPr sz="2400" b="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701552" y="1143000"/>
            <a:ext cx="7223248" cy="3980172"/>
          </a:xfrm>
          <a:prstGeom prst="roundRect">
            <a:avLst>
              <a:gd name="adj" fmla="val 18278"/>
            </a:avLst>
          </a:prstGeom>
          <a:solidFill>
            <a:schemeClr val="accent1">
              <a:tint val="40000"/>
            </a:schemeClr>
          </a:solidFill>
          <a:ln w="50800" cap="rnd">
            <a:gradFill flip="none" rotWithShape="1">
              <a:gsLst>
                <a:gs pos="0">
                  <a:schemeClr val="accent1">
                    <a:shade val="50000"/>
                  </a:schemeClr>
                </a:gs>
                <a:gs pos="20000">
                  <a:schemeClr val="accent2">
                    <a:shade val="50000"/>
                  </a:schemeClr>
                </a:gs>
                <a:gs pos="40000">
                  <a:schemeClr val="accent3">
                    <a:shade val="50000"/>
                  </a:schemeClr>
                </a:gs>
                <a:gs pos="60000">
                  <a:schemeClr val="accent4">
                    <a:shade val="50000"/>
                  </a:schemeClr>
                </a:gs>
                <a:gs pos="80000">
                  <a:schemeClr val="accent5">
                    <a:shade val="50000"/>
                  </a:schemeClr>
                </a:gs>
                <a:gs pos="100000">
                  <a:schemeClr val="accent6">
                    <a:shade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round/>
          </a:ln>
          <a:effectLst>
            <a:outerShdw blurRad="50800" dist="38100" dir="5400000" algn="tl" rotWithShape="0">
              <a:prstClr val="black">
                <a:alpha val="5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None/>
              <a:defRPr/>
            </a:pPr>
            <a:r>
              <a:rPr kumimoji="0" lang="zh-CN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62200" y="5410200"/>
            <a:ext cx="5657888" cy="804862"/>
          </a:xfrm>
        </p:spPr>
        <p:txBody>
          <a:bodyPr anchor="ctr"/>
          <a:lstStyle>
            <a:lvl1pPr marL="0" indent="0" algn="r">
              <a:buNone/>
              <a:defRPr sz="1200" b="0"/>
            </a:lvl1pPr>
            <a:lvl2pPr marL="457200" indent="0" algn="r">
              <a:buNone/>
              <a:defRPr sz="1200" b="0"/>
            </a:lvl2pPr>
            <a:lvl3pPr marL="914400" indent="0" algn="r">
              <a:buNone/>
              <a:defRPr sz="1200" b="0"/>
            </a:lvl3pPr>
            <a:lvl4pPr marL="1371600" indent="0" algn="r">
              <a:buNone/>
              <a:defRPr sz="1200" b="0"/>
            </a:lvl4pPr>
            <a:lvl5pPr marL="1828800" indent="0" algn="r">
              <a:buNone/>
              <a:defRPr sz="1200" b="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9" name="日期占位符 4"/>
          <p:cNvSpPr>
            <a:spLocks noGrp="1"/>
          </p:cNvSpPr>
          <p:nvPr>
            <p:ph type="dt" sz="half" idx="12"/>
          </p:nvPr>
        </p:nvSpPr>
        <p:spPr>
          <a:xfrm>
            <a:off x="76200" y="6400800"/>
            <a:ext cx="3200400" cy="284163"/>
          </a:xfrm>
          <a:prstGeom prst="rect">
            <a:avLst/>
          </a:prstGeom>
        </p:spPr>
        <p:txBody>
          <a:bodyPr vert="horz" rtlCol="0" anchor="b"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页脚占位符 5"/>
          <p:cNvSpPr>
            <a:spLocks noGrp="1"/>
          </p:cNvSpPr>
          <p:nvPr>
            <p:ph type="ftr" sz="quarter" idx="3"/>
          </p:nvPr>
        </p:nvSpPr>
        <p:spPr>
          <a:xfrm>
            <a:off x="5334000" y="6400800"/>
            <a:ext cx="3733800" cy="284163"/>
          </a:xfrm>
          <a:prstGeom prst="rect">
            <a:avLst/>
          </a:prstGeom>
        </p:spPr>
        <p:txBody>
          <a:bodyPr vert="horz" rtlCol="0" anchor="ctr"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4114800" y="6400800"/>
            <a:ext cx="914400" cy="284163"/>
          </a:xfrm>
          <a:prstGeom prst="rect">
            <a:avLst/>
          </a:prstGeom>
          <a:noFill/>
        </p:spPr>
        <p:txBody>
          <a:bodyPr vert="horz" lIns="45720" rIns="45720" rtlCol="0" anchor="ctr"/>
          <a:lstStyle/>
          <a:p>
            <a:pPr algn="ctr" fontAlgn="base"/>
            <a:fld id="{9A0DB2DC-4C9A-4742-B13C-FB6460FD3503}" type="slidenum">
              <a:rPr lang="zh-CN" altLang="en-US" strike="noStrike" noProof="1" dirty="0">
                <a:latin typeface="Franklin Gothic Book" panose="020B0503020102020204" pitchFamily="34" charset="0"/>
                <a:ea typeface="黑体" panose="02010609060101010101" pitchFamily="49" charset="-122"/>
                <a:cs typeface="+mn-cs"/>
              </a:rPr>
            </a:fld>
            <a:endParaRPr lang="zh-CN" altLang="en-US" strike="noStrike" noProof="1">
              <a:latin typeface="Franklin Gothic Book" panose="020B0503020102020204" pitchFamily="34" charset="0"/>
              <a:ea typeface="黑体" panose="02010609060101010101" pitchFamily="49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9"/>
          <p:cNvSpPr/>
          <p:nvPr/>
        </p:nvSpPr>
        <p:spPr>
          <a:xfrm>
            <a:off x="457200" y="1411288"/>
            <a:ext cx="8229600" cy="17463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20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2pPr>
            <a:lvl3pPr marL="914400" indent="0">
              <a:buNone/>
              <a:defRPr sz="18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3pPr>
            <a:lvl4pPr marL="13716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4pPr>
            <a:lvl5pPr marL="18288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20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2pPr>
            <a:lvl3pPr marL="914400" indent="0">
              <a:buNone/>
              <a:defRPr sz="18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3pPr>
            <a:lvl4pPr marL="13716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4pPr>
            <a:lvl5pPr marL="18288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10" name="日期占位符 6"/>
          <p:cNvSpPr>
            <a:spLocks noGrp="1"/>
          </p:cNvSpPr>
          <p:nvPr>
            <p:ph type="dt" sz="half" idx="12"/>
          </p:nvPr>
        </p:nvSpPr>
        <p:spPr>
          <a:xfrm>
            <a:off x="76200" y="6400800"/>
            <a:ext cx="3200400" cy="284163"/>
          </a:xfrm>
          <a:prstGeom prst="rect">
            <a:avLst/>
          </a:prstGeom>
        </p:spPr>
        <p:txBody>
          <a:bodyPr vert="horz" rtlCol="0" anchor="b"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页脚占位符 7"/>
          <p:cNvSpPr>
            <a:spLocks noGrp="1"/>
          </p:cNvSpPr>
          <p:nvPr>
            <p:ph type="ftr" sz="quarter" idx="13"/>
          </p:nvPr>
        </p:nvSpPr>
        <p:spPr>
          <a:xfrm>
            <a:off x="5334000" y="6400800"/>
            <a:ext cx="3733800" cy="284163"/>
          </a:xfrm>
          <a:prstGeom prst="rect">
            <a:avLst/>
          </a:prstGeom>
        </p:spPr>
        <p:txBody>
          <a:bodyPr vert="horz" rtlCol="0" anchor="ctr"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灯片编号占位符 8"/>
          <p:cNvSpPr>
            <a:spLocks noGrp="1"/>
          </p:cNvSpPr>
          <p:nvPr>
            <p:ph type="sldNum" sz="quarter" idx="14"/>
          </p:nvPr>
        </p:nvSpPr>
        <p:spPr>
          <a:xfrm>
            <a:off x="4114800" y="6400800"/>
            <a:ext cx="914400" cy="284163"/>
          </a:xfrm>
          <a:prstGeom prst="rect">
            <a:avLst/>
          </a:prstGeom>
          <a:noFill/>
        </p:spPr>
        <p:txBody>
          <a:bodyPr vert="horz" lIns="45720" rIns="45720" rtlCol="0" anchor="ctr"/>
          <a:lstStyle/>
          <a:p>
            <a:pPr algn="ctr" fontAlgn="base"/>
            <a:fld id="{9A0DB2DC-4C9A-4742-B13C-FB6460FD3503}" type="slidenum">
              <a:rPr lang="zh-CN" altLang="en-US" strike="noStrike" noProof="1" dirty="0">
                <a:latin typeface="Franklin Gothic Book" panose="020B0503020102020204" pitchFamily="34" charset="0"/>
                <a:ea typeface="黑体" panose="02010609060101010101" pitchFamily="49" charset="-122"/>
                <a:cs typeface="+mn-cs"/>
              </a:rPr>
            </a:fld>
            <a:endParaRPr lang="zh-CN" altLang="en-US" strike="noStrike" noProof="1">
              <a:latin typeface="Franklin Gothic Book" panose="020B05030201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6"/>
          <p:cNvSpPr/>
          <p:nvPr/>
        </p:nvSpPr>
        <p:spPr>
          <a:xfrm>
            <a:off x="457200" y="1411288"/>
            <a:ext cx="8229600" cy="17463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10" name="日期占位符 3"/>
          <p:cNvSpPr>
            <a:spLocks noGrp="1"/>
          </p:cNvSpPr>
          <p:nvPr>
            <p:ph type="dt" sz="half" idx="2"/>
          </p:nvPr>
        </p:nvSpPr>
        <p:spPr>
          <a:xfrm>
            <a:off x="76200" y="6400800"/>
            <a:ext cx="3200400" cy="284163"/>
          </a:xfrm>
          <a:prstGeom prst="rect">
            <a:avLst/>
          </a:prstGeom>
        </p:spPr>
        <p:txBody>
          <a:bodyPr vert="horz" rtlCol="0" anchor="b"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页脚占位符 4"/>
          <p:cNvSpPr>
            <a:spLocks noGrp="1"/>
          </p:cNvSpPr>
          <p:nvPr>
            <p:ph type="ftr" sz="quarter" idx="3"/>
          </p:nvPr>
        </p:nvSpPr>
        <p:spPr>
          <a:xfrm>
            <a:off x="5334000" y="6400800"/>
            <a:ext cx="3733800" cy="284163"/>
          </a:xfrm>
          <a:prstGeom prst="rect">
            <a:avLst/>
          </a:prstGeom>
        </p:spPr>
        <p:txBody>
          <a:bodyPr vert="horz" rtlCol="0" anchor="ctr"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4114800" y="6400800"/>
            <a:ext cx="914400" cy="284163"/>
          </a:xfrm>
          <a:prstGeom prst="rect">
            <a:avLst/>
          </a:prstGeom>
          <a:noFill/>
        </p:spPr>
        <p:txBody>
          <a:bodyPr vert="horz" lIns="45720" rIns="45720" rtlCol="0" anchor="ctr"/>
          <a:lstStyle/>
          <a:p>
            <a:pPr algn="ctr" fontAlgn="base"/>
            <a:fld id="{9A0DB2DC-4C9A-4742-B13C-FB6460FD3503}" type="slidenum">
              <a:rPr lang="zh-CN" altLang="en-US" strike="noStrike" noProof="1" dirty="0">
                <a:latin typeface="Franklin Gothic Book" panose="020B0503020102020204" pitchFamily="34" charset="0"/>
                <a:ea typeface="黑体" panose="02010609060101010101" pitchFamily="49" charset="-122"/>
                <a:cs typeface="+mn-cs"/>
              </a:rPr>
            </a:fld>
            <a:endParaRPr lang="zh-CN" altLang="en-US" strike="noStrike" noProof="1">
              <a:latin typeface="Franklin Gothic Book" panose="020B05030201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215206" y="274638"/>
            <a:ext cx="1471594" cy="6011882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686568" cy="6011882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Franklin Gothic Book" panose="020B0503020102020204" pitchFamily="34" charset="0"/>
                <a:ea typeface="黑体" panose="02010609060101010101" pitchFamily="49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Franklin Gothic Book" panose="020B0503020102020204" pitchFamily="34" charset="0"/>
                <a:ea typeface="黑体" panose="02010609060101010101" pitchFamily="49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 spd="slow">
    <p:random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Franklin Gothic Book" panose="020B0503020102020204" pitchFamily="34" charset="0"/>
                <a:ea typeface="黑体" panose="02010609060101010101" pitchFamily="49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 spd="slow">
    <p:random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6"/>
          <p:cNvSpPr/>
          <p:nvPr/>
        </p:nvSpPr>
        <p:spPr>
          <a:xfrm>
            <a:off x="685800" y="3143250"/>
            <a:ext cx="7772400" cy="17463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143248"/>
            <a:ext cx="7772400" cy="1362075"/>
          </a:xfrm>
        </p:spPr>
        <p:txBody>
          <a:bodyPr anchor="t"/>
          <a:lstStyle>
            <a:lvl1pPr algn="ctr">
              <a:defRPr sz="4000" b="0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1643061"/>
            <a:ext cx="7772400" cy="1500187"/>
          </a:xfrm>
        </p:spPr>
        <p:txBody>
          <a:bodyPr anchor="b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10" name="日期占位符 3"/>
          <p:cNvSpPr>
            <a:spLocks noGrp="1"/>
          </p:cNvSpPr>
          <p:nvPr>
            <p:ph type="dt" sz="half" idx="2"/>
          </p:nvPr>
        </p:nvSpPr>
        <p:spPr>
          <a:xfrm>
            <a:off x="76200" y="6400800"/>
            <a:ext cx="3200400" cy="284163"/>
          </a:xfrm>
          <a:prstGeom prst="rect">
            <a:avLst/>
          </a:prstGeom>
        </p:spPr>
        <p:txBody>
          <a:bodyPr vert="horz" rtlCol="0" anchor="b"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页脚占位符 4"/>
          <p:cNvSpPr>
            <a:spLocks noGrp="1"/>
          </p:cNvSpPr>
          <p:nvPr>
            <p:ph type="ftr" sz="quarter" idx="3"/>
          </p:nvPr>
        </p:nvSpPr>
        <p:spPr>
          <a:xfrm>
            <a:off x="5334000" y="6400800"/>
            <a:ext cx="3733800" cy="284163"/>
          </a:xfrm>
          <a:prstGeom prst="rect">
            <a:avLst/>
          </a:prstGeom>
        </p:spPr>
        <p:txBody>
          <a:bodyPr vert="horz" rtlCol="0" anchor="ctr"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4114800" y="6400800"/>
            <a:ext cx="914400" cy="284163"/>
          </a:xfrm>
          <a:prstGeom prst="rect">
            <a:avLst/>
          </a:prstGeom>
          <a:noFill/>
        </p:spPr>
        <p:txBody>
          <a:bodyPr vert="horz" lIns="45720" rIns="45720" rtlCol="0" anchor="ctr"/>
          <a:lstStyle/>
          <a:p>
            <a:pPr algn="ctr" fontAlgn="base"/>
            <a:fld id="{9A0DB2DC-4C9A-4742-B13C-FB6460FD3503}" type="slidenum">
              <a:rPr lang="zh-CN" altLang="en-US" strike="noStrike" noProof="1" dirty="0">
                <a:latin typeface="Franklin Gothic Book" panose="020B0503020102020204" pitchFamily="34" charset="0"/>
                <a:ea typeface="黑体" panose="02010609060101010101" pitchFamily="49" charset="-122"/>
                <a:cs typeface="+mn-cs"/>
              </a:rPr>
            </a:fld>
            <a:endParaRPr lang="zh-CN" altLang="en-US" strike="noStrike" noProof="1">
              <a:latin typeface="Franklin Gothic Book" panose="020B05030201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7"/>
          <p:cNvSpPr/>
          <p:nvPr/>
        </p:nvSpPr>
        <p:spPr>
          <a:xfrm>
            <a:off x="457200" y="1411288"/>
            <a:ext cx="8229600" cy="17463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10" name="日期占位符 4"/>
          <p:cNvSpPr>
            <a:spLocks noGrp="1"/>
          </p:cNvSpPr>
          <p:nvPr>
            <p:ph type="dt" sz="half" idx="12"/>
          </p:nvPr>
        </p:nvSpPr>
        <p:spPr>
          <a:xfrm>
            <a:off x="76200" y="6400800"/>
            <a:ext cx="3200400" cy="284163"/>
          </a:xfrm>
          <a:prstGeom prst="rect">
            <a:avLst/>
          </a:prstGeom>
        </p:spPr>
        <p:txBody>
          <a:bodyPr vert="horz" rtlCol="0" anchor="b"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页脚占位符 5"/>
          <p:cNvSpPr>
            <a:spLocks noGrp="1"/>
          </p:cNvSpPr>
          <p:nvPr>
            <p:ph type="ftr" sz="quarter" idx="3"/>
          </p:nvPr>
        </p:nvSpPr>
        <p:spPr>
          <a:xfrm>
            <a:off x="5334000" y="6400800"/>
            <a:ext cx="3733800" cy="284163"/>
          </a:xfrm>
          <a:prstGeom prst="rect">
            <a:avLst/>
          </a:prstGeom>
        </p:spPr>
        <p:txBody>
          <a:bodyPr vert="horz" rtlCol="0" anchor="ctr"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4114800" y="6400800"/>
            <a:ext cx="914400" cy="284163"/>
          </a:xfrm>
          <a:prstGeom prst="rect">
            <a:avLst/>
          </a:prstGeom>
          <a:noFill/>
        </p:spPr>
        <p:txBody>
          <a:bodyPr vert="horz" lIns="45720" rIns="45720" rtlCol="0" anchor="ctr"/>
          <a:lstStyle/>
          <a:p>
            <a:pPr algn="ctr" fontAlgn="base"/>
            <a:fld id="{9A0DB2DC-4C9A-4742-B13C-FB6460FD3503}" type="slidenum">
              <a:rPr lang="zh-CN" altLang="en-US" strike="noStrike" noProof="1" dirty="0">
                <a:latin typeface="Franklin Gothic Book" panose="020B0503020102020204" pitchFamily="34" charset="0"/>
                <a:ea typeface="黑体" panose="02010609060101010101" pitchFamily="49" charset="-122"/>
                <a:cs typeface="+mn-cs"/>
              </a:rPr>
            </a:fld>
            <a:endParaRPr lang="zh-CN" altLang="en-US" strike="noStrike" noProof="1">
              <a:latin typeface="Franklin Gothic Book" panose="020B05030201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9"/>
          <p:cNvSpPr/>
          <p:nvPr/>
        </p:nvSpPr>
        <p:spPr>
          <a:xfrm>
            <a:off x="457200" y="1411288"/>
            <a:ext cx="8229600" cy="17463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20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2pPr>
            <a:lvl3pPr marL="914400" indent="0">
              <a:buNone/>
              <a:defRPr sz="18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3pPr>
            <a:lvl4pPr marL="13716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4pPr>
            <a:lvl5pPr marL="18288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20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2pPr>
            <a:lvl3pPr marL="914400" indent="0">
              <a:buNone/>
              <a:defRPr sz="18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3pPr>
            <a:lvl4pPr marL="13716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4pPr>
            <a:lvl5pPr marL="18288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10" name="日期占位符 6"/>
          <p:cNvSpPr>
            <a:spLocks noGrp="1"/>
          </p:cNvSpPr>
          <p:nvPr>
            <p:ph type="dt" sz="half" idx="12"/>
          </p:nvPr>
        </p:nvSpPr>
        <p:spPr>
          <a:xfrm>
            <a:off x="76200" y="6400800"/>
            <a:ext cx="3200400" cy="284163"/>
          </a:xfrm>
          <a:prstGeom prst="rect">
            <a:avLst/>
          </a:prstGeom>
        </p:spPr>
        <p:txBody>
          <a:bodyPr vert="horz" rtlCol="0" anchor="b"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页脚占位符 7"/>
          <p:cNvSpPr>
            <a:spLocks noGrp="1"/>
          </p:cNvSpPr>
          <p:nvPr>
            <p:ph type="ftr" sz="quarter" idx="13"/>
          </p:nvPr>
        </p:nvSpPr>
        <p:spPr>
          <a:xfrm>
            <a:off x="5334000" y="6400800"/>
            <a:ext cx="3733800" cy="284163"/>
          </a:xfrm>
          <a:prstGeom prst="rect">
            <a:avLst/>
          </a:prstGeom>
        </p:spPr>
        <p:txBody>
          <a:bodyPr vert="horz" rtlCol="0" anchor="ctr"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灯片编号占位符 8"/>
          <p:cNvSpPr>
            <a:spLocks noGrp="1"/>
          </p:cNvSpPr>
          <p:nvPr>
            <p:ph type="sldNum" sz="quarter" idx="14"/>
          </p:nvPr>
        </p:nvSpPr>
        <p:spPr>
          <a:xfrm>
            <a:off x="4114800" y="6400800"/>
            <a:ext cx="914400" cy="284163"/>
          </a:xfrm>
          <a:prstGeom prst="rect">
            <a:avLst/>
          </a:prstGeom>
          <a:noFill/>
        </p:spPr>
        <p:txBody>
          <a:bodyPr vert="horz" lIns="45720" rIns="45720" rtlCol="0" anchor="ctr"/>
          <a:lstStyle/>
          <a:p>
            <a:pPr algn="ctr" fontAlgn="base"/>
            <a:fld id="{9A0DB2DC-4C9A-4742-B13C-FB6460FD3503}" type="slidenum">
              <a:rPr lang="zh-CN" altLang="en-US" strike="noStrike" noProof="1" dirty="0">
                <a:latin typeface="Franklin Gothic Book" panose="020B0503020102020204" pitchFamily="34" charset="0"/>
                <a:ea typeface="黑体" panose="02010609060101010101" pitchFamily="49" charset="-122"/>
                <a:cs typeface="+mn-cs"/>
              </a:rPr>
            </a:fld>
            <a:endParaRPr lang="zh-CN" altLang="en-US" strike="noStrike" noProof="1">
              <a:latin typeface="Franklin Gothic Book" panose="020B05030201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日期占位符 1"/>
          <p:cNvSpPr>
            <a:spLocks noGrp="1"/>
          </p:cNvSpPr>
          <p:nvPr>
            <p:ph type="dt" sz="half" idx="2"/>
          </p:nvPr>
        </p:nvSpPr>
        <p:spPr>
          <a:xfrm>
            <a:off x="76200" y="6400800"/>
            <a:ext cx="3200400" cy="284163"/>
          </a:xfrm>
          <a:prstGeom prst="rect">
            <a:avLst/>
          </a:prstGeom>
        </p:spPr>
        <p:txBody>
          <a:bodyPr vert="horz" rtlCol="0" anchor="b"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页脚占位符 2"/>
          <p:cNvSpPr>
            <a:spLocks noGrp="1"/>
          </p:cNvSpPr>
          <p:nvPr>
            <p:ph type="ftr" sz="quarter" idx="3"/>
          </p:nvPr>
        </p:nvSpPr>
        <p:spPr>
          <a:xfrm>
            <a:off x="5334000" y="6400800"/>
            <a:ext cx="3733800" cy="284163"/>
          </a:xfrm>
          <a:prstGeom prst="rect">
            <a:avLst/>
          </a:prstGeom>
        </p:spPr>
        <p:txBody>
          <a:bodyPr vert="horz" rtlCol="0" anchor="ctr"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4114800" y="6400800"/>
            <a:ext cx="914400" cy="284163"/>
          </a:xfrm>
          <a:prstGeom prst="rect">
            <a:avLst/>
          </a:prstGeom>
          <a:noFill/>
        </p:spPr>
        <p:txBody>
          <a:bodyPr vert="horz" lIns="45720" rIns="45720" rtlCol="0" anchor="ctr"/>
          <a:lstStyle/>
          <a:p>
            <a:pPr algn="ctr" fontAlgn="base"/>
            <a:fld id="{9A0DB2DC-4C9A-4742-B13C-FB6460FD3503}" type="slidenum">
              <a:rPr lang="zh-CN" altLang="en-US" strike="noStrike" noProof="1" dirty="0">
                <a:latin typeface="Franklin Gothic Book" panose="020B0503020102020204" pitchFamily="34" charset="0"/>
                <a:ea typeface="黑体" panose="02010609060101010101" pitchFamily="49" charset="-122"/>
                <a:cs typeface="+mn-cs"/>
              </a:rPr>
            </a:fld>
            <a:endParaRPr lang="zh-CN" altLang="en-US" strike="noStrike" noProof="1">
              <a:latin typeface="Franklin Gothic Book" panose="020B0503020102020204" pitchFamily="34" charset="0"/>
              <a:ea typeface="黑体" panose="02010609060101010101" pitchFamily="49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7"/>
          <p:cNvSpPr/>
          <p:nvPr/>
        </p:nvSpPr>
        <p:spPr>
          <a:xfrm>
            <a:off x="2786063" y="1054100"/>
            <a:ext cx="5903913" cy="17463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786050" y="228600"/>
            <a:ext cx="5900752" cy="842946"/>
          </a:xfrm>
        </p:spPr>
        <p:txBody>
          <a:bodyPr anchor="b"/>
          <a:lstStyle>
            <a:lvl1pPr algn="ctr">
              <a:defRPr sz="2800" b="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786050" y="1142984"/>
            <a:ext cx="5900750" cy="5143536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5" y="1142984"/>
            <a:ext cx="2257408" cy="5143536"/>
          </a:xfrm>
        </p:spPr>
        <p:txBody>
          <a:bodyPr anchor="ctr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10" name="日期占位符 4"/>
          <p:cNvSpPr>
            <a:spLocks noGrp="1"/>
          </p:cNvSpPr>
          <p:nvPr>
            <p:ph type="dt" sz="half" idx="12"/>
          </p:nvPr>
        </p:nvSpPr>
        <p:spPr>
          <a:xfrm>
            <a:off x="76200" y="6400800"/>
            <a:ext cx="3200400" cy="284163"/>
          </a:xfrm>
          <a:prstGeom prst="rect">
            <a:avLst/>
          </a:prstGeom>
        </p:spPr>
        <p:txBody>
          <a:bodyPr vert="horz" rtlCol="0" anchor="b"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页脚占位符 5"/>
          <p:cNvSpPr>
            <a:spLocks noGrp="1"/>
          </p:cNvSpPr>
          <p:nvPr>
            <p:ph type="ftr" sz="quarter" idx="3"/>
          </p:nvPr>
        </p:nvSpPr>
        <p:spPr>
          <a:xfrm>
            <a:off x="5334000" y="6400800"/>
            <a:ext cx="3733800" cy="284163"/>
          </a:xfrm>
          <a:prstGeom prst="rect">
            <a:avLst/>
          </a:prstGeom>
        </p:spPr>
        <p:txBody>
          <a:bodyPr vert="horz" rtlCol="0" anchor="ctr"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4114800" y="6400800"/>
            <a:ext cx="914400" cy="284163"/>
          </a:xfrm>
          <a:prstGeom prst="rect">
            <a:avLst/>
          </a:prstGeom>
          <a:noFill/>
        </p:spPr>
        <p:txBody>
          <a:bodyPr vert="horz" lIns="45720" rIns="45720" rtlCol="0" anchor="ctr"/>
          <a:lstStyle/>
          <a:p>
            <a:pPr algn="ctr" fontAlgn="base"/>
            <a:fld id="{9A0DB2DC-4C9A-4742-B13C-FB6460FD3503}" type="slidenum">
              <a:rPr lang="zh-CN" altLang="en-US" strike="noStrike" noProof="1" dirty="0">
                <a:latin typeface="Franklin Gothic Book" panose="020B0503020102020204" pitchFamily="34" charset="0"/>
                <a:ea typeface="黑体" panose="02010609060101010101" pitchFamily="49" charset="-122"/>
                <a:cs typeface="+mn-cs"/>
              </a:rPr>
            </a:fld>
            <a:endParaRPr lang="zh-CN" altLang="en-US" strike="noStrike" noProof="1">
              <a:latin typeface="Franklin Gothic Book" panose="020B05030201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3400" y="304800"/>
            <a:ext cx="6400800" cy="685800"/>
          </a:xfrm>
        </p:spPr>
        <p:txBody>
          <a:bodyPr/>
          <a:lstStyle>
            <a:lvl1pPr algn="l">
              <a:defRPr sz="2400" b="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701552" y="1143000"/>
            <a:ext cx="7223248" cy="3980172"/>
          </a:xfrm>
          <a:prstGeom prst="roundRect">
            <a:avLst>
              <a:gd name="adj" fmla="val 18278"/>
            </a:avLst>
          </a:prstGeom>
          <a:solidFill>
            <a:schemeClr val="accent1">
              <a:tint val="40000"/>
            </a:schemeClr>
          </a:solidFill>
          <a:ln w="50800" cap="rnd">
            <a:gradFill flip="none" rotWithShape="1">
              <a:gsLst>
                <a:gs pos="0">
                  <a:schemeClr val="accent1">
                    <a:shade val="50000"/>
                  </a:schemeClr>
                </a:gs>
                <a:gs pos="20000">
                  <a:schemeClr val="accent2">
                    <a:shade val="50000"/>
                  </a:schemeClr>
                </a:gs>
                <a:gs pos="40000">
                  <a:schemeClr val="accent3">
                    <a:shade val="50000"/>
                  </a:schemeClr>
                </a:gs>
                <a:gs pos="60000">
                  <a:schemeClr val="accent4">
                    <a:shade val="50000"/>
                  </a:schemeClr>
                </a:gs>
                <a:gs pos="80000">
                  <a:schemeClr val="accent5">
                    <a:shade val="50000"/>
                  </a:schemeClr>
                </a:gs>
                <a:gs pos="100000">
                  <a:schemeClr val="accent6">
                    <a:shade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round/>
          </a:ln>
          <a:effectLst>
            <a:outerShdw blurRad="50800" dist="38100" dir="5400000" algn="tl" rotWithShape="0">
              <a:prstClr val="black">
                <a:alpha val="5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None/>
              <a:defRPr/>
            </a:pPr>
            <a:r>
              <a:rPr kumimoji="0" lang="zh-CN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62200" y="5410200"/>
            <a:ext cx="5657888" cy="804862"/>
          </a:xfrm>
        </p:spPr>
        <p:txBody>
          <a:bodyPr anchor="ctr"/>
          <a:lstStyle>
            <a:lvl1pPr marL="0" indent="0" algn="r">
              <a:buNone/>
              <a:defRPr sz="1200" b="0"/>
            </a:lvl1pPr>
            <a:lvl2pPr marL="457200" indent="0" algn="r">
              <a:buNone/>
              <a:defRPr sz="1200" b="0"/>
            </a:lvl2pPr>
            <a:lvl3pPr marL="914400" indent="0" algn="r">
              <a:buNone/>
              <a:defRPr sz="1200" b="0"/>
            </a:lvl3pPr>
            <a:lvl4pPr marL="1371600" indent="0" algn="r">
              <a:buNone/>
              <a:defRPr sz="1200" b="0"/>
            </a:lvl4pPr>
            <a:lvl5pPr marL="1828800" indent="0" algn="r">
              <a:buNone/>
              <a:defRPr sz="1200" b="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9" name="日期占位符 4"/>
          <p:cNvSpPr>
            <a:spLocks noGrp="1"/>
          </p:cNvSpPr>
          <p:nvPr>
            <p:ph type="dt" sz="half" idx="12"/>
          </p:nvPr>
        </p:nvSpPr>
        <p:spPr>
          <a:xfrm>
            <a:off x="76200" y="6400800"/>
            <a:ext cx="3200400" cy="284163"/>
          </a:xfrm>
          <a:prstGeom prst="rect">
            <a:avLst/>
          </a:prstGeom>
        </p:spPr>
        <p:txBody>
          <a:bodyPr vert="horz" rtlCol="0" anchor="b"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页脚占位符 5"/>
          <p:cNvSpPr>
            <a:spLocks noGrp="1"/>
          </p:cNvSpPr>
          <p:nvPr>
            <p:ph type="ftr" sz="quarter" idx="3"/>
          </p:nvPr>
        </p:nvSpPr>
        <p:spPr>
          <a:xfrm>
            <a:off x="5334000" y="6400800"/>
            <a:ext cx="3733800" cy="284163"/>
          </a:xfrm>
          <a:prstGeom prst="rect">
            <a:avLst/>
          </a:prstGeom>
        </p:spPr>
        <p:txBody>
          <a:bodyPr vert="horz" rtlCol="0" anchor="ctr"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4114800" y="6400800"/>
            <a:ext cx="914400" cy="284163"/>
          </a:xfrm>
          <a:prstGeom prst="rect">
            <a:avLst/>
          </a:prstGeom>
          <a:noFill/>
        </p:spPr>
        <p:txBody>
          <a:bodyPr vert="horz" lIns="45720" rIns="45720" rtlCol="0" anchor="ctr"/>
          <a:lstStyle/>
          <a:p>
            <a:pPr algn="ctr" fontAlgn="base"/>
            <a:fld id="{9A0DB2DC-4C9A-4742-B13C-FB6460FD3503}" type="slidenum">
              <a:rPr lang="zh-CN" altLang="en-US" strike="noStrike" noProof="1" dirty="0">
                <a:latin typeface="Franklin Gothic Book" panose="020B0503020102020204" pitchFamily="34" charset="0"/>
                <a:ea typeface="黑体" panose="02010609060101010101" pitchFamily="49" charset="-122"/>
                <a:cs typeface="+mn-cs"/>
              </a:rPr>
            </a:fld>
            <a:endParaRPr lang="zh-CN" altLang="en-US" strike="noStrike" noProof="1">
              <a:latin typeface="Franklin Gothic Book" panose="020B0503020102020204" pitchFamily="34" charset="0"/>
              <a:ea typeface="黑体" panose="02010609060101010101" pitchFamily="49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日期占位符 1"/>
          <p:cNvSpPr>
            <a:spLocks noGrp="1"/>
          </p:cNvSpPr>
          <p:nvPr>
            <p:ph type="dt" sz="half" idx="2"/>
          </p:nvPr>
        </p:nvSpPr>
        <p:spPr>
          <a:xfrm>
            <a:off x="76200" y="6400800"/>
            <a:ext cx="3200400" cy="284163"/>
          </a:xfrm>
          <a:prstGeom prst="rect">
            <a:avLst/>
          </a:prstGeom>
        </p:spPr>
        <p:txBody>
          <a:bodyPr vert="horz" rtlCol="0" anchor="b"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页脚占位符 2"/>
          <p:cNvSpPr>
            <a:spLocks noGrp="1"/>
          </p:cNvSpPr>
          <p:nvPr>
            <p:ph type="ftr" sz="quarter" idx="3"/>
          </p:nvPr>
        </p:nvSpPr>
        <p:spPr>
          <a:xfrm>
            <a:off x="5334000" y="6400800"/>
            <a:ext cx="3733800" cy="284163"/>
          </a:xfrm>
          <a:prstGeom prst="rect">
            <a:avLst/>
          </a:prstGeom>
        </p:spPr>
        <p:txBody>
          <a:bodyPr vert="horz" rtlCol="0" anchor="ctr"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4114800" y="6400800"/>
            <a:ext cx="914400" cy="284163"/>
          </a:xfrm>
          <a:prstGeom prst="rect">
            <a:avLst/>
          </a:prstGeom>
          <a:noFill/>
        </p:spPr>
        <p:txBody>
          <a:bodyPr vert="horz" lIns="45720" rIns="45720" rtlCol="0" anchor="ctr"/>
          <a:lstStyle/>
          <a:p>
            <a:pPr algn="ctr" fontAlgn="base"/>
            <a:fld id="{9A0DB2DC-4C9A-4742-B13C-FB6460FD3503}" type="slidenum">
              <a:rPr lang="zh-CN" altLang="en-US" strike="noStrike" noProof="1" dirty="0">
                <a:latin typeface="Franklin Gothic Book" panose="020B0503020102020204" pitchFamily="34" charset="0"/>
                <a:ea typeface="黑体" panose="02010609060101010101" pitchFamily="49" charset="-122"/>
                <a:cs typeface="+mn-cs"/>
              </a:rPr>
            </a:fld>
            <a:endParaRPr lang="zh-CN" altLang="en-US" strike="noStrike" noProof="1">
              <a:latin typeface="Franklin Gothic Book" panose="020B0503020102020204" pitchFamily="34" charset="0"/>
              <a:ea typeface="黑体" panose="02010609060101010101" pitchFamily="49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6"/>
          <p:cNvSpPr/>
          <p:nvPr/>
        </p:nvSpPr>
        <p:spPr>
          <a:xfrm>
            <a:off x="457200" y="1411288"/>
            <a:ext cx="8229600" cy="17463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10" name="日期占位符 3"/>
          <p:cNvSpPr>
            <a:spLocks noGrp="1"/>
          </p:cNvSpPr>
          <p:nvPr>
            <p:ph type="dt" sz="half" idx="2"/>
          </p:nvPr>
        </p:nvSpPr>
        <p:spPr>
          <a:xfrm>
            <a:off x="76200" y="6400800"/>
            <a:ext cx="3200400" cy="284163"/>
          </a:xfrm>
          <a:prstGeom prst="rect">
            <a:avLst/>
          </a:prstGeom>
        </p:spPr>
        <p:txBody>
          <a:bodyPr vert="horz" rtlCol="0" anchor="b"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页脚占位符 4"/>
          <p:cNvSpPr>
            <a:spLocks noGrp="1"/>
          </p:cNvSpPr>
          <p:nvPr>
            <p:ph type="ftr" sz="quarter" idx="3"/>
          </p:nvPr>
        </p:nvSpPr>
        <p:spPr>
          <a:xfrm>
            <a:off x="5334000" y="6400800"/>
            <a:ext cx="3733800" cy="284163"/>
          </a:xfrm>
          <a:prstGeom prst="rect">
            <a:avLst/>
          </a:prstGeom>
        </p:spPr>
        <p:txBody>
          <a:bodyPr vert="horz" rtlCol="0" anchor="ctr"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4114800" y="6400800"/>
            <a:ext cx="914400" cy="284163"/>
          </a:xfrm>
          <a:prstGeom prst="rect">
            <a:avLst/>
          </a:prstGeom>
          <a:noFill/>
        </p:spPr>
        <p:txBody>
          <a:bodyPr vert="horz" lIns="45720" rIns="45720" rtlCol="0" anchor="ctr"/>
          <a:lstStyle/>
          <a:p>
            <a:pPr algn="ctr" fontAlgn="base"/>
            <a:fld id="{9A0DB2DC-4C9A-4742-B13C-FB6460FD3503}" type="slidenum">
              <a:rPr lang="zh-CN" altLang="en-US" strike="noStrike" noProof="1" dirty="0">
                <a:latin typeface="Franklin Gothic Book" panose="020B0503020102020204" pitchFamily="34" charset="0"/>
                <a:ea typeface="黑体" panose="02010609060101010101" pitchFamily="49" charset="-122"/>
                <a:cs typeface="+mn-cs"/>
              </a:rPr>
            </a:fld>
            <a:endParaRPr lang="zh-CN" altLang="en-US" strike="noStrike" noProof="1">
              <a:latin typeface="Franklin Gothic Book" panose="020B05030201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215206" y="274638"/>
            <a:ext cx="1471594" cy="6011882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686568" cy="6011882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Franklin Gothic Book" panose="020B0503020102020204" pitchFamily="34" charset="0"/>
                <a:ea typeface="黑体" panose="02010609060101010101" pitchFamily="49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4" name="图片 6"/>
          <p:cNvPicPr>
            <a:picLocks noChangeAspect="1"/>
          </p:cNvPicPr>
          <p:nvPr userDrawn="1"/>
        </p:nvPicPr>
        <p:blipFill>
          <a:blip r:embed="rId2"/>
          <a:srcRect l="16885"/>
          <a:stretch>
            <a:fillRect/>
          </a:stretch>
        </p:blipFill>
        <p:spPr>
          <a:xfrm>
            <a:off x="-12700" y="-9525"/>
            <a:ext cx="9161463" cy="6867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任意多边形 34"/>
          <p:cNvSpPr/>
          <p:nvPr userDrawn="1"/>
        </p:nvSpPr>
        <p:spPr>
          <a:xfrm>
            <a:off x="-6985" y="379731"/>
            <a:ext cx="6628130" cy="76200"/>
          </a:xfrm>
          <a:custGeom>
            <a:avLst/>
            <a:gdLst>
              <a:gd name="connsiteX0" fmla="*/ 0 w 8821621"/>
              <a:gd name="connsiteY0" fmla="*/ 0 h 98038"/>
              <a:gd name="connsiteX1" fmla="*/ 8723583 w 8821621"/>
              <a:gd name="connsiteY1" fmla="*/ 0 h 98038"/>
              <a:gd name="connsiteX2" fmla="*/ 8821621 w 8821621"/>
              <a:gd name="connsiteY2" fmla="*/ 98038 h 98038"/>
              <a:gd name="connsiteX3" fmla="*/ 0 w 8821621"/>
              <a:gd name="connsiteY3" fmla="*/ 98038 h 98038"/>
              <a:gd name="connsiteX4" fmla="*/ 0 w 8821621"/>
              <a:gd name="connsiteY4" fmla="*/ 0 h 98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821621" h="98038">
                <a:moveTo>
                  <a:pt x="0" y="0"/>
                </a:moveTo>
                <a:lnTo>
                  <a:pt x="8723583" y="0"/>
                </a:lnTo>
                <a:lnTo>
                  <a:pt x="8821621" y="98038"/>
                </a:lnTo>
                <a:lnTo>
                  <a:pt x="0" y="98038"/>
                </a:lnTo>
                <a:lnTo>
                  <a:pt x="0" y="0"/>
                </a:lnTo>
                <a:close/>
              </a:path>
            </a:pathLst>
          </a:custGeom>
          <a:solidFill>
            <a:srgbClr val="60980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strike="noStrike" kern="0" noProof="1">
              <a:solidFill>
                <a:srgbClr val="FFFFFF"/>
              </a:solidFill>
              <a:latin typeface="+mn-ea"/>
            </a:endParaRPr>
          </a:p>
        </p:txBody>
      </p:sp>
      <p:sp>
        <p:nvSpPr>
          <p:cNvPr id="4" name="任意多边形 35"/>
          <p:cNvSpPr/>
          <p:nvPr userDrawn="1"/>
        </p:nvSpPr>
        <p:spPr>
          <a:xfrm>
            <a:off x="8314225" y="379758"/>
            <a:ext cx="834541" cy="73543"/>
          </a:xfrm>
          <a:custGeom>
            <a:avLst/>
            <a:gdLst>
              <a:gd name="connsiteX0" fmla="*/ 98038 w 1112721"/>
              <a:gd name="connsiteY0" fmla="*/ 0 h 98038"/>
              <a:gd name="connsiteX1" fmla="*/ 1112721 w 1112721"/>
              <a:gd name="connsiteY1" fmla="*/ 0 h 98038"/>
              <a:gd name="connsiteX2" fmla="*/ 1112721 w 1112721"/>
              <a:gd name="connsiteY2" fmla="*/ 98038 h 98038"/>
              <a:gd name="connsiteX3" fmla="*/ 0 w 1112721"/>
              <a:gd name="connsiteY3" fmla="*/ 98038 h 98038"/>
              <a:gd name="connsiteX4" fmla="*/ 98038 w 1112721"/>
              <a:gd name="connsiteY4" fmla="*/ 0 h 98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12721" h="98038">
                <a:moveTo>
                  <a:pt x="98038" y="0"/>
                </a:moveTo>
                <a:lnTo>
                  <a:pt x="1112721" y="0"/>
                </a:lnTo>
                <a:lnTo>
                  <a:pt x="1112721" y="98038"/>
                </a:lnTo>
                <a:lnTo>
                  <a:pt x="0" y="98038"/>
                </a:lnTo>
                <a:lnTo>
                  <a:pt x="98038" y="0"/>
                </a:lnTo>
                <a:close/>
              </a:path>
            </a:pathLst>
          </a:custGeom>
          <a:solidFill>
            <a:srgbClr val="60980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15" strike="noStrike" kern="0" noProof="1">
              <a:solidFill>
                <a:srgbClr val="FFFFFF"/>
              </a:solidFill>
              <a:latin typeface="+mn-ea"/>
            </a:endParaRPr>
          </a:p>
        </p:txBody>
      </p:sp>
      <p:sp>
        <p:nvSpPr>
          <p:cNvPr id="5" name="任意多边形 36"/>
          <p:cNvSpPr/>
          <p:nvPr userDrawn="1"/>
        </p:nvSpPr>
        <p:spPr>
          <a:xfrm>
            <a:off x="6620343" y="453301"/>
            <a:ext cx="1693244" cy="30655"/>
          </a:xfrm>
          <a:custGeom>
            <a:avLst/>
            <a:gdLst>
              <a:gd name="connsiteX0" fmla="*/ 0 w 2257658"/>
              <a:gd name="connsiteY0" fmla="*/ 0 h 40866"/>
              <a:gd name="connsiteX1" fmla="*/ 2257658 w 2257658"/>
              <a:gd name="connsiteY1" fmla="*/ 0 h 40866"/>
              <a:gd name="connsiteX2" fmla="*/ 2216792 w 2257658"/>
              <a:gd name="connsiteY2" fmla="*/ 40866 h 40866"/>
              <a:gd name="connsiteX3" fmla="*/ 40866 w 2257658"/>
              <a:gd name="connsiteY3" fmla="*/ 40866 h 40866"/>
              <a:gd name="connsiteX4" fmla="*/ 0 w 2257658"/>
              <a:gd name="connsiteY4" fmla="*/ 0 h 408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57658" h="40866">
                <a:moveTo>
                  <a:pt x="0" y="0"/>
                </a:moveTo>
                <a:lnTo>
                  <a:pt x="2257658" y="0"/>
                </a:lnTo>
                <a:lnTo>
                  <a:pt x="2216792" y="40866"/>
                </a:lnTo>
                <a:lnTo>
                  <a:pt x="40866" y="40866"/>
                </a:lnTo>
                <a:lnTo>
                  <a:pt x="0" y="0"/>
                </a:lnTo>
                <a:close/>
              </a:path>
            </a:pathLst>
          </a:custGeom>
          <a:solidFill>
            <a:srgbClr val="FFCC66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strike="noStrike" kern="0" noProof="1">
              <a:solidFill>
                <a:srgbClr val="FFFFFF"/>
              </a:solidFill>
              <a:latin typeface="+mn-ea"/>
            </a:endParaRPr>
          </a:p>
        </p:txBody>
      </p:sp>
      <p:sp>
        <p:nvSpPr>
          <p:cNvPr id="6" name="直角三角形 15"/>
          <p:cNvSpPr/>
          <p:nvPr userDrawn="1"/>
        </p:nvSpPr>
        <p:spPr>
          <a:xfrm>
            <a:off x="-6350" y="33021"/>
            <a:ext cx="334010" cy="346711"/>
          </a:xfrm>
          <a:prstGeom prst="rtTriangle">
            <a:avLst/>
          </a:prstGeom>
          <a:solidFill>
            <a:srgbClr val="60980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15" strike="noStrike" kern="0" noProof="1">
              <a:solidFill>
                <a:srgbClr val="FFFFFF"/>
              </a:solidFill>
              <a:latin typeface="+mn-ea"/>
            </a:endParaRPr>
          </a:p>
        </p:txBody>
      </p:sp>
      <p:sp>
        <p:nvSpPr>
          <p:cNvPr id="7" name="矩形 7"/>
          <p:cNvSpPr/>
          <p:nvPr userDrawn="1"/>
        </p:nvSpPr>
        <p:spPr>
          <a:xfrm>
            <a:off x="-6350" y="1285875"/>
            <a:ext cx="9155113" cy="5572125"/>
          </a:xfrm>
          <a:prstGeom prst="rect">
            <a:avLst/>
          </a:prstGeom>
          <a:solidFill>
            <a:schemeClr val="bg1"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trike="noStrike" noProof="1"/>
          </a:p>
        </p:txBody>
      </p:sp>
      <p:pic>
        <p:nvPicPr>
          <p:cNvPr id="8" name="图片 17" descr="C:\Users\Administrator\Desktop\logo.pnglogo"/>
          <p:cNvPicPr>
            <a:picLocks noChangeAspect="1"/>
          </p:cNvPicPr>
          <p:nvPr userDrawn="1"/>
        </p:nvPicPr>
        <p:blipFill>
          <a:blip r:embed="rId3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>
            <a:off x="2114235" y="2066744"/>
            <a:ext cx="4356735" cy="1051560"/>
          </a:xfrm>
          <a:prstGeom prst="rect">
            <a:avLst/>
          </a:prstGeom>
        </p:spPr>
      </p:pic>
      <p:sp>
        <p:nvSpPr>
          <p:cNvPr id="66571" name="文本框 8"/>
          <p:cNvSpPr txBox="1"/>
          <p:nvPr userDrawn="1"/>
        </p:nvSpPr>
        <p:spPr>
          <a:xfrm>
            <a:off x="1131888" y="74613"/>
            <a:ext cx="3905250" cy="24606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/>
            <a:r>
              <a:rPr lang="en-US" altLang="zh-CN" sz="1000">
                <a:latin typeface="Franklin Gothic Book" panose="020B0503020102020204" pitchFamily="34" charset="0"/>
                <a:ea typeface="黑体" panose="02010609060101010101" pitchFamily="49" charset="-122"/>
              </a:rPr>
              <a:t>21</a:t>
            </a:r>
            <a:r>
              <a:rPr lang="zh-CN" altLang="en-US" sz="1000">
                <a:latin typeface="Franklin Gothic Book" panose="020B0503020102020204" pitchFamily="34" charset="0"/>
                <a:ea typeface="黑体" panose="02010609060101010101" pitchFamily="49" charset="-122"/>
              </a:rPr>
              <a:t>世纪教育网（</a:t>
            </a:r>
            <a:r>
              <a:rPr lang="en-US" altLang="zh-CN" sz="1000">
                <a:latin typeface="Franklin Gothic Book" panose="020B0503020102020204" pitchFamily="34" charset="0"/>
                <a:ea typeface="黑体" panose="02010609060101010101" pitchFamily="49" charset="-122"/>
              </a:rPr>
              <a:t>www.21cnjy.com</a:t>
            </a:r>
            <a:r>
              <a:rPr lang="zh-CN" altLang="en-US" sz="1000">
                <a:latin typeface="Franklin Gothic Book" panose="020B0503020102020204" pitchFamily="34" charset="0"/>
                <a:ea typeface="黑体" panose="02010609060101010101" pitchFamily="49" charset="-122"/>
              </a:rPr>
              <a:t>）全国最大的中小学教育资源网站</a:t>
            </a:r>
            <a:endParaRPr lang="zh-CN" altLang="en-US" sz="1000">
              <a:latin typeface="Franklin Gothic Book" panose="020B0503020102020204" pitchFamily="34" charset="0"/>
              <a:ea typeface="黑体" panose="02010609060101010101" pitchFamily="49" charset="-122"/>
            </a:endParaRPr>
          </a:p>
        </p:txBody>
      </p:sp>
      <p:pic>
        <p:nvPicPr>
          <p:cNvPr id="66572" name="图片 11" descr="21世纪教育logo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713538" y="33338"/>
            <a:ext cx="1508125" cy="3651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矩形 16"/>
          <p:cNvSpPr/>
          <p:nvPr userDrawn="1"/>
        </p:nvSpPr>
        <p:spPr>
          <a:xfrm>
            <a:off x="-14287" y="6488113"/>
            <a:ext cx="9167813" cy="376238"/>
          </a:xfrm>
          <a:prstGeom prst="rect">
            <a:avLst/>
          </a:prstGeom>
          <a:solidFill>
            <a:srgbClr val="6098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trike="noStrike" noProof="1"/>
          </a:p>
        </p:txBody>
      </p:sp>
      <p:sp>
        <p:nvSpPr>
          <p:cNvPr id="66574" name="文本框 10"/>
          <p:cNvSpPr txBox="1"/>
          <p:nvPr userDrawn="1"/>
        </p:nvSpPr>
        <p:spPr>
          <a:xfrm>
            <a:off x="358775" y="6516688"/>
            <a:ext cx="1739900" cy="30638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/>
            <a:r>
              <a:rPr lang="zh-CN" altLang="en-US" sz="1400">
                <a:solidFill>
                  <a:schemeClr val="bg1"/>
                </a:solidFill>
                <a:latin typeface="Franklin Gothic Book" panose="020B0503020102020204" pitchFamily="34" charset="0"/>
                <a:ea typeface="黑体" panose="02010609060101010101" pitchFamily="49" charset="-122"/>
              </a:rPr>
              <a:t>版权所有   盗版必究</a:t>
            </a:r>
            <a:endParaRPr lang="zh-CN" altLang="en-US" sz="1400">
              <a:solidFill>
                <a:schemeClr val="bg1"/>
              </a:solidFill>
              <a:latin typeface="Franklin Gothic Book" panose="020B0503020102020204" pitchFamily="34" charset="0"/>
              <a:ea typeface="黑体" panose="02010609060101010101" pitchFamily="49" charset="-122"/>
            </a:endParaRPr>
          </a:p>
        </p:txBody>
      </p:sp>
      <p:sp>
        <p:nvSpPr>
          <p:cNvPr id="66575" name="TextBox 21"/>
          <p:cNvSpPr txBox="1"/>
          <p:nvPr userDrawn="1"/>
        </p:nvSpPr>
        <p:spPr>
          <a:xfrm>
            <a:off x="327025" y="28575"/>
            <a:ext cx="64770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/>
            <a:r>
              <a:rPr lang="zh-CN" altLang="en-US" dirty="0">
                <a:solidFill>
                  <a:srgbClr val="609801"/>
                </a:solidFill>
                <a:latin typeface="时尚中黑简体" pitchFamily="2" charset="-122"/>
                <a:ea typeface="时尚中黑简体" pitchFamily="2" charset="-122"/>
              </a:rPr>
              <a:t>精品</a:t>
            </a:r>
            <a:endParaRPr lang="zh-CN" altLang="en-US" dirty="0">
              <a:solidFill>
                <a:srgbClr val="609801"/>
              </a:solidFill>
              <a:latin typeface="时尚中黑简体" pitchFamily="2" charset="-122"/>
              <a:ea typeface="时尚中黑简体" pitchFamily="2" charset="-122"/>
            </a:endParaRPr>
          </a:p>
        </p:txBody>
      </p:sp>
      <p:sp>
        <p:nvSpPr>
          <p:cNvPr id="66576" name="文本框 18"/>
          <p:cNvSpPr txBox="1"/>
          <p:nvPr userDrawn="1"/>
        </p:nvSpPr>
        <p:spPr>
          <a:xfrm>
            <a:off x="5861050" y="6523038"/>
            <a:ext cx="2967038" cy="3079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/>
            <a:r>
              <a:rPr lang="zh-CN" altLang="en-US" sz="1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上</a:t>
            </a:r>
            <a:r>
              <a:rPr lang="en-US" altLang="zh-CN" sz="1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21</a:t>
            </a:r>
            <a:r>
              <a:rPr lang="zh-CN" altLang="en-US" sz="1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世纪教育网   下精品教学资源</a:t>
            </a:r>
            <a:endParaRPr lang="zh-CN" altLang="en-US" sz="140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76200" y="6400800"/>
            <a:ext cx="3200400" cy="284163"/>
          </a:xfrm>
          <a:prstGeom prst="rect">
            <a:avLst/>
          </a:prstGeom>
        </p:spPr>
        <p:txBody>
          <a:bodyPr vert="horz" rtlCol="0" anchor="b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</p:nvPr>
        </p:nvSpPr>
        <p:spPr>
          <a:xfrm>
            <a:off x="5334000" y="6400800"/>
            <a:ext cx="3733800" cy="284163"/>
          </a:xfrm>
          <a:prstGeom prst="rect">
            <a:avLst/>
          </a:prstGeom>
        </p:spPr>
        <p:txBody>
          <a:bodyPr vert="horz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</p:nvPr>
        </p:nvSpPr>
        <p:spPr>
          <a:xfrm>
            <a:off x="4114800" y="6400800"/>
            <a:ext cx="914400" cy="284163"/>
          </a:xfrm>
          <a:prstGeom prst="rect">
            <a:avLst/>
          </a:prstGeom>
          <a:noFill/>
        </p:spPr>
        <p:txBody>
          <a:bodyPr vert="horz" lIns="45720" rIns="45720" rtlCol="0" anchor="ctr"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Franklin Gothic Book" panose="020B0503020102020204" pitchFamily="34" charset="0"/>
                <a:ea typeface="黑体" panose="02010609060101010101" pitchFamily="49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Franklin Gothic Book" panose="020B0503020102020204" pitchFamily="34" charset="0"/>
                <a:ea typeface="黑体" panose="02010609060101010101" pitchFamily="49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 spd="slow">
    <p:random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Franklin Gothic Book" panose="020B0503020102020204" pitchFamily="34" charset="0"/>
                <a:ea typeface="黑体" panose="02010609060101010101" pitchFamily="49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 spd="slow">
    <p:random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143000" y="1322962"/>
            <a:ext cx="6858000" cy="2187001"/>
          </a:xfrm>
        </p:spPr>
        <p:txBody>
          <a:bodyPr anchor="b">
            <a:normAutofit/>
          </a:bodyPr>
          <a:lstStyle>
            <a:lvl1pPr algn="ctr">
              <a:defRPr sz="45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35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85775" y="258445"/>
            <a:ext cx="7886700" cy="1325563"/>
          </a:xfrm>
        </p:spPr>
        <p:txBody>
          <a:bodyPr anchor="ctr" anchorCtr="0">
            <a:normAutofit/>
          </a:bodyPr>
          <a:lstStyle>
            <a:lvl1pPr>
              <a:defRPr sz="1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85775" y="1825625"/>
            <a:ext cx="7886700" cy="4351338"/>
          </a:xfrm>
        </p:spPr>
        <p:txBody>
          <a:bodyPr>
            <a:normAutofit/>
          </a:bodyPr>
          <a:lstStyle>
            <a:lvl1pPr>
              <a:defRPr sz="15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3751117"/>
            <a:ext cx="5491163" cy="811357"/>
          </a:xfrm>
        </p:spPr>
        <p:txBody>
          <a:bodyPr anchor="b">
            <a:normAutofit/>
          </a:bodyPr>
          <a:lstStyle>
            <a:lvl1pPr>
              <a:defRPr sz="3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610028"/>
            <a:ext cx="5491163" cy="647555"/>
          </a:xfrm>
        </p:spPr>
        <p:txBody>
          <a:bodyPr>
            <a:normAutofit/>
          </a:bodyPr>
          <a:lstStyle>
            <a:lvl1pPr marL="0" indent="0">
              <a:buNone/>
              <a:defRPr sz="135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85775" y="258445"/>
            <a:ext cx="7886700" cy="1325563"/>
          </a:xfrm>
        </p:spPr>
        <p:txBody>
          <a:bodyPr>
            <a:normAutofit/>
          </a:bodyPr>
          <a:lstStyle>
            <a:lvl1pPr>
              <a:defRPr sz="1800" b="1" i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85775" y="1825625"/>
            <a:ext cx="38862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15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486275" y="1825625"/>
            <a:ext cx="38862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15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744961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2615609"/>
            <a:ext cx="3868340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744961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615609"/>
            <a:ext cx="3887391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7"/>
          <p:cNvSpPr/>
          <p:nvPr/>
        </p:nvSpPr>
        <p:spPr>
          <a:xfrm>
            <a:off x="2786063" y="1054100"/>
            <a:ext cx="5903913" cy="17463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786050" y="228600"/>
            <a:ext cx="5900752" cy="842946"/>
          </a:xfrm>
        </p:spPr>
        <p:txBody>
          <a:bodyPr anchor="b"/>
          <a:lstStyle>
            <a:lvl1pPr algn="ctr">
              <a:defRPr sz="2800" b="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786050" y="1142984"/>
            <a:ext cx="5900750" cy="5143536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5" y="1142984"/>
            <a:ext cx="2257408" cy="5143536"/>
          </a:xfrm>
        </p:spPr>
        <p:txBody>
          <a:bodyPr anchor="ctr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10" name="日期占位符 4"/>
          <p:cNvSpPr>
            <a:spLocks noGrp="1"/>
          </p:cNvSpPr>
          <p:nvPr>
            <p:ph type="dt" sz="half" idx="12"/>
          </p:nvPr>
        </p:nvSpPr>
        <p:spPr>
          <a:xfrm>
            <a:off x="76200" y="6400800"/>
            <a:ext cx="3200400" cy="284163"/>
          </a:xfrm>
          <a:prstGeom prst="rect">
            <a:avLst/>
          </a:prstGeom>
        </p:spPr>
        <p:txBody>
          <a:bodyPr vert="horz" rtlCol="0" anchor="b"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页脚占位符 5"/>
          <p:cNvSpPr>
            <a:spLocks noGrp="1"/>
          </p:cNvSpPr>
          <p:nvPr>
            <p:ph type="ftr" sz="quarter" idx="3"/>
          </p:nvPr>
        </p:nvSpPr>
        <p:spPr>
          <a:xfrm>
            <a:off x="5334000" y="6400800"/>
            <a:ext cx="3733800" cy="284163"/>
          </a:xfrm>
          <a:prstGeom prst="rect">
            <a:avLst/>
          </a:prstGeom>
        </p:spPr>
        <p:txBody>
          <a:bodyPr vert="horz" rtlCol="0" anchor="ctr"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4114800" y="6400800"/>
            <a:ext cx="914400" cy="284163"/>
          </a:xfrm>
          <a:prstGeom prst="rect">
            <a:avLst/>
          </a:prstGeom>
          <a:noFill/>
        </p:spPr>
        <p:txBody>
          <a:bodyPr vert="horz" lIns="45720" rIns="45720" rtlCol="0" anchor="ctr"/>
          <a:lstStyle/>
          <a:p>
            <a:pPr algn="ctr" fontAlgn="base"/>
            <a:fld id="{9A0DB2DC-4C9A-4742-B13C-FB6460FD3503}" type="slidenum">
              <a:rPr lang="zh-CN" altLang="en-US" strike="noStrike" noProof="1" dirty="0">
                <a:latin typeface="Franklin Gothic Book" panose="020B0503020102020204" pitchFamily="34" charset="0"/>
                <a:ea typeface="黑体" panose="02010609060101010101" pitchFamily="49" charset="-122"/>
                <a:cs typeface="+mn-cs"/>
              </a:rPr>
            </a:fld>
            <a:endParaRPr lang="zh-CN" altLang="en-US" strike="noStrike" noProof="1">
              <a:latin typeface="Franklin Gothic Book" panose="020B05030201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66219"/>
            <a:ext cx="7886700" cy="1325563"/>
          </a:xfrm>
        </p:spPr>
        <p:txBody>
          <a:bodyPr>
            <a:normAutofit/>
          </a:bodyPr>
          <a:lstStyle>
            <a:lvl1pPr algn="ctr">
              <a:defRPr sz="3600" b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485060" y="127000"/>
            <a:ext cx="3123900" cy="1600200"/>
          </a:xfrm>
        </p:spPr>
        <p:txBody>
          <a:bodyPr anchor="ctr" anchorCtr="0">
            <a:normAutofit/>
          </a:bodyPr>
          <a:lstStyle>
            <a:lvl1pPr>
              <a:defRPr sz="1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3888000" y="766354"/>
            <a:ext cx="4363031" cy="5094446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88870" y="2057400"/>
            <a:ext cx="3123900" cy="3811588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cxnSp>
        <p:nvCxnSpPr>
          <p:cNvPr id="8" name="直接连接符 7" hidden="1"/>
          <p:cNvCxnSpPr/>
          <p:nvPr userDrawn="1"/>
        </p:nvCxnSpPr>
        <p:spPr>
          <a:xfrm>
            <a:off x="557213" y="434340"/>
            <a:ext cx="0" cy="139128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368363" y="365125"/>
            <a:ext cx="1146987" cy="5811838"/>
          </a:xfrm>
        </p:spPr>
        <p:txBody>
          <a:bodyPr vert="eaVert">
            <a:normAutofit/>
          </a:bodyPr>
          <a:lstStyle>
            <a:lvl1pPr>
              <a:defRPr sz="27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6659969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28650" y="551543"/>
            <a:ext cx="78867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3400" y="304800"/>
            <a:ext cx="6400800" cy="685800"/>
          </a:xfrm>
        </p:spPr>
        <p:txBody>
          <a:bodyPr/>
          <a:lstStyle>
            <a:lvl1pPr algn="l">
              <a:defRPr sz="2400" b="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701552" y="1143000"/>
            <a:ext cx="7223248" cy="3980172"/>
          </a:xfrm>
          <a:prstGeom prst="roundRect">
            <a:avLst>
              <a:gd name="adj" fmla="val 18278"/>
            </a:avLst>
          </a:prstGeom>
          <a:solidFill>
            <a:schemeClr val="accent1">
              <a:tint val="40000"/>
            </a:schemeClr>
          </a:solidFill>
          <a:ln w="50800" cap="rnd">
            <a:gradFill flip="none" rotWithShape="1">
              <a:gsLst>
                <a:gs pos="0">
                  <a:schemeClr val="accent1">
                    <a:shade val="50000"/>
                  </a:schemeClr>
                </a:gs>
                <a:gs pos="20000">
                  <a:schemeClr val="accent2">
                    <a:shade val="50000"/>
                  </a:schemeClr>
                </a:gs>
                <a:gs pos="40000">
                  <a:schemeClr val="accent3">
                    <a:shade val="50000"/>
                  </a:schemeClr>
                </a:gs>
                <a:gs pos="60000">
                  <a:schemeClr val="accent4">
                    <a:shade val="50000"/>
                  </a:schemeClr>
                </a:gs>
                <a:gs pos="80000">
                  <a:schemeClr val="accent5">
                    <a:shade val="50000"/>
                  </a:schemeClr>
                </a:gs>
                <a:gs pos="100000">
                  <a:schemeClr val="accent6">
                    <a:shade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round/>
          </a:ln>
          <a:effectLst>
            <a:outerShdw blurRad="50800" dist="38100" dir="5400000" algn="tl" rotWithShape="0">
              <a:prstClr val="black">
                <a:alpha val="5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None/>
              <a:defRPr/>
            </a:pPr>
            <a:r>
              <a:rPr kumimoji="0" lang="zh-CN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62200" y="5410200"/>
            <a:ext cx="5657888" cy="804862"/>
          </a:xfrm>
        </p:spPr>
        <p:txBody>
          <a:bodyPr anchor="ctr"/>
          <a:lstStyle>
            <a:lvl1pPr marL="0" indent="0" algn="r">
              <a:buNone/>
              <a:defRPr sz="1200" b="0"/>
            </a:lvl1pPr>
            <a:lvl2pPr marL="457200" indent="0" algn="r">
              <a:buNone/>
              <a:defRPr sz="1200" b="0"/>
            </a:lvl2pPr>
            <a:lvl3pPr marL="914400" indent="0" algn="r">
              <a:buNone/>
              <a:defRPr sz="1200" b="0"/>
            </a:lvl3pPr>
            <a:lvl4pPr marL="1371600" indent="0" algn="r">
              <a:buNone/>
              <a:defRPr sz="1200" b="0"/>
            </a:lvl4pPr>
            <a:lvl5pPr marL="1828800" indent="0" algn="r">
              <a:buNone/>
              <a:defRPr sz="1200" b="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9" name="日期占位符 4"/>
          <p:cNvSpPr>
            <a:spLocks noGrp="1"/>
          </p:cNvSpPr>
          <p:nvPr>
            <p:ph type="dt" sz="half" idx="12"/>
          </p:nvPr>
        </p:nvSpPr>
        <p:spPr>
          <a:xfrm>
            <a:off x="76200" y="6400800"/>
            <a:ext cx="3200400" cy="284163"/>
          </a:xfrm>
          <a:prstGeom prst="rect">
            <a:avLst/>
          </a:prstGeom>
        </p:spPr>
        <p:txBody>
          <a:bodyPr vert="horz" rtlCol="0" anchor="b"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页脚占位符 5"/>
          <p:cNvSpPr>
            <a:spLocks noGrp="1"/>
          </p:cNvSpPr>
          <p:nvPr>
            <p:ph type="ftr" sz="quarter" idx="3"/>
          </p:nvPr>
        </p:nvSpPr>
        <p:spPr>
          <a:xfrm>
            <a:off x="5334000" y="6400800"/>
            <a:ext cx="3733800" cy="284163"/>
          </a:xfrm>
          <a:prstGeom prst="rect">
            <a:avLst/>
          </a:prstGeom>
        </p:spPr>
        <p:txBody>
          <a:bodyPr vert="horz" rtlCol="0" anchor="ctr"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4114800" y="6400800"/>
            <a:ext cx="914400" cy="284163"/>
          </a:xfrm>
          <a:prstGeom prst="rect">
            <a:avLst/>
          </a:prstGeom>
          <a:noFill/>
        </p:spPr>
        <p:txBody>
          <a:bodyPr vert="horz" lIns="45720" rIns="45720" rtlCol="0" anchor="ctr"/>
          <a:lstStyle/>
          <a:p>
            <a:pPr algn="ctr" fontAlgn="base"/>
            <a:fld id="{9A0DB2DC-4C9A-4742-B13C-FB6460FD3503}" type="slidenum">
              <a:rPr lang="zh-CN" altLang="en-US" strike="noStrike" noProof="1" dirty="0">
                <a:latin typeface="Franklin Gothic Book" panose="020B0503020102020204" pitchFamily="34" charset="0"/>
                <a:ea typeface="黑体" panose="02010609060101010101" pitchFamily="49" charset="-122"/>
                <a:cs typeface="+mn-cs"/>
              </a:rPr>
            </a:fld>
            <a:endParaRPr lang="zh-CN" altLang="en-US" strike="noStrike" noProof="1">
              <a:latin typeface="Franklin Gothic Book" panose="020B0503020102020204" pitchFamily="34" charset="0"/>
              <a:ea typeface="黑体" panose="02010609060101010101" pitchFamily="49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6"/>
          <p:cNvSpPr/>
          <p:nvPr/>
        </p:nvSpPr>
        <p:spPr>
          <a:xfrm>
            <a:off x="457200" y="1411288"/>
            <a:ext cx="8229600" cy="17463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10" name="日期占位符 3"/>
          <p:cNvSpPr>
            <a:spLocks noGrp="1"/>
          </p:cNvSpPr>
          <p:nvPr>
            <p:ph type="dt" sz="half" idx="2"/>
          </p:nvPr>
        </p:nvSpPr>
        <p:spPr>
          <a:xfrm>
            <a:off x="76200" y="6400800"/>
            <a:ext cx="3200400" cy="284163"/>
          </a:xfrm>
          <a:prstGeom prst="rect">
            <a:avLst/>
          </a:prstGeom>
        </p:spPr>
        <p:txBody>
          <a:bodyPr vert="horz" rtlCol="0" anchor="b"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页脚占位符 4"/>
          <p:cNvSpPr>
            <a:spLocks noGrp="1"/>
          </p:cNvSpPr>
          <p:nvPr>
            <p:ph type="ftr" sz="quarter" idx="3"/>
          </p:nvPr>
        </p:nvSpPr>
        <p:spPr>
          <a:xfrm>
            <a:off x="5334000" y="6400800"/>
            <a:ext cx="3733800" cy="284163"/>
          </a:xfrm>
          <a:prstGeom prst="rect">
            <a:avLst/>
          </a:prstGeom>
        </p:spPr>
        <p:txBody>
          <a:bodyPr vert="horz" rtlCol="0" anchor="ctr"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4114800" y="6400800"/>
            <a:ext cx="914400" cy="284163"/>
          </a:xfrm>
          <a:prstGeom prst="rect">
            <a:avLst/>
          </a:prstGeom>
          <a:noFill/>
        </p:spPr>
        <p:txBody>
          <a:bodyPr vert="horz" lIns="45720" rIns="45720" rtlCol="0" anchor="ctr"/>
          <a:lstStyle/>
          <a:p>
            <a:pPr algn="ctr" fontAlgn="base"/>
            <a:fld id="{9A0DB2DC-4C9A-4742-B13C-FB6460FD3503}" type="slidenum">
              <a:rPr lang="zh-CN" altLang="en-US" strike="noStrike" noProof="1" dirty="0">
                <a:latin typeface="Franklin Gothic Book" panose="020B0503020102020204" pitchFamily="34" charset="0"/>
                <a:ea typeface="黑体" panose="02010609060101010101" pitchFamily="49" charset="-122"/>
                <a:cs typeface="+mn-cs"/>
              </a:rPr>
            </a:fld>
            <a:endParaRPr lang="zh-CN" altLang="en-US" strike="noStrike" noProof="1">
              <a:latin typeface="Franklin Gothic Book" panose="020B05030201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215206" y="274638"/>
            <a:ext cx="1471594" cy="6011882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686568" cy="6011882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Franklin Gothic Book" panose="020B0503020102020204" pitchFamily="34" charset="0"/>
                <a:ea typeface="黑体" panose="02010609060101010101" pitchFamily="49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6" name="图片 6"/>
          <p:cNvPicPr>
            <a:picLocks noChangeAspect="1"/>
          </p:cNvPicPr>
          <p:nvPr userDrawn="1"/>
        </p:nvPicPr>
        <p:blipFill>
          <a:blip r:embed="rId2"/>
          <a:srcRect l="16885"/>
          <a:stretch>
            <a:fillRect/>
          </a:stretch>
        </p:blipFill>
        <p:spPr>
          <a:xfrm>
            <a:off x="-12700" y="-9525"/>
            <a:ext cx="9161463" cy="6867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任意多边形 34"/>
          <p:cNvSpPr/>
          <p:nvPr userDrawn="1"/>
        </p:nvSpPr>
        <p:spPr>
          <a:xfrm>
            <a:off x="-6985" y="379731"/>
            <a:ext cx="6628130" cy="76200"/>
          </a:xfrm>
          <a:custGeom>
            <a:avLst/>
            <a:gdLst>
              <a:gd name="connsiteX0" fmla="*/ 0 w 8821621"/>
              <a:gd name="connsiteY0" fmla="*/ 0 h 98038"/>
              <a:gd name="connsiteX1" fmla="*/ 8723583 w 8821621"/>
              <a:gd name="connsiteY1" fmla="*/ 0 h 98038"/>
              <a:gd name="connsiteX2" fmla="*/ 8821621 w 8821621"/>
              <a:gd name="connsiteY2" fmla="*/ 98038 h 98038"/>
              <a:gd name="connsiteX3" fmla="*/ 0 w 8821621"/>
              <a:gd name="connsiteY3" fmla="*/ 98038 h 98038"/>
              <a:gd name="connsiteX4" fmla="*/ 0 w 8821621"/>
              <a:gd name="connsiteY4" fmla="*/ 0 h 98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821621" h="98038">
                <a:moveTo>
                  <a:pt x="0" y="0"/>
                </a:moveTo>
                <a:lnTo>
                  <a:pt x="8723583" y="0"/>
                </a:lnTo>
                <a:lnTo>
                  <a:pt x="8821621" y="98038"/>
                </a:lnTo>
                <a:lnTo>
                  <a:pt x="0" y="98038"/>
                </a:lnTo>
                <a:lnTo>
                  <a:pt x="0" y="0"/>
                </a:lnTo>
                <a:close/>
              </a:path>
            </a:pathLst>
          </a:custGeom>
          <a:solidFill>
            <a:srgbClr val="60980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strike="noStrike" kern="0" noProof="1">
              <a:solidFill>
                <a:srgbClr val="FFFFFF"/>
              </a:solidFill>
              <a:latin typeface="+mn-ea"/>
            </a:endParaRPr>
          </a:p>
        </p:txBody>
      </p:sp>
      <p:sp>
        <p:nvSpPr>
          <p:cNvPr id="4" name="任意多边形 35"/>
          <p:cNvSpPr/>
          <p:nvPr userDrawn="1"/>
        </p:nvSpPr>
        <p:spPr>
          <a:xfrm>
            <a:off x="8314225" y="379758"/>
            <a:ext cx="834541" cy="73543"/>
          </a:xfrm>
          <a:custGeom>
            <a:avLst/>
            <a:gdLst>
              <a:gd name="connsiteX0" fmla="*/ 98038 w 1112721"/>
              <a:gd name="connsiteY0" fmla="*/ 0 h 98038"/>
              <a:gd name="connsiteX1" fmla="*/ 1112721 w 1112721"/>
              <a:gd name="connsiteY1" fmla="*/ 0 h 98038"/>
              <a:gd name="connsiteX2" fmla="*/ 1112721 w 1112721"/>
              <a:gd name="connsiteY2" fmla="*/ 98038 h 98038"/>
              <a:gd name="connsiteX3" fmla="*/ 0 w 1112721"/>
              <a:gd name="connsiteY3" fmla="*/ 98038 h 98038"/>
              <a:gd name="connsiteX4" fmla="*/ 98038 w 1112721"/>
              <a:gd name="connsiteY4" fmla="*/ 0 h 98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12721" h="98038">
                <a:moveTo>
                  <a:pt x="98038" y="0"/>
                </a:moveTo>
                <a:lnTo>
                  <a:pt x="1112721" y="0"/>
                </a:lnTo>
                <a:lnTo>
                  <a:pt x="1112721" y="98038"/>
                </a:lnTo>
                <a:lnTo>
                  <a:pt x="0" y="98038"/>
                </a:lnTo>
                <a:lnTo>
                  <a:pt x="98038" y="0"/>
                </a:lnTo>
                <a:close/>
              </a:path>
            </a:pathLst>
          </a:custGeom>
          <a:solidFill>
            <a:srgbClr val="60980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15" strike="noStrike" kern="0" noProof="1">
              <a:solidFill>
                <a:srgbClr val="FFFFFF"/>
              </a:solidFill>
              <a:latin typeface="+mn-ea"/>
            </a:endParaRPr>
          </a:p>
        </p:txBody>
      </p:sp>
      <p:sp>
        <p:nvSpPr>
          <p:cNvPr id="5" name="任意多边形 36"/>
          <p:cNvSpPr/>
          <p:nvPr userDrawn="1"/>
        </p:nvSpPr>
        <p:spPr>
          <a:xfrm>
            <a:off x="6620343" y="453301"/>
            <a:ext cx="1693244" cy="30655"/>
          </a:xfrm>
          <a:custGeom>
            <a:avLst/>
            <a:gdLst>
              <a:gd name="connsiteX0" fmla="*/ 0 w 2257658"/>
              <a:gd name="connsiteY0" fmla="*/ 0 h 40866"/>
              <a:gd name="connsiteX1" fmla="*/ 2257658 w 2257658"/>
              <a:gd name="connsiteY1" fmla="*/ 0 h 40866"/>
              <a:gd name="connsiteX2" fmla="*/ 2216792 w 2257658"/>
              <a:gd name="connsiteY2" fmla="*/ 40866 h 40866"/>
              <a:gd name="connsiteX3" fmla="*/ 40866 w 2257658"/>
              <a:gd name="connsiteY3" fmla="*/ 40866 h 40866"/>
              <a:gd name="connsiteX4" fmla="*/ 0 w 2257658"/>
              <a:gd name="connsiteY4" fmla="*/ 0 h 408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57658" h="40866">
                <a:moveTo>
                  <a:pt x="0" y="0"/>
                </a:moveTo>
                <a:lnTo>
                  <a:pt x="2257658" y="0"/>
                </a:lnTo>
                <a:lnTo>
                  <a:pt x="2216792" y="40866"/>
                </a:lnTo>
                <a:lnTo>
                  <a:pt x="40866" y="40866"/>
                </a:lnTo>
                <a:lnTo>
                  <a:pt x="0" y="0"/>
                </a:lnTo>
                <a:close/>
              </a:path>
            </a:pathLst>
          </a:custGeom>
          <a:solidFill>
            <a:srgbClr val="FFCC66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strike="noStrike" kern="0" noProof="1">
              <a:solidFill>
                <a:srgbClr val="FFFFFF"/>
              </a:solidFill>
              <a:latin typeface="+mn-ea"/>
            </a:endParaRPr>
          </a:p>
        </p:txBody>
      </p:sp>
      <p:sp>
        <p:nvSpPr>
          <p:cNvPr id="6" name="直角三角形 15"/>
          <p:cNvSpPr/>
          <p:nvPr userDrawn="1"/>
        </p:nvSpPr>
        <p:spPr>
          <a:xfrm>
            <a:off x="-6350" y="33021"/>
            <a:ext cx="334010" cy="346711"/>
          </a:xfrm>
          <a:prstGeom prst="rtTriangle">
            <a:avLst/>
          </a:prstGeom>
          <a:solidFill>
            <a:srgbClr val="60980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15" strike="noStrike" kern="0" noProof="1">
              <a:solidFill>
                <a:srgbClr val="FFFFFF"/>
              </a:solidFill>
              <a:latin typeface="+mn-ea"/>
            </a:endParaRPr>
          </a:p>
        </p:txBody>
      </p:sp>
      <p:sp>
        <p:nvSpPr>
          <p:cNvPr id="7" name="矩形 7"/>
          <p:cNvSpPr/>
          <p:nvPr userDrawn="1"/>
        </p:nvSpPr>
        <p:spPr>
          <a:xfrm>
            <a:off x="-6350" y="1285875"/>
            <a:ext cx="9155113" cy="5572125"/>
          </a:xfrm>
          <a:prstGeom prst="rect">
            <a:avLst/>
          </a:prstGeom>
          <a:solidFill>
            <a:schemeClr val="bg1"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trike="noStrike" noProof="1"/>
          </a:p>
        </p:txBody>
      </p:sp>
      <p:pic>
        <p:nvPicPr>
          <p:cNvPr id="8" name="图片 17" descr="C:\Users\Administrator\Desktop\logo.pnglogo"/>
          <p:cNvPicPr>
            <a:picLocks noChangeAspect="1"/>
          </p:cNvPicPr>
          <p:nvPr userDrawn="1"/>
        </p:nvPicPr>
        <p:blipFill>
          <a:blip r:embed="rId3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>
            <a:off x="2114235" y="2066744"/>
            <a:ext cx="4356735" cy="1051560"/>
          </a:xfrm>
          <a:prstGeom prst="rect">
            <a:avLst/>
          </a:prstGeom>
        </p:spPr>
      </p:pic>
      <p:sp>
        <p:nvSpPr>
          <p:cNvPr id="18443" name="文本框 8"/>
          <p:cNvSpPr txBox="1"/>
          <p:nvPr userDrawn="1"/>
        </p:nvSpPr>
        <p:spPr>
          <a:xfrm>
            <a:off x="1131888" y="74613"/>
            <a:ext cx="3905250" cy="24606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/>
            <a:r>
              <a:rPr lang="en-US" altLang="zh-CN" sz="1000">
                <a:latin typeface="Franklin Gothic Book" panose="020B0503020102020204" pitchFamily="34" charset="0"/>
                <a:ea typeface="黑体" panose="02010609060101010101" pitchFamily="49" charset="-122"/>
              </a:rPr>
              <a:t>21</a:t>
            </a:r>
            <a:r>
              <a:rPr lang="zh-CN" altLang="en-US" sz="1000">
                <a:latin typeface="Franklin Gothic Book" panose="020B0503020102020204" pitchFamily="34" charset="0"/>
                <a:ea typeface="黑体" panose="02010609060101010101" pitchFamily="49" charset="-122"/>
              </a:rPr>
              <a:t>世纪教育网（</a:t>
            </a:r>
            <a:r>
              <a:rPr lang="en-US" altLang="zh-CN" sz="1000">
                <a:latin typeface="Franklin Gothic Book" panose="020B0503020102020204" pitchFamily="34" charset="0"/>
                <a:ea typeface="黑体" panose="02010609060101010101" pitchFamily="49" charset="-122"/>
              </a:rPr>
              <a:t>www.21cnjy.com</a:t>
            </a:r>
            <a:r>
              <a:rPr lang="zh-CN" altLang="en-US" sz="1000">
                <a:latin typeface="Franklin Gothic Book" panose="020B0503020102020204" pitchFamily="34" charset="0"/>
                <a:ea typeface="黑体" panose="02010609060101010101" pitchFamily="49" charset="-122"/>
              </a:rPr>
              <a:t>）全国最大的中小学教育资源网站</a:t>
            </a:r>
            <a:endParaRPr lang="zh-CN" altLang="en-US" sz="1000">
              <a:latin typeface="Franklin Gothic Book" panose="020B0503020102020204" pitchFamily="34" charset="0"/>
              <a:ea typeface="黑体" panose="02010609060101010101" pitchFamily="49" charset="-122"/>
            </a:endParaRPr>
          </a:p>
        </p:txBody>
      </p:sp>
      <p:pic>
        <p:nvPicPr>
          <p:cNvPr id="18444" name="图片 11" descr="21世纪教育logo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713538" y="33338"/>
            <a:ext cx="1508125" cy="3651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矩形 16"/>
          <p:cNvSpPr/>
          <p:nvPr userDrawn="1"/>
        </p:nvSpPr>
        <p:spPr>
          <a:xfrm>
            <a:off x="-14287" y="6488113"/>
            <a:ext cx="9167813" cy="376238"/>
          </a:xfrm>
          <a:prstGeom prst="rect">
            <a:avLst/>
          </a:prstGeom>
          <a:solidFill>
            <a:srgbClr val="6098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trike="noStrike" noProof="1"/>
          </a:p>
        </p:txBody>
      </p:sp>
      <p:sp>
        <p:nvSpPr>
          <p:cNvPr id="18446" name="文本框 10"/>
          <p:cNvSpPr txBox="1"/>
          <p:nvPr userDrawn="1"/>
        </p:nvSpPr>
        <p:spPr>
          <a:xfrm>
            <a:off x="358775" y="6516688"/>
            <a:ext cx="1739900" cy="30638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/>
            <a:r>
              <a:rPr lang="zh-CN" altLang="en-US" sz="1400">
                <a:solidFill>
                  <a:schemeClr val="bg1"/>
                </a:solidFill>
                <a:latin typeface="Franklin Gothic Book" panose="020B0503020102020204" pitchFamily="34" charset="0"/>
                <a:ea typeface="黑体" panose="02010609060101010101" pitchFamily="49" charset="-122"/>
              </a:rPr>
              <a:t>版权所有   盗版必究</a:t>
            </a:r>
            <a:endParaRPr lang="zh-CN" altLang="en-US" sz="1400">
              <a:solidFill>
                <a:schemeClr val="bg1"/>
              </a:solidFill>
              <a:latin typeface="Franklin Gothic Book" panose="020B0503020102020204" pitchFamily="34" charset="0"/>
              <a:ea typeface="黑体" panose="02010609060101010101" pitchFamily="49" charset="-122"/>
            </a:endParaRPr>
          </a:p>
        </p:txBody>
      </p:sp>
      <p:sp>
        <p:nvSpPr>
          <p:cNvPr id="18447" name="TextBox 21"/>
          <p:cNvSpPr txBox="1"/>
          <p:nvPr userDrawn="1"/>
        </p:nvSpPr>
        <p:spPr>
          <a:xfrm>
            <a:off x="327025" y="28575"/>
            <a:ext cx="64770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/>
            <a:r>
              <a:rPr lang="zh-CN" altLang="en-US" dirty="0">
                <a:solidFill>
                  <a:srgbClr val="609801"/>
                </a:solidFill>
                <a:latin typeface="时尚中黑简体" pitchFamily="2" charset="-122"/>
                <a:ea typeface="时尚中黑简体" pitchFamily="2" charset="-122"/>
              </a:rPr>
              <a:t>精品</a:t>
            </a:r>
            <a:endParaRPr lang="zh-CN" altLang="en-US" dirty="0">
              <a:solidFill>
                <a:srgbClr val="609801"/>
              </a:solidFill>
              <a:latin typeface="时尚中黑简体" pitchFamily="2" charset="-122"/>
              <a:ea typeface="时尚中黑简体" pitchFamily="2" charset="-122"/>
            </a:endParaRPr>
          </a:p>
        </p:txBody>
      </p:sp>
      <p:sp>
        <p:nvSpPr>
          <p:cNvPr id="18448" name="文本框 18"/>
          <p:cNvSpPr txBox="1"/>
          <p:nvPr userDrawn="1"/>
        </p:nvSpPr>
        <p:spPr>
          <a:xfrm>
            <a:off x="5861050" y="6523038"/>
            <a:ext cx="2967038" cy="3079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/>
            <a:r>
              <a:rPr lang="zh-CN" altLang="en-US" sz="1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上</a:t>
            </a:r>
            <a:r>
              <a:rPr lang="en-US" altLang="zh-CN" sz="1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21</a:t>
            </a:r>
            <a:r>
              <a:rPr lang="zh-CN" altLang="en-US" sz="1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世纪教育网   下精品教学资源</a:t>
            </a:r>
            <a:endParaRPr lang="zh-CN" altLang="en-US" sz="140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76200" y="6400800"/>
            <a:ext cx="3200400" cy="284163"/>
          </a:xfrm>
          <a:prstGeom prst="rect">
            <a:avLst/>
          </a:prstGeom>
        </p:spPr>
        <p:txBody>
          <a:bodyPr vert="horz" rtlCol="0" anchor="b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</p:nvPr>
        </p:nvSpPr>
        <p:spPr>
          <a:xfrm>
            <a:off x="5334000" y="6400800"/>
            <a:ext cx="3733800" cy="284163"/>
          </a:xfrm>
          <a:prstGeom prst="rect">
            <a:avLst/>
          </a:prstGeom>
        </p:spPr>
        <p:txBody>
          <a:bodyPr vert="horz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</p:nvPr>
        </p:nvSpPr>
        <p:spPr>
          <a:xfrm>
            <a:off x="4114800" y="6400800"/>
            <a:ext cx="914400" cy="284163"/>
          </a:xfrm>
          <a:prstGeom prst="rect">
            <a:avLst/>
          </a:prstGeom>
          <a:noFill/>
        </p:spPr>
        <p:txBody>
          <a:bodyPr vert="horz" lIns="45720" rIns="45720" rtlCol="0" anchor="ctr"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Franklin Gothic Book" panose="020B0503020102020204" pitchFamily="34" charset="0"/>
                <a:ea typeface="黑体" panose="02010609060101010101" pitchFamily="49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1.xml"/><Relationship Id="rId8" Type="http://schemas.openxmlformats.org/officeDocument/2006/relationships/slideLayout" Target="../slideLayouts/slideLayout20.xml"/><Relationship Id="rId7" Type="http://schemas.openxmlformats.org/officeDocument/2006/relationships/slideLayout" Target="../slideLayouts/slideLayout19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13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2.xml"/><Relationship Id="rId8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0.xml"/><Relationship Id="rId6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7.xml"/><Relationship Id="rId3" Type="http://schemas.openxmlformats.org/officeDocument/2006/relationships/slideLayout" Target="../slideLayouts/slideLayout26.xml"/><Relationship Id="rId2" Type="http://schemas.openxmlformats.org/officeDocument/2006/relationships/slideLayout" Target="../slideLayouts/slideLayout25.xml"/><Relationship Id="rId11" Type="http://schemas.openxmlformats.org/officeDocument/2006/relationships/theme" Target="../theme/theme3.xml"/><Relationship Id="rId10" Type="http://schemas.openxmlformats.org/officeDocument/2006/relationships/slideLayout" Target="../slideLayouts/slideLayout33.xml"/><Relationship Id="rId1" Type="http://schemas.openxmlformats.org/officeDocument/2006/relationships/slideLayout" Target="../slideLayouts/slideLayout24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2.xml"/><Relationship Id="rId8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0.xml"/><Relationship Id="rId6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7.xml"/><Relationship Id="rId3" Type="http://schemas.openxmlformats.org/officeDocument/2006/relationships/slideLayout" Target="../slideLayouts/slideLayout36.xml"/><Relationship Id="rId2" Type="http://schemas.openxmlformats.org/officeDocument/2006/relationships/slideLayout" Target="../slideLayouts/slideLayout35.xml"/><Relationship Id="rId12" Type="http://schemas.openxmlformats.org/officeDocument/2006/relationships/theme" Target="../theme/theme4.xml"/><Relationship Id="rId11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43.xml"/><Relationship Id="rId1" Type="http://schemas.openxmlformats.org/officeDocument/2006/relationships/slideLayout" Target="../slideLayouts/slideLayout34.xml"/></Relationships>
</file>

<file path=ppt/slideMasters/_rels/slideMaster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3.xml"/><Relationship Id="rId8" Type="http://schemas.openxmlformats.org/officeDocument/2006/relationships/slideLayout" Target="../slideLayouts/slideLayout52.xml"/><Relationship Id="rId7" Type="http://schemas.openxmlformats.org/officeDocument/2006/relationships/slideLayout" Target="../slideLayouts/slideLayout51.xml"/><Relationship Id="rId6" Type="http://schemas.openxmlformats.org/officeDocument/2006/relationships/slideLayout" Target="../slideLayouts/slideLayout50.xml"/><Relationship Id="rId5" Type="http://schemas.openxmlformats.org/officeDocument/2006/relationships/slideLayout" Target="../slideLayouts/slideLayout49.xml"/><Relationship Id="rId4" Type="http://schemas.openxmlformats.org/officeDocument/2006/relationships/slideLayout" Target="../slideLayouts/slideLayout48.xml"/><Relationship Id="rId3" Type="http://schemas.openxmlformats.org/officeDocument/2006/relationships/slideLayout" Target="../slideLayouts/slideLayout47.xml"/><Relationship Id="rId2" Type="http://schemas.openxmlformats.org/officeDocument/2006/relationships/slideLayout" Target="../slideLayouts/slideLayout46.xml"/><Relationship Id="rId15" Type="http://schemas.openxmlformats.org/officeDocument/2006/relationships/theme" Target="../theme/theme5.xml"/><Relationship Id="rId14" Type="http://schemas.openxmlformats.org/officeDocument/2006/relationships/image" Target="../media/image6.png"/><Relationship Id="rId13" Type="http://schemas.openxmlformats.org/officeDocument/2006/relationships/tags" Target="../tags/tag3.xml"/><Relationship Id="rId12" Type="http://schemas.openxmlformats.org/officeDocument/2006/relationships/tags" Target="../tags/tag2.xml"/><Relationship Id="rId11" Type="http://schemas.openxmlformats.org/officeDocument/2006/relationships/tags" Target="../tags/tag1.xml"/><Relationship Id="rId10" Type="http://schemas.openxmlformats.org/officeDocument/2006/relationships/slideLayout" Target="../slideLayouts/slideLayout54.xml"/><Relationship Id="rId1" Type="http://schemas.openxmlformats.org/officeDocument/2006/relationships/slideLayout" Target="../slideLayouts/slideLayout4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6678613"/>
            <a:ext cx="9144000" cy="179388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50000">
                <a:schemeClr val="accent1">
                  <a:tint val="2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27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  <a:endParaRPr lang="en-US" altLang="zh-CN" dirty="0"/>
          </a:p>
        </p:txBody>
      </p:sp>
      <p:sp>
        <p:nvSpPr>
          <p:cNvPr id="1028" name="文本占位符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6863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en-US" altLang="zh-CN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76200" y="6400800"/>
            <a:ext cx="3200400" cy="284163"/>
          </a:xfrm>
          <a:prstGeom prst="rect">
            <a:avLst/>
          </a:prstGeom>
        </p:spPr>
        <p:txBody>
          <a:bodyPr vert="horz" rtlCol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1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5334000" y="6400800"/>
            <a:ext cx="3733800" cy="284163"/>
          </a:xfrm>
          <a:prstGeom prst="rect">
            <a:avLst/>
          </a:prstGeom>
        </p:spPr>
        <p:txBody>
          <a:bodyPr vert="horz" rtlCol="0" anchor="ctr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1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4114800" y="6400800"/>
            <a:ext cx="914400" cy="284163"/>
          </a:xfrm>
          <a:prstGeom prst="rect">
            <a:avLst/>
          </a:prstGeom>
          <a:noFill/>
        </p:spPr>
        <p:txBody>
          <a:bodyPr vert="horz" lIns="45720" rIns="45720" rtlCol="0" anchor="ctr"/>
          <a:lstStyle>
            <a:lvl1pPr algn="ctr">
              <a:defRPr sz="1100">
                <a:solidFill>
                  <a:srgbClr val="636363"/>
                </a:solidFill>
                <a:latin typeface="Franklin Gothic Book" panose="020B0503020102020204" pitchFamily="34" charset="0"/>
                <a:ea typeface="黑体" panose="02010609060101010101" pitchFamily="49" charset="-122"/>
              </a:defRPr>
            </a:lvl1pPr>
          </a:lstStyle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Franklin Gothic Book" panose="020B0503020102020204" pitchFamily="34" charset="0"/>
                <a:ea typeface="黑体" panose="02010609060101010101" pitchFamily="49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8" name="矩形 7"/>
          <p:cNvSpPr/>
          <p:nvPr/>
        </p:nvSpPr>
        <p:spPr>
          <a:xfrm>
            <a:off x="0" y="0"/>
            <a:ext cx="9144000" cy="107950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50000">
                <a:schemeClr val="accent1">
                  <a:tint val="2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微软雅黑" panose="020B0503020204020204" pitchFamily="34" charset="-122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Franklin Gothic Medium" panose="020B0603020102020204" pitchFamily="34" charset="0"/>
          <a:ea typeface="微软雅黑" panose="020B0503020204020204" pitchFamily="34" charset="-122"/>
          <a:cs typeface="微软雅黑" panose="020B0503020204020204" pitchFamily="34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Franklin Gothic Medium" panose="020B0603020102020204" pitchFamily="34" charset="0"/>
          <a:ea typeface="微软雅黑" panose="020B0503020204020204" pitchFamily="34" charset="-122"/>
          <a:cs typeface="微软雅黑" panose="020B0503020204020204" pitchFamily="34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Franklin Gothic Medium" panose="020B0603020102020204" pitchFamily="34" charset="0"/>
          <a:ea typeface="微软雅黑" panose="020B0503020204020204" pitchFamily="34" charset="-122"/>
          <a:cs typeface="微软雅黑" panose="020B0503020204020204" pitchFamily="34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Franklin Gothic Medium" panose="020B0603020102020204" pitchFamily="34" charset="0"/>
          <a:ea typeface="微软雅黑" panose="020B0503020204020204" pitchFamily="34" charset="-122"/>
          <a:cs typeface="微软雅黑" panose="020B0503020204020204" pitchFamily="34" charset="-122"/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anose="05020102010507070707" pitchFamily="18" charset="2"/>
        <a:buChar char="ß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anose="05020102010507070707" pitchFamily="18" charset="2"/>
        <a:buChar char="Þ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anose="05020102010507070707" pitchFamily="18" charset="2"/>
        <a:buChar char="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anose="05020102010507070707" pitchFamily="18" charset="2"/>
        <a:buChar char="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anose="05020102010507070707" pitchFamily="18" charset="2"/>
        <a:buChar char="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 panose="020B0604020202020204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 panose="020B0604020202020204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 panose="020B0604020202020204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 panose="020B0604020202020204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6678613"/>
            <a:ext cx="9144000" cy="179388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50000">
                <a:schemeClr val="accent1">
                  <a:tint val="2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51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  <a:endParaRPr lang="en-US" altLang="zh-CN" dirty="0"/>
          </a:p>
        </p:txBody>
      </p:sp>
      <p:sp>
        <p:nvSpPr>
          <p:cNvPr id="2052" name="文本占位符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6863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en-US" altLang="zh-CN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76200" y="6400800"/>
            <a:ext cx="3200400" cy="284163"/>
          </a:xfrm>
          <a:prstGeom prst="rect">
            <a:avLst/>
          </a:prstGeom>
        </p:spPr>
        <p:txBody>
          <a:bodyPr vert="horz" rtlCol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1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5334000" y="6400800"/>
            <a:ext cx="3733800" cy="284163"/>
          </a:xfrm>
          <a:prstGeom prst="rect">
            <a:avLst/>
          </a:prstGeom>
        </p:spPr>
        <p:txBody>
          <a:bodyPr vert="horz" rtlCol="0" anchor="ctr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1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4114800" y="6400800"/>
            <a:ext cx="914400" cy="284163"/>
          </a:xfrm>
          <a:prstGeom prst="rect">
            <a:avLst/>
          </a:prstGeom>
          <a:noFill/>
        </p:spPr>
        <p:txBody>
          <a:bodyPr vert="horz" lIns="45720" rIns="45720" rtlCol="0" anchor="ctr"/>
          <a:lstStyle>
            <a:lvl1pPr algn="ctr">
              <a:defRPr sz="1100">
                <a:solidFill>
                  <a:srgbClr val="636363"/>
                </a:solidFill>
                <a:latin typeface="Franklin Gothic Book" panose="020B0503020102020204" pitchFamily="34" charset="0"/>
                <a:ea typeface="黑体" panose="02010609060101010101" pitchFamily="49" charset="-122"/>
              </a:defRPr>
            </a:lvl1pPr>
          </a:lstStyle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Franklin Gothic Book" panose="020B0503020102020204" pitchFamily="34" charset="0"/>
                <a:ea typeface="黑体" panose="02010609060101010101" pitchFamily="49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8" name="矩形 7"/>
          <p:cNvSpPr/>
          <p:nvPr/>
        </p:nvSpPr>
        <p:spPr>
          <a:xfrm>
            <a:off x="0" y="0"/>
            <a:ext cx="9144000" cy="107950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50000">
                <a:schemeClr val="accent1">
                  <a:tint val="2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微软雅黑" panose="020B0503020204020204" pitchFamily="34" charset="-122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Franklin Gothic Medium" panose="020B0603020102020204" pitchFamily="34" charset="0"/>
          <a:ea typeface="微软雅黑" panose="020B0503020204020204" pitchFamily="34" charset="-122"/>
          <a:cs typeface="微软雅黑" panose="020B0503020204020204" pitchFamily="34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Franklin Gothic Medium" panose="020B0603020102020204" pitchFamily="34" charset="0"/>
          <a:ea typeface="微软雅黑" panose="020B0503020204020204" pitchFamily="34" charset="-122"/>
          <a:cs typeface="微软雅黑" panose="020B0503020204020204" pitchFamily="34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Franklin Gothic Medium" panose="020B0603020102020204" pitchFamily="34" charset="0"/>
          <a:ea typeface="微软雅黑" panose="020B0503020204020204" pitchFamily="34" charset="-122"/>
          <a:cs typeface="微软雅黑" panose="020B0503020204020204" pitchFamily="34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Franklin Gothic Medium" panose="020B0603020102020204" pitchFamily="34" charset="0"/>
          <a:ea typeface="微软雅黑" panose="020B0503020204020204" pitchFamily="34" charset="-122"/>
          <a:cs typeface="微软雅黑" panose="020B0503020204020204" pitchFamily="34" charset="-122"/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anose="05020102010507070707" pitchFamily="18" charset="2"/>
        <a:buChar char="ß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anose="05020102010507070707" pitchFamily="18" charset="2"/>
        <a:buChar char="Þ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anose="05020102010507070707" pitchFamily="18" charset="2"/>
        <a:buChar char="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anose="05020102010507070707" pitchFamily="18" charset="2"/>
        <a:buChar char="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anose="05020102010507070707" pitchFamily="18" charset="2"/>
        <a:buChar char="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 panose="020B0604020202020204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 panose="020B0604020202020204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 panose="020B0604020202020204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 panose="020B0604020202020204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6678613"/>
            <a:ext cx="9144000" cy="179388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50000">
                <a:schemeClr val="accent1">
                  <a:tint val="2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147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  <a:endParaRPr lang="en-US" altLang="zh-CN" dirty="0"/>
          </a:p>
        </p:txBody>
      </p:sp>
      <p:sp>
        <p:nvSpPr>
          <p:cNvPr id="6148" name="文本占位符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6863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en-US" altLang="zh-CN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76200" y="6400800"/>
            <a:ext cx="3200400" cy="284163"/>
          </a:xfrm>
          <a:prstGeom prst="rect">
            <a:avLst/>
          </a:prstGeom>
        </p:spPr>
        <p:txBody>
          <a:bodyPr vert="horz" rtlCol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1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5334000" y="6400800"/>
            <a:ext cx="3733800" cy="284163"/>
          </a:xfrm>
          <a:prstGeom prst="rect">
            <a:avLst/>
          </a:prstGeom>
        </p:spPr>
        <p:txBody>
          <a:bodyPr vert="horz" rtlCol="0" anchor="ctr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1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4114800" y="6400800"/>
            <a:ext cx="914400" cy="284163"/>
          </a:xfrm>
          <a:prstGeom prst="rect">
            <a:avLst/>
          </a:prstGeom>
          <a:noFill/>
        </p:spPr>
        <p:txBody>
          <a:bodyPr vert="horz" lIns="45720" rIns="45720" rtlCol="0" anchor="ctr"/>
          <a:lstStyle>
            <a:lvl1pPr algn="ctr">
              <a:defRPr sz="1100">
                <a:solidFill>
                  <a:srgbClr val="636363"/>
                </a:solidFill>
                <a:latin typeface="Franklin Gothic Book" panose="020B0503020102020204" pitchFamily="34" charset="0"/>
                <a:ea typeface="黑体" panose="02010609060101010101" pitchFamily="49" charset="-122"/>
              </a:defRPr>
            </a:lvl1pPr>
          </a:lstStyle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Franklin Gothic Book" panose="020B0503020102020204" pitchFamily="34" charset="0"/>
                <a:ea typeface="黑体" panose="02010609060101010101" pitchFamily="49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8" name="矩形 7"/>
          <p:cNvSpPr/>
          <p:nvPr/>
        </p:nvSpPr>
        <p:spPr>
          <a:xfrm>
            <a:off x="0" y="0"/>
            <a:ext cx="9144000" cy="107950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50000">
                <a:schemeClr val="accent1">
                  <a:tint val="2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微软雅黑" panose="020B0503020204020204" pitchFamily="34" charset="-122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Franklin Gothic Medium" panose="020B0603020102020204" pitchFamily="34" charset="0"/>
          <a:ea typeface="微软雅黑" panose="020B0503020204020204" pitchFamily="34" charset="-122"/>
          <a:cs typeface="微软雅黑" panose="020B0503020204020204" pitchFamily="34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Franklin Gothic Medium" panose="020B0603020102020204" pitchFamily="34" charset="0"/>
          <a:ea typeface="微软雅黑" panose="020B0503020204020204" pitchFamily="34" charset="-122"/>
          <a:cs typeface="微软雅黑" panose="020B0503020204020204" pitchFamily="34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Franklin Gothic Medium" panose="020B0603020102020204" pitchFamily="34" charset="0"/>
          <a:ea typeface="微软雅黑" panose="020B0503020204020204" pitchFamily="34" charset="-122"/>
          <a:cs typeface="微软雅黑" panose="020B0503020204020204" pitchFamily="34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Franklin Gothic Medium" panose="020B0603020102020204" pitchFamily="34" charset="0"/>
          <a:ea typeface="微软雅黑" panose="020B0503020204020204" pitchFamily="34" charset="-122"/>
          <a:cs typeface="微软雅黑" panose="020B0503020204020204" pitchFamily="34" charset="-122"/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anose="05020102010507070707" pitchFamily="18" charset="2"/>
        <a:buChar char="ß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anose="05020102010507070707" pitchFamily="18" charset="2"/>
        <a:buChar char="Þ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anose="05020102010507070707" pitchFamily="18" charset="2"/>
        <a:buChar char="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anose="05020102010507070707" pitchFamily="18" charset="2"/>
        <a:buChar char="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anose="05020102010507070707" pitchFamily="18" charset="2"/>
        <a:buChar char="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 panose="020B0604020202020204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 panose="020B0604020202020204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 panose="020B0604020202020204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 panose="020B0604020202020204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6678613"/>
            <a:ext cx="9144000" cy="179388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50000">
                <a:schemeClr val="accent1">
                  <a:tint val="2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171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  <a:endParaRPr lang="en-US" altLang="zh-CN" dirty="0"/>
          </a:p>
        </p:txBody>
      </p:sp>
      <p:sp>
        <p:nvSpPr>
          <p:cNvPr id="7172" name="文本占位符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6863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en-US" altLang="zh-CN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76200" y="6400800"/>
            <a:ext cx="3200400" cy="284163"/>
          </a:xfrm>
          <a:prstGeom prst="rect">
            <a:avLst/>
          </a:prstGeom>
        </p:spPr>
        <p:txBody>
          <a:bodyPr vert="horz" rtlCol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1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5334000" y="6400800"/>
            <a:ext cx="3733800" cy="284163"/>
          </a:xfrm>
          <a:prstGeom prst="rect">
            <a:avLst/>
          </a:prstGeom>
        </p:spPr>
        <p:txBody>
          <a:bodyPr vert="horz" rtlCol="0" anchor="ctr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1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4114800" y="6400800"/>
            <a:ext cx="914400" cy="284163"/>
          </a:xfrm>
          <a:prstGeom prst="rect">
            <a:avLst/>
          </a:prstGeom>
          <a:noFill/>
        </p:spPr>
        <p:txBody>
          <a:bodyPr vert="horz" lIns="45720" rIns="45720" rtlCol="0" anchor="ctr"/>
          <a:lstStyle>
            <a:lvl1pPr algn="ctr">
              <a:defRPr sz="1100">
                <a:solidFill>
                  <a:srgbClr val="636363"/>
                </a:solidFill>
                <a:latin typeface="Franklin Gothic Book" panose="020B0503020102020204" pitchFamily="34" charset="0"/>
                <a:ea typeface="黑体" panose="02010609060101010101" pitchFamily="49" charset="-122"/>
              </a:defRPr>
            </a:lvl1pPr>
          </a:lstStyle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Franklin Gothic Book" panose="020B0503020102020204" pitchFamily="34" charset="0"/>
                <a:ea typeface="黑体" panose="02010609060101010101" pitchFamily="49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8" name="矩形 7"/>
          <p:cNvSpPr/>
          <p:nvPr/>
        </p:nvSpPr>
        <p:spPr>
          <a:xfrm>
            <a:off x="0" y="0"/>
            <a:ext cx="9144000" cy="107950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50000">
                <a:schemeClr val="accent1">
                  <a:tint val="2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微软雅黑" panose="020B0503020204020204" pitchFamily="34" charset="-122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Franklin Gothic Medium" panose="020B0603020102020204" pitchFamily="34" charset="0"/>
          <a:ea typeface="微软雅黑" panose="020B0503020204020204" pitchFamily="34" charset="-122"/>
          <a:cs typeface="微软雅黑" panose="020B0503020204020204" pitchFamily="34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Franklin Gothic Medium" panose="020B0603020102020204" pitchFamily="34" charset="0"/>
          <a:ea typeface="微软雅黑" panose="020B0503020204020204" pitchFamily="34" charset="-122"/>
          <a:cs typeface="微软雅黑" panose="020B0503020204020204" pitchFamily="34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Franklin Gothic Medium" panose="020B0603020102020204" pitchFamily="34" charset="0"/>
          <a:ea typeface="微软雅黑" panose="020B0503020204020204" pitchFamily="34" charset="-122"/>
          <a:cs typeface="微软雅黑" panose="020B0503020204020204" pitchFamily="34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Franklin Gothic Medium" panose="020B0603020102020204" pitchFamily="34" charset="0"/>
          <a:ea typeface="微软雅黑" panose="020B0503020204020204" pitchFamily="34" charset="-122"/>
          <a:cs typeface="微软雅黑" panose="020B0503020204020204" pitchFamily="34" charset="-122"/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anose="05020102010507070707" pitchFamily="18" charset="2"/>
        <a:buChar char="ß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anose="05020102010507070707" pitchFamily="18" charset="2"/>
        <a:buChar char="Þ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anose="05020102010507070707" pitchFamily="18" charset="2"/>
        <a:buChar char="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anose="05020102010507070707" pitchFamily="18" charset="2"/>
        <a:buChar char="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anose="05020102010507070707" pitchFamily="18" charset="2"/>
        <a:buChar char="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 panose="020B0604020202020204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 panose="020B0604020202020204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 panose="020B0604020202020204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 panose="020B0604020202020204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>
          <a:gsLst>
            <a:gs pos="0">
              <a:schemeClr val="bg1">
                <a:lumMod val="95000"/>
              </a:schemeClr>
            </a:gs>
            <a:gs pos="100000">
              <a:schemeClr val="tx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1"/>
            </p:custDataLst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2"/>
            </p:custDataLst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KSO_TEMPLATE" hidden="1"/>
          <p:cNvSpPr/>
          <p:nvPr userDrawn="1">
            <p:custDataLst>
              <p:tags r:id="rId13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4" name="矩形 13"/>
          <p:cNvSpPr/>
          <p:nvPr userDrawn="1"/>
        </p:nvSpPr>
        <p:spPr>
          <a:xfrm>
            <a:off x="-16192" y="-635"/>
            <a:ext cx="9157811" cy="6888480"/>
          </a:xfrm>
          <a:prstGeom prst="rect">
            <a:avLst/>
          </a:prstGeom>
          <a:solidFill>
            <a:srgbClr val="FBE5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050"/>
          </a:p>
        </p:txBody>
      </p:sp>
      <p:pic>
        <p:nvPicPr>
          <p:cNvPr id="15" name="图片 14" descr="LOGO"/>
          <p:cNvPicPr>
            <a:picLocks noChangeAspect="1"/>
          </p:cNvPicPr>
          <p:nvPr userDrawn="1"/>
        </p:nvPicPr>
        <p:blipFill>
          <a:blip r:embed="rId14" cstate="screen"/>
          <a:stretch>
            <a:fillRect/>
          </a:stretch>
        </p:blipFill>
        <p:spPr>
          <a:xfrm>
            <a:off x="7841456" y="123190"/>
            <a:ext cx="1134904" cy="458470"/>
          </a:xfrm>
          <a:prstGeom prst="rect">
            <a:avLst/>
          </a:prstGeom>
        </p:spPr>
      </p:pic>
      <p:grpSp>
        <p:nvGrpSpPr>
          <p:cNvPr id="8" name="组合 7"/>
          <p:cNvGrpSpPr/>
          <p:nvPr userDrawn="1"/>
        </p:nvGrpSpPr>
        <p:grpSpPr>
          <a:xfrm>
            <a:off x="-18574" y="6691630"/>
            <a:ext cx="9159716" cy="195580"/>
            <a:chOff x="-22" y="7904"/>
            <a:chExt cx="14533" cy="308"/>
          </a:xfrm>
        </p:grpSpPr>
        <p:sp>
          <p:nvSpPr>
            <p:cNvPr id="9" name="矩形 8"/>
            <p:cNvSpPr/>
            <p:nvPr userDrawn="1"/>
          </p:nvSpPr>
          <p:spPr>
            <a:xfrm>
              <a:off x="-22" y="7904"/>
              <a:ext cx="10915" cy="309"/>
            </a:xfrm>
            <a:prstGeom prst="rect">
              <a:avLst/>
            </a:prstGeom>
            <a:solidFill>
              <a:srgbClr val="0073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10" name="矩形 9"/>
            <p:cNvSpPr/>
            <p:nvPr userDrawn="1"/>
          </p:nvSpPr>
          <p:spPr>
            <a:xfrm>
              <a:off x="9457" y="7904"/>
              <a:ext cx="5055" cy="309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7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6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21" name="Picture 2" descr="13l08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981075"/>
            <a:ext cx="9144000" cy="51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1836738" y="1685925"/>
            <a:ext cx="3008312" cy="8747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en-US" altLang="zh-CN" sz="5100">
                <a:latin typeface="宋体" panose="02010600030101010101" pitchFamily="2" charset="-122"/>
              </a:rPr>
              <a:t>18 </a:t>
            </a:r>
            <a:r>
              <a:rPr lang="zh-CN" altLang="en-US" sz="5100">
                <a:latin typeface="黑体" panose="02010609060101010101" pitchFamily="49" charset="-122"/>
                <a:ea typeface="黑体" panose="02010609060101010101" pitchFamily="49" charset="-122"/>
              </a:rPr>
              <a:t>狼</a:t>
            </a:r>
            <a:endParaRPr lang="zh-CN" altLang="en-US" sz="51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WordArt 4"/>
          <p:cNvSpPr>
            <a:spLocks noTextEdit="1"/>
          </p:cNvSpPr>
          <p:nvPr/>
        </p:nvSpPr>
        <p:spPr bwMode="auto">
          <a:xfrm>
            <a:off x="3563938" y="2924175"/>
            <a:ext cx="2057400" cy="72072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1852"/>
              </a:avLst>
            </a:prstTxWarp>
          </a:bodyPr>
          <a:lstStyle/>
          <a:p>
            <a:pPr algn="ctr"/>
            <a:r>
              <a:rPr lang="zh-CN" altLang="en-US" sz="2700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隶书" panose="02010509060101010101" charset="-122"/>
                <a:ea typeface="隶书" panose="02010509060101010101" charset="-122"/>
              </a:rPr>
              <a:t>蒲松龄</a:t>
            </a:r>
            <a:endParaRPr lang="zh-CN" altLang="en-US" sz="2700" kern="10">
              <a:ln w="9525">
                <a:solidFill>
                  <a:srgbClr val="000000"/>
                </a:solidFill>
                <a:round/>
              </a:ln>
              <a:solidFill>
                <a:srgbClr val="000000"/>
              </a:solidFill>
              <a:latin typeface="隶书" panose="02010509060101010101" charset="-122"/>
              <a:ea typeface="隶书" panose="02010509060101010101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5" grpId="1"/>
      <p:bldP spid="2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0" name="文本框 9"/>
          <p:cNvSpPr txBox="1"/>
          <p:nvPr/>
        </p:nvSpPr>
        <p:spPr>
          <a:xfrm>
            <a:off x="1115695" y="692785"/>
            <a:ext cx="231330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3.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一词多义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95587" name="AutoShape 6"/>
          <p:cNvSpPr>
            <a:spLocks noChangeArrowheads="1"/>
          </p:cNvSpPr>
          <p:nvPr/>
        </p:nvSpPr>
        <p:spPr bwMode="auto">
          <a:xfrm>
            <a:off x="0" y="1587500"/>
            <a:ext cx="525780" cy="762000"/>
          </a:xfrm>
          <a:custGeom>
            <a:avLst/>
            <a:gdLst>
              <a:gd name="T0" fmla="*/ 422608922 w 21600"/>
              <a:gd name="T1" fmla="*/ 0 h 21600"/>
              <a:gd name="T2" fmla="*/ 141901804 w 21600"/>
              <a:gd name="T3" fmla="*/ 109936064 h 21600"/>
              <a:gd name="T4" fmla="*/ 422608922 w 21600"/>
              <a:gd name="T5" fmla="*/ 218378608 h 21600"/>
              <a:gd name="T6" fmla="*/ 845216480 w 21600"/>
              <a:gd name="T7" fmla="*/ 109936064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miter lim="800000"/>
          </a:ln>
        </p:spPr>
        <p:txBody>
          <a:bodyPr wrap="none" anchor="ctr"/>
          <a:lstStyle/>
          <a:p>
            <a:pPr algn="l">
              <a:buFont typeface="Arial" panose="020B0604020202020204" pitchFamily="34" charset="0"/>
              <a:buNone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止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5591" name="Text Box 14"/>
          <p:cNvSpPr txBox="1">
            <a:spLocks noChangeArrowheads="1"/>
          </p:cNvSpPr>
          <p:nvPr/>
        </p:nvSpPr>
        <p:spPr bwMode="auto">
          <a:xfrm>
            <a:off x="525780" y="1349375"/>
            <a:ext cx="2110740" cy="12401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900"/>
              </a:spcBef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止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有剩骨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  <a:spcBef>
                <a:spcPts val="900"/>
              </a:spcBef>
              <a:buFont typeface="Arial" panose="020B0604020202020204" pitchFamily="34" charset="0"/>
              <a:buNone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一狼得骨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止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6611" name="AutoShape 10"/>
          <p:cNvSpPr/>
          <p:nvPr/>
        </p:nvSpPr>
        <p:spPr bwMode="auto">
          <a:xfrm>
            <a:off x="525463" y="1562735"/>
            <a:ext cx="142875" cy="785813"/>
          </a:xfrm>
          <a:prstGeom prst="leftBrace">
            <a:avLst>
              <a:gd name="adj1" fmla="val 90343"/>
              <a:gd name="adj2" fmla="val 50000"/>
            </a:avLst>
          </a:prstGeom>
          <a:solidFill>
            <a:schemeClr val="bg1"/>
          </a:solidFill>
          <a:ln w="38100">
            <a:solidFill>
              <a:schemeClr val="tx1"/>
            </a:solidFill>
            <a:round/>
          </a:ln>
        </p:spPr>
        <p:txBody>
          <a:bodyPr anchor="ctr"/>
          <a:lstStyle/>
          <a:p>
            <a:pPr>
              <a:buFont typeface="Arial" panose="020B0604020202020204" pitchFamily="34" charset="0"/>
              <a:buNone/>
            </a:pPr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 Box 21"/>
          <p:cNvSpPr txBox="1">
            <a:spLocks noChangeArrowheads="1"/>
          </p:cNvSpPr>
          <p:nvPr/>
        </p:nvSpPr>
        <p:spPr bwMode="auto">
          <a:xfrm>
            <a:off x="2367598" y="1348105"/>
            <a:ext cx="207010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同</a:t>
            </a:r>
            <a:r>
              <a:rPr lang="en-US" altLang="zh-CN" sz="2800" b="1" dirty="0">
                <a:solidFill>
                  <a:srgbClr val="FF0000"/>
                </a:solidFill>
                <a:sym typeface="宋体" panose="02010600030101010101" pitchFamily="2" charset="-122"/>
              </a:rPr>
              <a:t>“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只</a:t>
            </a:r>
            <a:r>
              <a:rPr lang="en-US" altLang="zh-CN" sz="2800" b="1" dirty="0">
                <a:solidFill>
                  <a:srgbClr val="FF0000"/>
                </a:solidFill>
                <a:sym typeface="宋体" panose="02010600030101010101" pitchFamily="2" charset="-122"/>
              </a:rPr>
              <a:t>”</a:t>
            </a:r>
            <a:r>
              <a:rPr lang="zh-CN" altLang="zh-CN" sz="28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仅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 Box 21"/>
          <p:cNvSpPr txBox="1">
            <a:spLocks noChangeArrowheads="1"/>
          </p:cNvSpPr>
          <p:nvPr/>
        </p:nvSpPr>
        <p:spPr bwMode="auto">
          <a:xfrm>
            <a:off x="2367915" y="2065655"/>
            <a:ext cx="179324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动词</a:t>
            </a:r>
            <a:r>
              <a:rPr lang="zh-CN" altLang="zh-CN" sz="28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停止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5594" name="AutoShape 6"/>
          <p:cNvSpPr>
            <a:spLocks noChangeArrowheads="1"/>
          </p:cNvSpPr>
          <p:nvPr/>
        </p:nvSpPr>
        <p:spPr bwMode="auto">
          <a:xfrm>
            <a:off x="4553585" y="1586865"/>
            <a:ext cx="467360" cy="762000"/>
          </a:xfrm>
          <a:custGeom>
            <a:avLst/>
            <a:gdLst>
              <a:gd name="T0" fmla="*/ 422608922 w 21600"/>
              <a:gd name="T1" fmla="*/ 0 h 21600"/>
              <a:gd name="T2" fmla="*/ 141901804 w 21600"/>
              <a:gd name="T3" fmla="*/ 109936064 h 21600"/>
              <a:gd name="T4" fmla="*/ 422608922 w 21600"/>
              <a:gd name="T5" fmla="*/ 218378608 h 21600"/>
              <a:gd name="T6" fmla="*/ 845216480 w 21600"/>
              <a:gd name="T7" fmla="*/ 109936064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chemeClr val="bg1"/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algn="l">
              <a:buFont typeface="Arial" panose="020B0604020202020204" pitchFamily="34" charset="0"/>
              <a:buNone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敌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AutoShape 10"/>
          <p:cNvSpPr/>
          <p:nvPr/>
        </p:nvSpPr>
        <p:spPr bwMode="auto">
          <a:xfrm>
            <a:off x="5020628" y="1576070"/>
            <a:ext cx="142875" cy="785813"/>
          </a:xfrm>
          <a:prstGeom prst="leftBrace">
            <a:avLst>
              <a:gd name="adj1" fmla="val 90343"/>
              <a:gd name="adj2" fmla="val 50000"/>
            </a:avLst>
          </a:prstGeom>
          <a:solidFill>
            <a:schemeClr val="bg1"/>
          </a:solidFill>
          <a:ln w="38100">
            <a:solidFill>
              <a:schemeClr val="tx1"/>
            </a:solidFill>
            <a:round/>
          </a:ln>
        </p:spPr>
        <p:txBody>
          <a:bodyPr anchor="ctr"/>
          <a:lstStyle/>
          <a:p>
            <a:pPr>
              <a:buFont typeface="Arial" panose="020B0604020202020204" pitchFamily="34" charset="0"/>
              <a:buNone/>
            </a:pPr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AutoShape 10"/>
          <p:cNvSpPr/>
          <p:nvPr/>
        </p:nvSpPr>
        <p:spPr bwMode="auto">
          <a:xfrm>
            <a:off x="658813" y="3035935"/>
            <a:ext cx="142875" cy="785813"/>
          </a:xfrm>
          <a:prstGeom prst="leftBrace">
            <a:avLst>
              <a:gd name="adj1" fmla="val 90343"/>
              <a:gd name="adj2" fmla="val 50000"/>
            </a:avLst>
          </a:prstGeom>
          <a:solidFill>
            <a:schemeClr val="bg1"/>
          </a:solidFill>
          <a:ln w="38100">
            <a:solidFill>
              <a:schemeClr val="tx1"/>
            </a:solidFill>
            <a:round/>
          </a:ln>
        </p:spPr>
        <p:txBody>
          <a:bodyPr anchor="ctr"/>
          <a:lstStyle/>
          <a:p>
            <a:pPr>
              <a:buFont typeface="Arial" panose="020B0604020202020204" pitchFamily="34" charset="0"/>
              <a:buNone/>
            </a:pPr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AutoShape 10"/>
          <p:cNvSpPr/>
          <p:nvPr/>
        </p:nvSpPr>
        <p:spPr bwMode="auto">
          <a:xfrm>
            <a:off x="5163503" y="3151505"/>
            <a:ext cx="142875" cy="785813"/>
          </a:xfrm>
          <a:prstGeom prst="leftBrace">
            <a:avLst>
              <a:gd name="adj1" fmla="val 90343"/>
              <a:gd name="adj2" fmla="val 50000"/>
            </a:avLst>
          </a:prstGeom>
          <a:solidFill>
            <a:schemeClr val="bg1"/>
          </a:solidFill>
          <a:ln w="38100">
            <a:solidFill>
              <a:schemeClr val="tx1"/>
            </a:solidFill>
            <a:round/>
          </a:ln>
        </p:spPr>
        <p:txBody>
          <a:bodyPr anchor="ctr"/>
          <a:lstStyle/>
          <a:p>
            <a:pPr>
              <a:buFont typeface="Arial" panose="020B0604020202020204" pitchFamily="34" charset="0"/>
              <a:buNone/>
            </a:pPr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5595" name="Text Box 14"/>
          <p:cNvSpPr txBox="1">
            <a:spLocks noChangeArrowheads="1"/>
          </p:cNvSpPr>
          <p:nvPr/>
        </p:nvSpPr>
        <p:spPr bwMode="auto">
          <a:xfrm>
            <a:off x="5020945" y="1335405"/>
            <a:ext cx="2327910" cy="12401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90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恐前后受其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敌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  <a:spcBef>
                <a:spcPts val="90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盖以诱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敌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 Box 21"/>
          <p:cNvSpPr txBox="1">
            <a:spLocks noChangeArrowheads="1"/>
          </p:cNvSpPr>
          <p:nvPr/>
        </p:nvSpPr>
        <p:spPr bwMode="auto">
          <a:xfrm>
            <a:off x="7348220" y="1349375"/>
            <a:ext cx="179514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动词</a:t>
            </a:r>
            <a:r>
              <a:rPr lang="zh-CN" altLang="zh-CN" sz="28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攻击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 Box 21"/>
          <p:cNvSpPr txBox="1">
            <a:spLocks noChangeArrowheads="1"/>
          </p:cNvSpPr>
          <p:nvPr/>
        </p:nvSpPr>
        <p:spPr bwMode="auto">
          <a:xfrm>
            <a:off x="7279640" y="2053590"/>
            <a:ext cx="186309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名词</a:t>
            </a:r>
            <a:r>
              <a:rPr lang="zh-CN" altLang="zh-CN" sz="28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敌人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5589" name="AutoShape 9"/>
          <p:cNvSpPr>
            <a:spLocks noChangeArrowheads="1"/>
          </p:cNvSpPr>
          <p:nvPr/>
        </p:nvSpPr>
        <p:spPr bwMode="auto">
          <a:xfrm>
            <a:off x="9525" y="3143250"/>
            <a:ext cx="658813" cy="571500"/>
          </a:xfrm>
          <a:custGeom>
            <a:avLst/>
            <a:gdLst>
              <a:gd name="T0" fmla="*/ 79618347 w 21600"/>
              <a:gd name="T1" fmla="*/ 0 h 21600"/>
              <a:gd name="T2" fmla="*/ 26813555 w 21600"/>
              <a:gd name="T3" fmla="*/ 25968111 h 21600"/>
              <a:gd name="T4" fmla="*/ 79618347 w 21600"/>
              <a:gd name="T5" fmla="*/ 51935507 h 21600"/>
              <a:gd name="T6" fmla="*/ 158356570 w 21600"/>
              <a:gd name="T7" fmla="*/ 25968111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miter lim="800000"/>
          </a:ln>
        </p:spPr>
        <p:txBody>
          <a:bodyPr wrap="none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意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5592" name="Text Box 16"/>
          <p:cNvSpPr txBox="1">
            <a:spLocks noChangeArrowheads="1"/>
          </p:cNvSpPr>
          <p:nvPr/>
        </p:nvSpPr>
        <p:spPr bwMode="auto">
          <a:xfrm>
            <a:off x="721360" y="2828290"/>
            <a:ext cx="3439795" cy="12014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意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暇甚            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意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将隧入以攻其后也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Text Box 21"/>
          <p:cNvSpPr txBox="1">
            <a:spLocks noChangeArrowheads="1"/>
          </p:cNvSpPr>
          <p:nvPr/>
        </p:nvSpPr>
        <p:spPr bwMode="auto">
          <a:xfrm>
            <a:off x="2033270" y="2889250"/>
            <a:ext cx="285369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名词</a:t>
            </a:r>
            <a:r>
              <a:rPr lang="zh-CN" altLang="zh-CN" sz="28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神情、态度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 Box 21"/>
          <p:cNvSpPr txBox="1">
            <a:spLocks noChangeArrowheads="1"/>
          </p:cNvSpPr>
          <p:nvPr/>
        </p:nvSpPr>
        <p:spPr bwMode="auto">
          <a:xfrm>
            <a:off x="2032635" y="3913505"/>
            <a:ext cx="285432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动词</a:t>
            </a:r>
            <a:r>
              <a:rPr lang="zh-CN" altLang="zh-CN" sz="28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意图</a:t>
            </a:r>
            <a:r>
              <a:rPr lang="zh-CN" altLang="zh-CN" sz="2800" b="1" dirty="0">
                <a:solidFill>
                  <a:srgbClr val="FF0000"/>
                </a:solidFill>
                <a:sym typeface="宋体" panose="02010600030101010101" pitchFamily="2" charset="-122"/>
              </a:rPr>
              <a:t>、</a:t>
            </a:r>
            <a:r>
              <a:rPr lang="zh-CN" altLang="zh-CN" sz="2800" b="1" dirty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sym typeface="宋体" panose="02010600030101010101" pitchFamily="2" charset="-122"/>
              </a:rPr>
              <a:t>打算、</a:t>
            </a:r>
            <a:endParaRPr lang="zh-CN" altLang="zh-CN" sz="2800" b="1" dirty="0">
              <a:solidFill>
                <a:srgbClr val="FF0000"/>
              </a:solidFill>
              <a:latin typeface="华文楷体" panose="02010600040101010101" charset="-122"/>
              <a:ea typeface="华文楷体" panose="02010600040101010101" charset="-122"/>
              <a:sym typeface="宋体" panose="02010600030101010101" pitchFamily="2" charset="-122"/>
            </a:endParaRPr>
          </a:p>
        </p:txBody>
      </p:sp>
      <p:sp>
        <p:nvSpPr>
          <p:cNvPr id="196610" name="AutoShape 9"/>
          <p:cNvSpPr>
            <a:spLocks noChangeArrowheads="1"/>
          </p:cNvSpPr>
          <p:nvPr/>
        </p:nvSpPr>
        <p:spPr bwMode="auto">
          <a:xfrm>
            <a:off x="4681855" y="3151505"/>
            <a:ext cx="481965" cy="762000"/>
          </a:xfrm>
          <a:custGeom>
            <a:avLst/>
            <a:gdLst>
              <a:gd name="T0" fmla="*/ 422608922 w 21600"/>
              <a:gd name="T1" fmla="*/ 0 h 21600"/>
              <a:gd name="T2" fmla="*/ 141901804 w 21600"/>
              <a:gd name="T3" fmla="*/ 109936064 h 21600"/>
              <a:gd name="T4" fmla="*/ 422608922 w 21600"/>
              <a:gd name="T5" fmla="*/ 218378608 h 21600"/>
              <a:gd name="T6" fmla="*/ 845216480 w 21600"/>
              <a:gd name="T7" fmla="*/ 109936064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miter lim="800000"/>
          </a:ln>
        </p:spPr>
        <p:txBody>
          <a:bodyPr wrap="none" anchor="ctr"/>
          <a:lstStyle/>
          <a:p>
            <a:pPr algn="l">
              <a:buFont typeface="Arial" panose="020B0604020202020204" pitchFamily="34" charset="0"/>
              <a:buNone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前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6612" name="Text Box 16"/>
          <p:cNvSpPr txBox="1">
            <a:spLocks noChangeArrowheads="1"/>
          </p:cNvSpPr>
          <p:nvPr/>
        </p:nvSpPr>
        <p:spPr bwMode="auto">
          <a:xfrm>
            <a:off x="5163820" y="2889250"/>
            <a:ext cx="2428875" cy="12014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前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狼又至</a:t>
            </a:r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狼不敢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前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 Box 18"/>
          <p:cNvSpPr txBox="1">
            <a:spLocks noChangeArrowheads="1"/>
          </p:cNvSpPr>
          <p:nvPr/>
        </p:nvSpPr>
        <p:spPr bwMode="auto">
          <a:xfrm>
            <a:off x="6784975" y="2924810"/>
            <a:ext cx="242951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形容词</a:t>
            </a:r>
            <a:r>
              <a:rPr lang="zh-CN" altLang="zh-CN" sz="28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先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前的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 Box 18"/>
          <p:cNvSpPr txBox="1">
            <a:spLocks noChangeArrowheads="1"/>
          </p:cNvSpPr>
          <p:nvPr/>
        </p:nvSpPr>
        <p:spPr bwMode="auto">
          <a:xfrm>
            <a:off x="7212330" y="3568700"/>
            <a:ext cx="193040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动词</a:t>
            </a:r>
            <a:r>
              <a:rPr lang="zh-CN" altLang="zh-CN" sz="28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上前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AutoShape 10"/>
          <p:cNvSpPr/>
          <p:nvPr/>
        </p:nvSpPr>
        <p:spPr bwMode="auto">
          <a:xfrm>
            <a:off x="658813" y="4898390"/>
            <a:ext cx="142875" cy="785813"/>
          </a:xfrm>
          <a:prstGeom prst="leftBrace">
            <a:avLst>
              <a:gd name="adj1" fmla="val 90343"/>
              <a:gd name="adj2" fmla="val 50000"/>
            </a:avLst>
          </a:prstGeom>
          <a:solidFill>
            <a:schemeClr val="bg1"/>
          </a:solidFill>
          <a:ln w="38100">
            <a:solidFill>
              <a:schemeClr val="tx1"/>
            </a:solidFill>
            <a:round/>
          </a:ln>
        </p:spPr>
        <p:txBody>
          <a:bodyPr anchor="ctr"/>
          <a:lstStyle/>
          <a:p>
            <a:pPr>
              <a:buFont typeface="Arial" panose="020B0604020202020204" pitchFamily="34" charset="0"/>
              <a:buNone/>
            </a:pPr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AutoShape 9"/>
          <p:cNvSpPr>
            <a:spLocks noChangeArrowheads="1"/>
          </p:cNvSpPr>
          <p:nvPr/>
        </p:nvSpPr>
        <p:spPr bwMode="auto">
          <a:xfrm>
            <a:off x="9525" y="5005705"/>
            <a:ext cx="658813" cy="571500"/>
          </a:xfrm>
          <a:custGeom>
            <a:avLst/>
            <a:gdLst>
              <a:gd name="T0" fmla="*/ 79618347 w 21600"/>
              <a:gd name="T1" fmla="*/ 0 h 21600"/>
              <a:gd name="T2" fmla="*/ 26813555 w 21600"/>
              <a:gd name="T3" fmla="*/ 25968111 h 21600"/>
              <a:gd name="T4" fmla="*/ 79618347 w 21600"/>
              <a:gd name="T5" fmla="*/ 51935507 h 21600"/>
              <a:gd name="T6" fmla="*/ 158356570 w 21600"/>
              <a:gd name="T7" fmla="*/ 25968111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miter lim="800000"/>
          </a:ln>
        </p:spPr>
        <p:txBody>
          <a:bodyPr wrap="none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故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8660" name="Text Box 16"/>
          <p:cNvSpPr txBox="1">
            <a:spLocks noChangeArrowheads="1"/>
          </p:cNvSpPr>
          <p:nvPr/>
        </p:nvSpPr>
        <p:spPr bwMode="auto">
          <a:xfrm>
            <a:off x="5241290" y="4685665"/>
            <a:ext cx="2622550" cy="12014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屠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乃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奔倚其下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乃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悟前狼假寐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 Box 18"/>
          <p:cNvSpPr txBox="1">
            <a:spLocks noChangeArrowheads="1"/>
          </p:cNvSpPr>
          <p:nvPr/>
        </p:nvSpPr>
        <p:spPr bwMode="auto">
          <a:xfrm>
            <a:off x="7564755" y="4734560"/>
            <a:ext cx="158623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于是</a:t>
            </a:r>
            <a:r>
              <a:rPr lang="zh-CN" altLang="zh-CN" sz="28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就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 Box 18"/>
          <p:cNvSpPr txBox="1">
            <a:spLocks noChangeArrowheads="1"/>
          </p:cNvSpPr>
          <p:nvPr/>
        </p:nvSpPr>
        <p:spPr bwMode="auto">
          <a:xfrm>
            <a:off x="7960043" y="5364798"/>
            <a:ext cx="57150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才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8661" name="AutoShape 6"/>
          <p:cNvSpPr>
            <a:spLocks noChangeArrowheads="1"/>
          </p:cNvSpPr>
          <p:nvPr/>
        </p:nvSpPr>
        <p:spPr bwMode="auto">
          <a:xfrm>
            <a:off x="4681855" y="4922520"/>
            <a:ext cx="559435" cy="762000"/>
          </a:xfrm>
          <a:custGeom>
            <a:avLst/>
            <a:gdLst>
              <a:gd name="T0" fmla="*/ 422608922 w 21600"/>
              <a:gd name="T1" fmla="*/ 0 h 21600"/>
              <a:gd name="T2" fmla="*/ 141901804 w 21600"/>
              <a:gd name="T3" fmla="*/ 109936064 h 21600"/>
              <a:gd name="T4" fmla="*/ 422608922 w 21600"/>
              <a:gd name="T5" fmla="*/ 218378608 h 21600"/>
              <a:gd name="T6" fmla="*/ 845216480 w 21600"/>
              <a:gd name="T7" fmla="*/ 109936064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chemeClr val="bg1"/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algn="l">
              <a:buFont typeface="Arial" panose="020B0604020202020204" pitchFamily="34" charset="0"/>
              <a:buNone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乃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8663" name="Text Box 14"/>
          <p:cNvSpPr txBox="1">
            <a:spLocks noChangeArrowheads="1"/>
          </p:cNvSpPr>
          <p:nvPr/>
        </p:nvSpPr>
        <p:spPr bwMode="auto">
          <a:xfrm>
            <a:off x="721360" y="4646930"/>
            <a:ext cx="3064510" cy="12401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90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温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故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而知新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  <a:spcBef>
                <a:spcPts val="90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而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两狼之并驱如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故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 Box 18"/>
          <p:cNvSpPr txBox="1">
            <a:spLocks noChangeArrowheads="1"/>
          </p:cNvSpPr>
          <p:nvPr/>
        </p:nvSpPr>
        <p:spPr bwMode="auto">
          <a:xfrm>
            <a:off x="2795905" y="4734560"/>
            <a:ext cx="209105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学过的知识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 Box 18"/>
          <p:cNvSpPr txBox="1">
            <a:spLocks noChangeArrowheads="1"/>
          </p:cNvSpPr>
          <p:nvPr/>
        </p:nvSpPr>
        <p:spPr bwMode="auto">
          <a:xfrm>
            <a:off x="3919855" y="5365115"/>
            <a:ext cx="96710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原来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AutoShape 10"/>
          <p:cNvSpPr/>
          <p:nvPr/>
        </p:nvSpPr>
        <p:spPr bwMode="auto">
          <a:xfrm>
            <a:off x="5163503" y="4874260"/>
            <a:ext cx="142875" cy="785813"/>
          </a:xfrm>
          <a:prstGeom prst="leftBrace">
            <a:avLst>
              <a:gd name="adj1" fmla="val 90343"/>
              <a:gd name="adj2" fmla="val 50000"/>
            </a:avLst>
          </a:prstGeom>
          <a:solidFill>
            <a:schemeClr val="bg1"/>
          </a:solidFill>
          <a:ln w="38100">
            <a:solidFill>
              <a:schemeClr val="tx1"/>
            </a:solidFill>
            <a:round/>
          </a:ln>
        </p:spPr>
        <p:txBody>
          <a:bodyPr anchor="ctr"/>
          <a:lstStyle/>
          <a:p>
            <a:pPr>
              <a:buFont typeface="Arial" panose="020B0604020202020204" pitchFamily="34" charset="0"/>
              <a:buNone/>
            </a:pPr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  <p:bldP spid="8" grpId="0"/>
      <p:bldP spid="34" grpId="0"/>
      <p:bldP spid="9" grpId="0"/>
      <p:bldP spid="10" grpId="0"/>
      <p:bldP spid="11" grpId="0"/>
      <p:bldP spid="14" grpId="0"/>
      <p:bldP spid="15" grpId="0"/>
      <p:bldP spid="16" grpId="0"/>
      <p:bldP spid="1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587" name="AutoShape 6"/>
          <p:cNvSpPr>
            <a:spLocks noChangeArrowheads="1"/>
          </p:cNvSpPr>
          <p:nvPr/>
        </p:nvSpPr>
        <p:spPr bwMode="auto">
          <a:xfrm>
            <a:off x="1547495" y="1484630"/>
            <a:ext cx="525780" cy="762000"/>
          </a:xfrm>
          <a:custGeom>
            <a:avLst/>
            <a:gdLst>
              <a:gd name="T0" fmla="*/ 422608922 w 21600"/>
              <a:gd name="T1" fmla="*/ 0 h 21600"/>
              <a:gd name="T2" fmla="*/ 141901804 w 21600"/>
              <a:gd name="T3" fmla="*/ 109936064 h 21600"/>
              <a:gd name="T4" fmla="*/ 422608922 w 21600"/>
              <a:gd name="T5" fmla="*/ 218378608 h 21600"/>
              <a:gd name="T6" fmla="*/ 845216480 w 21600"/>
              <a:gd name="T7" fmla="*/ 109936064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miter lim="800000"/>
          </a:ln>
        </p:spPr>
        <p:txBody>
          <a:bodyPr wrap="none" anchor="ctr"/>
          <a:lstStyle/>
          <a:p>
            <a:pPr algn="l">
              <a:buFont typeface="Arial" panose="020B0604020202020204" pitchFamily="34" charset="0"/>
              <a:buNone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以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5589" name="AutoShape 9"/>
          <p:cNvSpPr>
            <a:spLocks noChangeArrowheads="1"/>
          </p:cNvSpPr>
          <p:nvPr/>
        </p:nvSpPr>
        <p:spPr bwMode="auto">
          <a:xfrm>
            <a:off x="1552575" y="4488180"/>
            <a:ext cx="658813" cy="571500"/>
          </a:xfrm>
          <a:custGeom>
            <a:avLst/>
            <a:gdLst>
              <a:gd name="T0" fmla="*/ 79618347 w 21600"/>
              <a:gd name="T1" fmla="*/ 0 h 21600"/>
              <a:gd name="T2" fmla="*/ 26813555 w 21600"/>
              <a:gd name="T3" fmla="*/ 25968111 h 21600"/>
              <a:gd name="T4" fmla="*/ 79618347 w 21600"/>
              <a:gd name="T5" fmla="*/ 51935507 h 21600"/>
              <a:gd name="T6" fmla="*/ 158356570 w 21600"/>
              <a:gd name="T7" fmla="*/ 25968111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miter lim="800000"/>
          </a:ln>
        </p:spPr>
        <p:txBody>
          <a:bodyPr wrap="none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之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7634" name="AutoShape 7"/>
          <p:cNvSpPr/>
          <p:nvPr/>
        </p:nvSpPr>
        <p:spPr bwMode="auto">
          <a:xfrm>
            <a:off x="2037080" y="1052830"/>
            <a:ext cx="174625" cy="1736725"/>
          </a:xfrm>
          <a:prstGeom prst="leftBrace">
            <a:avLst>
              <a:gd name="adj1" fmla="val 89695"/>
              <a:gd name="adj2" fmla="val 50000"/>
            </a:avLst>
          </a:prstGeom>
          <a:solidFill>
            <a:schemeClr val="bg1"/>
          </a:solidFill>
          <a:ln w="38100">
            <a:solidFill>
              <a:schemeClr val="tx1"/>
            </a:solidFill>
            <a:round/>
          </a:ln>
        </p:spPr>
        <p:txBody>
          <a:bodyPr anchor="ctr"/>
          <a:lstStyle/>
          <a:p>
            <a:pPr>
              <a:buFont typeface="Arial" panose="020B0604020202020204" pitchFamily="34" charset="0"/>
              <a:buNone/>
            </a:pPr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7635" name="Text Box 14"/>
          <p:cNvSpPr txBox="1">
            <a:spLocks noChangeArrowheads="1"/>
          </p:cNvSpPr>
          <p:nvPr/>
        </p:nvSpPr>
        <p:spPr bwMode="auto">
          <a:xfrm>
            <a:off x="2211705" y="846138"/>
            <a:ext cx="6402388" cy="21609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投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以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骨</a:t>
            </a:r>
            <a:endParaRPr lang="zh-CN" altLang="en-US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以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刀劈狼首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意将隧入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以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攻其后也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盖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以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诱敌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 Box 18"/>
          <p:cNvSpPr txBox="1">
            <a:spLocks noChangeArrowheads="1"/>
          </p:cNvSpPr>
          <p:nvPr/>
        </p:nvSpPr>
        <p:spPr bwMode="auto">
          <a:xfrm>
            <a:off x="5599430" y="836295"/>
            <a:ext cx="137350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介词</a:t>
            </a:r>
            <a:r>
              <a:rPr lang="zh-CN" altLang="zh-CN" sz="28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把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 Box 18"/>
          <p:cNvSpPr txBox="1">
            <a:spLocks noChangeArrowheads="1"/>
          </p:cNvSpPr>
          <p:nvPr/>
        </p:nvSpPr>
        <p:spPr bwMode="auto">
          <a:xfrm>
            <a:off x="5599430" y="1340485"/>
            <a:ext cx="142240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介词</a:t>
            </a:r>
            <a:r>
              <a:rPr lang="zh-CN" altLang="zh-CN" sz="28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用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 Box 20"/>
          <p:cNvSpPr txBox="1">
            <a:spLocks noChangeArrowheads="1"/>
          </p:cNvSpPr>
          <p:nvPr/>
        </p:nvSpPr>
        <p:spPr bwMode="auto">
          <a:xfrm>
            <a:off x="5652770" y="1916430"/>
            <a:ext cx="247269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连词</a:t>
            </a:r>
            <a:r>
              <a:rPr lang="zh-CN" altLang="zh-CN" sz="28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来</a:t>
            </a:r>
            <a:r>
              <a:rPr lang="zh-CN" altLang="zh-CN" sz="28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用来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 Box 20"/>
          <p:cNvSpPr txBox="1">
            <a:spLocks noChangeArrowheads="1"/>
          </p:cNvSpPr>
          <p:nvPr/>
        </p:nvSpPr>
        <p:spPr bwMode="auto">
          <a:xfrm>
            <a:off x="5652135" y="2492375"/>
            <a:ext cx="224980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连词</a:t>
            </a:r>
            <a:r>
              <a:rPr lang="zh-CN" altLang="zh-CN" sz="28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来</a:t>
            </a:r>
            <a:r>
              <a:rPr lang="zh-CN" altLang="zh-CN" sz="28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用来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6614" name="AutoShape 7"/>
          <p:cNvSpPr/>
          <p:nvPr/>
        </p:nvSpPr>
        <p:spPr bwMode="auto">
          <a:xfrm>
            <a:off x="2078355" y="3574415"/>
            <a:ext cx="233680" cy="2396490"/>
          </a:xfrm>
          <a:prstGeom prst="leftBrace">
            <a:avLst>
              <a:gd name="adj1" fmla="val 90015"/>
              <a:gd name="adj2" fmla="val 50000"/>
            </a:avLst>
          </a:prstGeom>
          <a:solidFill>
            <a:schemeClr val="bg1"/>
          </a:solidFill>
          <a:ln w="38100">
            <a:solidFill>
              <a:schemeClr val="tx1"/>
            </a:solidFill>
            <a:round/>
          </a:ln>
        </p:spPr>
        <p:txBody>
          <a:bodyPr anchor="ctr"/>
          <a:lstStyle/>
          <a:p>
            <a:pPr>
              <a:buFont typeface="Arial" panose="020B0604020202020204" pitchFamily="34" charset="0"/>
              <a:buNone/>
            </a:pPr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6615" name="Text Box 14"/>
          <p:cNvSpPr txBox="1">
            <a:spLocks noChangeArrowheads="1"/>
          </p:cNvSpPr>
          <p:nvPr/>
        </p:nvSpPr>
        <p:spPr bwMode="auto">
          <a:xfrm>
            <a:off x="2267585" y="3429000"/>
            <a:ext cx="3237865" cy="27070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spcBef>
                <a:spcPts val="900"/>
              </a:spcBef>
              <a:buFont typeface="Arial" panose="020B0604020202020204" pitchFamily="34" charset="0"/>
              <a:buNone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复投之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00000"/>
              </a:lnSpc>
              <a:spcBef>
                <a:spcPts val="900"/>
              </a:spcBef>
              <a:buFont typeface="Arial" panose="020B0604020202020204" pitchFamily="34" charset="0"/>
              <a:buNone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久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之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                 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00000"/>
              </a:lnSpc>
              <a:spcBef>
                <a:spcPts val="900"/>
              </a:spcBef>
              <a:buFont typeface="Arial" panose="020B0604020202020204" pitchFamily="34" charset="0"/>
              <a:buNone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毙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之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           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00000"/>
              </a:lnSpc>
              <a:spcBef>
                <a:spcPts val="900"/>
              </a:spcBef>
              <a:buFont typeface="Arial" panose="020B0604020202020204" pitchFamily="34" charset="0"/>
              <a:buNone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而两狼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之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并驱如故                    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00000"/>
              </a:lnSpc>
              <a:spcBef>
                <a:spcPts val="900"/>
              </a:spcBef>
              <a:buFont typeface="Arial" panose="020B0604020202020204" pitchFamily="34" charset="0"/>
              <a:buNone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禽兽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之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变诈几何哉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 Box 18"/>
          <p:cNvSpPr txBox="1">
            <a:spLocks noChangeArrowheads="1"/>
          </p:cNvSpPr>
          <p:nvPr/>
        </p:nvSpPr>
        <p:spPr bwMode="auto">
          <a:xfrm>
            <a:off x="5361623" y="3967798"/>
            <a:ext cx="2786062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助词</a:t>
            </a:r>
            <a:r>
              <a:rPr lang="zh-CN" altLang="zh-CN" sz="28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补充音节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 Box 20"/>
          <p:cNvSpPr txBox="1">
            <a:spLocks noChangeArrowheads="1"/>
          </p:cNvSpPr>
          <p:nvPr/>
        </p:nvSpPr>
        <p:spPr bwMode="auto">
          <a:xfrm>
            <a:off x="5361940" y="4490085"/>
            <a:ext cx="178879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代词</a:t>
            </a:r>
            <a:r>
              <a:rPr lang="zh-CN" altLang="zh-CN" sz="28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指狼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6618" name="Text Box 20"/>
          <p:cNvSpPr txBox="1">
            <a:spLocks noChangeArrowheads="1"/>
          </p:cNvSpPr>
          <p:nvPr/>
        </p:nvSpPr>
        <p:spPr bwMode="auto">
          <a:xfrm>
            <a:off x="5436235" y="5059680"/>
            <a:ext cx="376428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助词</a:t>
            </a:r>
            <a:r>
              <a:rPr lang="zh-CN" altLang="zh-CN" sz="28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取消句子独立性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 Box 20"/>
          <p:cNvSpPr txBox="1">
            <a:spLocks noChangeArrowheads="1"/>
          </p:cNvSpPr>
          <p:nvPr/>
        </p:nvSpPr>
        <p:spPr bwMode="auto">
          <a:xfrm>
            <a:off x="5505450" y="5591175"/>
            <a:ext cx="150241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助词</a:t>
            </a:r>
            <a:r>
              <a:rPr lang="zh-CN" altLang="zh-CN" sz="28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Text Box 20"/>
          <p:cNvSpPr txBox="1">
            <a:spLocks noChangeArrowheads="1"/>
          </p:cNvSpPr>
          <p:nvPr/>
        </p:nvSpPr>
        <p:spPr bwMode="auto">
          <a:xfrm>
            <a:off x="5362575" y="3388995"/>
            <a:ext cx="228981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代词</a:t>
            </a:r>
            <a:r>
              <a:rPr lang="zh-CN" altLang="zh-CN" sz="28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指骨头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966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22" grpId="0"/>
      <p:bldP spid="23" grpId="0"/>
      <p:bldP spid="24" grpId="0"/>
      <p:bldP spid="196618" grpId="0"/>
      <p:bldP spid="25" grpId="0"/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extBox 1"/>
          <p:cNvSpPr txBox="1">
            <a:spLocks noChangeArrowheads="1"/>
          </p:cNvSpPr>
          <p:nvPr/>
        </p:nvSpPr>
        <p:spPr bwMode="auto">
          <a:xfrm>
            <a:off x="611823" y="404417"/>
            <a:ext cx="273685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2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 dirty="0">
                <a:solidFill>
                  <a:schemeClr val="tx1"/>
                </a:solidFill>
                <a:latin typeface="宋体" panose="02010600030101010101" pitchFamily="2" charset="-122"/>
              </a:rPr>
              <a:t>4.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</a:rPr>
              <a:t>文言句式</a:t>
            </a:r>
            <a:endParaRPr lang="zh-CN" altLang="en-US" sz="3200" b="1" dirty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sp>
        <p:nvSpPr>
          <p:cNvPr id="36867" name="TextBox 2"/>
          <p:cNvSpPr txBox="1">
            <a:spLocks noChangeArrowheads="1"/>
          </p:cNvSpPr>
          <p:nvPr/>
        </p:nvSpPr>
        <p:spPr bwMode="auto">
          <a:xfrm>
            <a:off x="395605" y="1014095"/>
            <a:ext cx="3768090" cy="46824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2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700" b="1" dirty="0">
                <a:solidFill>
                  <a:schemeClr val="tx1"/>
                </a:solidFill>
              </a:rPr>
              <a:t>⑴</a:t>
            </a:r>
            <a:r>
              <a:rPr lang="zh-CN" altLang="en-US" sz="2700" b="1" dirty="0">
                <a:solidFill>
                  <a:schemeClr val="tx1"/>
                </a:solidFill>
              </a:rPr>
              <a:t>投</a:t>
            </a:r>
            <a:r>
              <a:rPr lang="zh-CN" altLang="en-US" sz="2700" b="1" dirty="0">
                <a:solidFill>
                  <a:srgbClr val="FF0000"/>
                </a:solidFill>
              </a:rPr>
              <a:t>以骨</a:t>
            </a:r>
            <a:endParaRPr lang="en-US" altLang="zh-CN" sz="2700" b="1" dirty="0">
              <a:solidFill>
                <a:srgbClr val="FF0000"/>
              </a:solidFill>
            </a:endParaRPr>
          </a:p>
          <a:p>
            <a:pPr eaLnBrk="1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700" b="1" dirty="0">
                <a:sym typeface="+mn-ea"/>
              </a:rPr>
              <a:t>⑵</a:t>
            </a:r>
            <a:r>
              <a:rPr lang="zh-CN" altLang="en-US" sz="2700" b="1" dirty="0">
                <a:solidFill>
                  <a:schemeClr val="tx1"/>
                </a:solidFill>
              </a:rPr>
              <a:t>顾野有麦场</a:t>
            </a:r>
            <a:endParaRPr lang="en-US" altLang="zh-CN" sz="2700" b="1" dirty="0">
              <a:solidFill>
                <a:schemeClr val="tx1"/>
              </a:solidFill>
            </a:endParaRPr>
          </a:p>
          <a:p>
            <a:pPr eaLnBrk="1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2700" b="1" dirty="0">
              <a:solidFill>
                <a:schemeClr val="tx1"/>
              </a:solidFill>
            </a:endParaRPr>
          </a:p>
          <a:p>
            <a:pPr eaLnBrk="1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700" b="1" dirty="0">
                <a:sym typeface="+mn-ea"/>
              </a:rPr>
              <a:t>⑶</a:t>
            </a:r>
            <a:r>
              <a:rPr lang="zh-CN" altLang="en-US" sz="2700" b="1" dirty="0">
                <a:solidFill>
                  <a:schemeClr val="tx1"/>
                </a:solidFill>
              </a:rPr>
              <a:t>一狼仍从</a:t>
            </a:r>
            <a:endParaRPr lang="zh-CN" altLang="en-US" sz="2700" b="1" dirty="0">
              <a:solidFill>
                <a:schemeClr val="tx1"/>
              </a:solidFill>
            </a:endParaRPr>
          </a:p>
          <a:p>
            <a:pPr eaLnBrk="1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2700" b="1" dirty="0">
              <a:solidFill>
                <a:schemeClr val="tx1"/>
              </a:solidFill>
            </a:endParaRPr>
          </a:p>
          <a:p>
            <a:pPr eaLnBrk="1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700" b="1" dirty="0">
                <a:sym typeface="+mn-ea"/>
              </a:rPr>
              <a:t>⑷</a:t>
            </a:r>
            <a:r>
              <a:rPr lang="zh-CN" altLang="en-US" sz="2700" b="1" dirty="0">
                <a:solidFill>
                  <a:schemeClr val="tx1"/>
                </a:solidFill>
              </a:rPr>
              <a:t>意将隧入以攻其后也</a:t>
            </a:r>
            <a:endParaRPr lang="zh-CN" altLang="en-US" sz="2700" b="1" dirty="0">
              <a:solidFill>
                <a:schemeClr val="tx1"/>
              </a:solidFill>
            </a:endParaRPr>
          </a:p>
          <a:p>
            <a:pPr eaLnBrk="1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700" b="1" dirty="0">
                <a:sym typeface="+mn-ea"/>
              </a:rPr>
              <a:t>⑸</a:t>
            </a:r>
            <a:r>
              <a:rPr lang="zh-CN" altLang="en-US" sz="2700" b="1" dirty="0">
                <a:solidFill>
                  <a:schemeClr val="tx1"/>
                </a:solidFill>
              </a:rPr>
              <a:t>盖以诱敌</a:t>
            </a:r>
            <a:endParaRPr lang="zh-CN" altLang="en-US" sz="2700" b="1" dirty="0">
              <a:solidFill>
                <a:schemeClr val="tx1"/>
              </a:solidFill>
            </a:endParaRPr>
          </a:p>
          <a:p>
            <a:pPr eaLnBrk="1" hangingPunct="1">
              <a:lnSpc>
                <a:spcPct val="100000"/>
              </a:lnSpc>
            </a:pPr>
            <a:endParaRPr lang="zh-CN" altLang="en-US" sz="2700" b="1" dirty="0">
              <a:solidFill>
                <a:schemeClr val="tx1"/>
              </a:solidFill>
            </a:endParaRPr>
          </a:p>
          <a:p>
            <a:pPr eaLnBrk="1" hangingPunct="1">
              <a:lnSpc>
                <a:spcPct val="130000"/>
              </a:lnSpc>
            </a:pPr>
            <a:endParaRPr lang="zh-CN" altLang="en-US" sz="2700" b="1" dirty="0">
              <a:solidFill>
                <a:schemeClr val="tx1"/>
              </a:solidFill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2051705" y="1014095"/>
            <a:ext cx="6233160" cy="6311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27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zh-CN" altLang="en-US" sz="27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倒装句</a:t>
            </a:r>
            <a:r>
              <a:rPr lang="en-US" altLang="zh-CN" sz="27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7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介词结构后置</a:t>
            </a:r>
            <a:r>
              <a:rPr lang="en-US" altLang="zh-CN" sz="27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7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应为</a:t>
            </a:r>
            <a:r>
              <a:rPr lang="zh-CN" altLang="en-US" sz="2700" b="1" dirty="0">
                <a:solidFill>
                  <a:schemeClr val="tx1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</a:rPr>
              <a:t>“</a:t>
            </a:r>
            <a:r>
              <a:rPr lang="zh-CN" altLang="en-US" sz="2700" b="1" dirty="0">
                <a:solidFill>
                  <a:srgbClr val="FF0000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</a:rPr>
              <a:t>以骨投</a:t>
            </a:r>
            <a:r>
              <a:rPr lang="zh-CN" altLang="en-US" sz="2700" b="1" dirty="0">
                <a:solidFill>
                  <a:schemeClr val="tx1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</a:rPr>
              <a:t>”</a:t>
            </a:r>
            <a:r>
              <a:rPr lang="zh-CN" altLang="en-US" sz="27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altLang="en-US" sz="27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2555875" y="1628775"/>
            <a:ext cx="5796915" cy="922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27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zh-CN" altLang="en-US" sz="27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省略句</a:t>
            </a:r>
            <a:r>
              <a:rPr lang="en-US" altLang="zh-CN" sz="27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7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省略主语</a:t>
            </a:r>
            <a:r>
              <a:rPr lang="zh-CN" altLang="en-US" sz="2700" b="1" dirty="0">
                <a:solidFill>
                  <a:schemeClr val="tx1"/>
                </a:solidFill>
                <a:ea typeface="SimSun-ExtB" panose="02010609060101010101" pitchFamily="49" charset="-122"/>
                <a:cs typeface="Arial" panose="020B0604020202020204" pitchFamily="34" charset="0"/>
              </a:rPr>
              <a:t>“</a:t>
            </a:r>
            <a:r>
              <a:rPr lang="zh-CN" altLang="en-US" sz="2700" b="1" dirty="0">
                <a:solidFill>
                  <a:srgbClr val="FF0000"/>
                </a:solidFill>
                <a:ea typeface="SimSun-ExtB" panose="02010609060101010101" pitchFamily="49" charset="-122"/>
                <a:cs typeface="Arial" panose="020B0604020202020204" pitchFamily="34" charset="0"/>
              </a:rPr>
              <a:t>屠</a:t>
            </a:r>
            <a:r>
              <a:rPr lang="zh-CN" altLang="en-US" sz="2700" b="1" dirty="0">
                <a:solidFill>
                  <a:schemeClr val="tx1"/>
                </a:solidFill>
                <a:ea typeface="SimSun-ExtB" panose="02010609060101010101" pitchFamily="49" charset="-122"/>
                <a:cs typeface="Arial" panose="020B0604020202020204" pitchFamily="34" charset="0"/>
              </a:rPr>
              <a:t>”</a:t>
            </a:r>
            <a:r>
              <a:rPr lang="en-US" altLang="zh-CN" sz="2700" b="1">
                <a:uFillTx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700" b="1" dirty="0">
                <a:solidFill>
                  <a:schemeClr val="tx1"/>
                </a:solidFill>
                <a:ea typeface="SimSun-ExtB" panose="02010609060101010101" pitchFamily="49" charset="-122"/>
                <a:cs typeface="Arial" panose="020B0604020202020204" pitchFamily="34" charset="0"/>
              </a:rPr>
              <a:t>应为“屠顾野有麦场”</a:t>
            </a:r>
            <a:r>
              <a:rPr lang="zh-CN" altLang="en-US" sz="27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altLang="en-US" sz="27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2339975" y="2564765"/>
            <a:ext cx="5716270" cy="922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27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zh-CN" altLang="en-US" sz="27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省略句</a:t>
            </a:r>
            <a:r>
              <a:rPr lang="en-US" altLang="zh-CN" sz="27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7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省略宾语</a:t>
            </a:r>
            <a:r>
              <a:rPr lang="zh-CN" altLang="en-US" sz="2700" b="1" dirty="0">
                <a:solidFill>
                  <a:schemeClr val="tx1"/>
                </a:solidFill>
                <a:ea typeface="SimSun-ExtB" panose="02010609060101010101" pitchFamily="49" charset="-122"/>
                <a:cs typeface="Arial" panose="020B0604020202020204" pitchFamily="34" charset="0"/>
              </a:rPr>
              <a:t>“</a:t>
            </a:r>
            <a:r>
              <a:rPr lang="zh-CN" altLang="en-US" sz="2700" b="1" dirty="0">
                <a:solidFill>
                  <a:srgbClr val="FF0000"/>
                </a:solidFill>
                <a:ea typeface="SimSun-ExtB" panose="02010609060101010101" pitchFamily="49" charset="-122"/>
                <a:cs typeface="Arial" panose="020B0604020202020204" pitchFamily="34" charset="0"/>
              </a:rPr>
              <a:t>之</a:t>
            </a:r>
            <a:r>
              <a:rPr lang="zh-CN" altLang="en-US" sz="2700" b="1" dirty="0">
                <a:solidFill>
                  <a:schemeClr val="tx1"/>
                </a:solidFill>
                <a:ea typeface="SimSun-ExtB" panose="02010609060101010101" pitchFamily="49" charset="-122"/>
                <a:cs typeface="Arial" panose="020B0604020202020204" pitchFamily="34" charset="0"/>
              </a:rPr>
              <a:t>”</a:t>
            </a:r>
            <a:r>
              <a:rPr lang="en-US" altLang="zh-CN" sz="2700" b="1">
                <a:uFillTx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700" b="1" dirty="0">
                <a:solidFill>
                  <a:schemeClr val="tx1"/>
                </a:solidFill>
                <a:ea typeface="SimSun-ExtB" panose="02010609060101010101" pitchFamily="49" charset="-122"/>
                <a:cs typeface="Arial" panose="020B0604020202020204" pitchFamily="34" charset="0"/>
              </a:rPr>
              <a:t>应为“一狼仍从之”</a:t>
            </a:r>
            <a:r>
              <a:rPr lang="zh-CN" altLang="en-US" sz="27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altLang="en-US" sz="27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3779520" y="3589655"/>
            <a:ext cx="4932680" cy="6311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7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zh-CN" altLang="en-US" sz="27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判断句</a:t>
            </a:r>
            <a:r>
              <a:rPr lang="en-US" altLang="zh-CN" sz="27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700" b="1" dirty="0">
                <a:solidFill>
                  <a:schemeClr val="tx1"/>
                </a:solidFill>
                <a:ea typeface="SimSun-ExtB" panose="02010609060101010101" pitchFamily="49" charset="-122"/>
                <a:cs typeface="Arial" panose="020B0604020202020204" pitchFamily="34" charset="0"/>
              </a:rPr>
              <a:t>“</a:t>
            </a:r>
            <a:r>
              <a:rPr lang="zh-CN" altLang="en-US" sz="2700" b="1" dirty="0">
                <a:solidFill>
                  <a:srgbClr val="FF0000"/>
                </a:solidFill>
                <a:ea typeface="SimSun-ExtB" panose="02010609060101010101" pitchFamily="49" charset="-122"/>
                <a:cs typeface="Arial" panose="020B0604020202020204" pitchFamily="34" charset="0"/>
              </a:rPr>
              <a:t>也</a:t>
            </a:r>
            <a:r>
              <a:rPr lang="zh-CN" altLang="en-US" sz="2700" b="1" dirty="0">
                <a:solidFill>
                  <a:schemeClr val="tx1"/>
                </a:solidFill>
                <a:ea typeface="SimSun-ExtB" panose="02010609060101010101" pitchFamily="49" charset="-122"/>
                <a:cs typeface="Arial" panose="020B0604020202020204" pitchFamily="34" charset="0"/>
              </a:rPr>
              <a:t>”</a:t>
            </a:r>
            <a:r>
              <a:rPr lang="zh-CN" altLang="en-US" sz="2700" b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是判断句的标志</a:t>
            </a:r>
            <a:r>
              <a:rPr lang="zh-CN" altLang="en-US" sz="27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altLang="en-US" sz="27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2339975" y="4220845"/>
            <a:ext cx="6215380" cy="922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27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zh-CN" altLang="en-US" sz="27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判断句</a:t>
            </a:r>
            <a:r>
              <a:rPr lang="en-US" altLang="zh-CN" sz="27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7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判断词</a:t>
            </a:r>
            <a:r>
              <a:rPr lang="zh-CN" altLang="en-US" sz="2700" b="1" dirty="0">
                <a:solidFill>
                  <a:schemeClr val="tx1"/>
                </a:solidFill>
                <a:ea typeface="SimSun-ExtB" panose="02010609060101010101" pitchFamily="49" charset="-122"/>
                <a:cs typeface="Arial" panose="020B0604020202020204" pitchFamily="34" charset="0"/>
              </a:rPr>
              <a:t>“</a:t>
            </a:r>
            <a:r>
              <a:rPr lang="zh-CN" altLang="en-US" sz="2700" b="1" dirty="0">
                <a:solidFill>
                  <a:srgbClr val="FF0000"/>
                </a:solidFill>
                <a:ea typeface="SimSun-ExtB" panose="02010609060101010101" pitchFamily="49" charset="-122"/>
                <a:cs typeface="Arial" panose="020B0604020202020204" pitchFamily="34" charset="0"/>
              </a:rPr>
              <a:t>盖</a:t>
            </a:r>
            <a:r>
              <a:rPr lang="zh-CN" altLang="en-US" sz="2700" b="1" dirty="0">
                <a:solidFill>
                  <a:schemeClr val="tx1"/>
                </a:solidFill>
                <a:ea typeface="SimSun-ExtB" panose="02010609060101010101" pitchFamily="49" charset="-122"/>
                <a:cs typeface="Arial" panose="020B0604020202020204" pitchFamily="34" charset="0"/>
              </a:rPr>
              <a:t>”</a:t>
            </a:r>
            <a:r>
              <a:rPr lang="zh-CN" altLang="en-US" sz="2700" b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揭示了</a:t>
            </a:r>
            <a:r>
              <a:rPr lang="zh-CN" altLang="en-US" sz="2700" b="1">
                <a:solidFill>
                  <a:srgbClr val="FF0000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“前狼假寐”</a:t>
            </a:r>
            <a:r>
              <a:rPr lang="zh-CN" altLang="en-US" sz="2700" b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的原因</a:t>
            </a:r>
            <a:r>
              <a:rPr lang="zh-CN" altLang="en-US" sz="27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altLang="en-US" sz="27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68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7" grpId="0"/>
      <p:bldP spid="2" grpId="0"/>
      <p:bldP spid="3" grpId="0"/>
      <p:bldP spid="4" grpId="0"/>
      <p:bldP spid="5" grpId="0"/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Text Box 1027"/>
          <p:cNvSpPr txBox="1"/>
          <p:nvPr/>
        </p:nvSpPr>
        <p:spPr>
          <a:xfrm>
            <a:off x="100965" y="980440"/>
            <a:ext cx="890460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3200" b="1" dirty="0">
                <a:latin typeface="宋体" panose="02010600030101010101" pitchFamily="2" charset="-122"/>
                <a:sym typeface="宋体" panose="02010600030101010101" pitchFamily="2" charset="-122"/>
              </a:rPr>
              <a:t>《狼》篇幅短小</a:t>
            </a:r>
            <a:r>
              <a:rPr lang="zh-CN" altLang="zh-CN" sz="3200" b="1" dirty="0">
                <a:sym typeface="宋体" panose="02010600030101010101" pitchFamily="2" charset="-122"/>
              </a:rPr>
              <a:t>,结构紧凑。文中描述的狼与人的斗争过程可谓一波三折,最终结局也出人意料。</a:t>
            </a:r>
            <a:r>
              <a:rPr lang="zh-CN" altLang="en-US" sz="3200" b="1" dirty="0">
                <a:latin typeface="宋体" panose="02010600030101010101" pitchFamily="2" charset="-122"/>
                <a:sym typeface="宋体" panose="02010600030101010101" pitchFamily="2" charset="-122"/>
              </a:rPr>
              <a:t>请你结合课文内容</a:t>
            </a:r>
            <a:r>
              <a:rPr lang="zh-CN" altLang="zh-CN" sz="3200" b="1" dirty="0"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宋体" panose="02010600030101010101" pitchFamily="2" charset="-122"/>
                <a:sym typeface="宋体" panose="02010600030101010101" pitchFamily="2" charset="-122"/>
              </a:rPr>
              <a:t>把故事情节补充完整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3200" b="1">
              <a:latin typeface="Arial" panose="020B0604020202020204" pitchFamily="34" charset="0"/>
              <a:ea typeface="SimSun-ExtB" panose="02010609060101010101" pitchFamily="49" charset="-122"/>
            </a:endParaRPr>
          </a:p>
        </p:txBody>
      </p:sp>
      <p:sp>
        <p:nvSpPr>
          <p:cNvPr id="2" name="Text Box 1027"/>
          <p:cNvSpPr txBox="1"/>
          <p:nvPr/>
        </p:nvSpPr>
        <p:spPr>
          <a:xfrm>
            <a:off x="107315" y="4940935"/>
            <a:ext cx="846582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2400" b="1">
                <a:uFillTx/>
                <a:ea typeface="SimSun-ExtB" panose="02010609060101010101" pitchFamily="49" charset="-122"/>
                <a:cs typeface="宋体" panose="02010600030101010101" pitchFamily="2" charset="-122"/>
                <a:sym typeface="+mn-ea"/>
              </a:rPr>
              <a:t>屠担肉尽                       屠奔倚薪             屠暴劈狼     </a:t>
            </a:r>
            <a:r>
              <a:rPr lang="zh-CN" altLang="en-US" sz="2800" b="1">
                <a:uFillTx/>
                <a:ea typeface="SimSun-ExtB" panose="02010609060101010101" pitchFamily="49" charset="-122"/>
                <a:cs typeface="宋体" panose="02010600030101010101" pitchFamily="2" charset="-122"/>
                <a:sym typeface="+mn-ea"/>
              </a:rPr>
              <a:t>      </a:t>
            </a:r>
            <a:endParaRPr lang="zh-CN" altLang="en-US" sz="2800" b="1">
              <a:uFillTx/>
              <a:latin typeface="宋体" panose="02010600030101010101" pitchFamily="2" charset="-122"/>
              <a:ea typeface="SimSun-ExtB" panose="02010609060101010101" pitchFamily="49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917700" y="4860290"/>
            <a:ext cx="215900" cy="1435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912235" y="4672965"/>
            <a:ext cx="521970" cy="330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/>
        </p:nvSpPr>
        <p:spPr>
          <a:xfrm>
            <a:off x="539750" y="3429000"/>
            <a:ext cx="7793990" cy="1347470"/>
          </a:xfrm>
          <a:custGeom>
            <a:avLst/>
            <a:gdLst>
              <a:gd name="connisteX0" fmla="*/ 0 w 7611502"/>
              <a:gd name="connsiteY0" fmla="*/ 1347578 h 1347578"/>
              <a:gd name="connisteX1" fmla="*/ 373380 w 7611502"/>
              <a:gd name="connsiteY1" fmla="*/ 436988 h 1347578"/>
              <a:gd name="connisteX2" fmla="*/ 1174750 w 7611502"/>
              <a:gd name="connsiteY2" fmla="*/ 1202163 h 1347578"/>
              <a:gd name="connisteX3" fmla="*/ 1174750 w 7611502"/>
              <a:gd name="connsiteY3" fmla="*/ 1202163 h 1347578"/>
              <a:gd name="connisteX4" fmla="*/ 1338580 w 7611502"/>
              <a:gd name="connsiteY4" fmla="*/ 1284078 h 1347578"/>
              <a:gd name="connisteX5" fmla="*/ 2158365 w 7611502"/>
              <a:gd name="connsiteY5" fmla="*/ 327768 h 1347578"/>
              <a:gd name="connisteX6" fmla="*/ 2131060 w 7611502"/>
              <a:gd name="connsiteY6" fmla="*/ 327768 h 1347578"/>
              <a:gd name="connisteX7" fmla="*/ 2504440 w 7611502"/>
              <a:gd name="connsiteY7" fmla="*/ 90913 h 1347578"/>
              <a:gd name="connisteX8" fmla="*/ 3369945 w 7611502"/>
              <a:gd name="connsiteY8" fmla="*/ 1311383 h 1347578"/>
              <a:gd name="connisteX9" fmla="*/ 4462780 w 7611502"/>
              <a:gd name="connsiteY9" fmla="*/ 127108 h 1347578"/>
              <a:gd name="connisteX10" fmla="*/ 5245735 w 7611502"/>
              <a:gd name="connsiteY10" fmla="*/ 1120248 h 1347578"/>
              <a:gd name="connisteX11" fmla="*/ 6721475 w 7611502"/>
              <a:gd name="connsiteY11" fmla="*/ 108 h 1347578"/>
              <a:gd name="connisteX12" fmla="*/ 7540625 w 7611502"/>
              <a:gd name="connsiteY12" fmla="*/ 1183748 h 1347578"/>
              <a:gd name="connisteX13" fmla="*/ 7540625 w 7611502"/>
              <a:gd name="connsiteY13" fmla="*/ 1183748 h 1347578"/>
              <a:gd name="connisteX14" fmla="*/ 7586345 w 7611502"/>
              <a:gd name="connsiteY14" fmla="*/ 1284078 h 1347578"/>
              <a:gd name="connisteX15" fmla="*/ 7586345 w 7611502"/>
              <a:gd name="connsiteY15" fmla="*/ 1284078 h 1347578"/>
              <a:gd name="connisteX16" fmla="*/ 7586345 w 7611502"/>
              <a:gd name="connsiteY16" fmla="*/ 1284078 h 1347578"/>
              <a:gd name="connisteX17" fmla="*/ 7586345 w 7611502"/>
              <a:gd name="connsiteY17" fmla="*/ 1284078 h 1347578"/>
              <a:gd name="connisteX18" fmla="*/ 7586345 w 7611502"/>
              <a:gd name="connsiteY18" fmla="*/ 1284078 h 1347578"/>
              <a:gd name="connisteX19" fmla="*/ 7586345 w 7611502"/>
              <a:gd name="connsiteY19" fmla="*/ 1238358 h 1347578"/>
              <a:gd name="connisteX20" fmla="*/ 7586345 w 7611502"/>
              <a:gd name="connsiteY20" fmla="*/ 1238358 h 1347578"/>
              <a:gd name="connisteX21" fmla="*/ 7568565 w 7611502"/>
              <a:gd name="connsiteY21" fmla="*/ 1275188 h 1347578"/>
              <a:gd name="connisteX22" fmla="*/ 7568565 w 7611502"/>
              <a:gd name="connsiteY22" fmla="*/ 1275188 h 1347578"/>
              <a:gd name="connisteX23" fmla="*/ 7577455 w 7611502"/>
              <a:gd name="connsiteY23" fmla="*/ 1275188 h 1347578"/>
              <a:gd name="connisteX24" fmla="*/ 7577455 w 7611502"/>
              <a:gd name="connsiteY24" fmla="*/ 1275188 h 1347578"/>
              <a:gd name="connisteX25" fmla="*/ 7577455 w 7611502"/>
              <a:gd name="connsiteY25" fmla="*/ 1275188 h 1347578"/>
              <a:gd name="connisteX26" fmla="*/ 7577455 w 7611502"/>
              <a:gd name="connsiteY26" fmla="*/ 1275188 h 1347578"/>
              <a:gd name="connisteX27" fmla="*/ 7577455 w 7611502"/>
              <a:gd name="connsiteY27" fmla="*/ 1238358 h 1347578"/>
              <a:gd name="connisteX28" fmla="*/ 7577455 w 7611502"/>
              <a:gd name="connsiteY28" fmla="*/ 1238358 h 1347578"/>
              <a:gd name="connisteX29" fmla="*/ 7577455 w 7611502"/>
              <a:gd name="connsiteY29" fmla="*/ 1238358 h 1347578"/>
              <a:gd name="connisteX30" fmla="*/ 7577455 w 7611502"/>
              <a:gd name="connsiteY30" fmla="*/ 1238358 h 1347578"/>
              <a:gd name="connisteX31" fmla="*/ 7577455 w 7611502"/>
              <a:gd name="connsiteY31" fmla="*/ 1238358 h 1347578"/>
              <a:gd name="connisteX32" fmla="*/ 7577455 w 7611502"/>
              <a:gd name="connsiteY32" fmla="*/ 1238358 h 1347578"/>
              <a:gd name="connisteX33" fmla="*/ 7577455 w 7611502"/>
              <a:gd name="connsiteY33" fmla="*/ 1238358 h 1347578"/>
              <a:gd name="connisteX34" fmla="*/ 7577455 w 7611502"/>
              <a:gd name="connsiteY34" fmla="*/ 1238358 h 1347578"/>
              <a:gd name="connisteX35" fmla="*/ 7577455 w 7611502"/>
              <a:gd name="connsiteY35" fmla="*/ 1238358 h 1347578"/>
              <a:gd name="connisteX36" fmla="*/ 7577455 w 7611502"/>
              <a:gd name="connsiteY36" fmla="*/ 1247883 h 1347578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  <a:cxn ang="0">
                <a:pos x="connisteX9" y="connsiteY9"/>
              </a:cxn>
              <a:cxn ang="0">
                <a:pos x="connisteX10" y="connsiteY10"/>
              </a:cxn>
              <a:cxn ang="0">
                <a:pos x="connisteX11" y="connsiteY11"/>
              </a:cxn>
              <a:cxn ang="0">
                <a:pos x="connisteX12" y="connsiteY12"/>
              </a:cxn>
              <a:cxn ang="0">
                <a:pos x="connisteX13" y="connsiteY13"/>
              </a:cxn>
              <a:cxn ang="0">
                <a:pos x="connisteX14" y="connsiteY14"/>
              </a:cxn>
              <a:cxn ang="0">
                <a:pos x="connisteX15" y="connsiteY15"/>
              </a:cxn>
              <a:cxn ang="0">
                <a:pos x="connisteX16" y="connsiteY16"/>
              </a:cxn>
              <a:cxn ang="0">
                <a:pos x="connisteX17" y="connsiteY17"/>
              </a:cxn>
              <a:cxn ang="0">
                <a:pos x="connisteX18" y="connsiteY18"/>
              </a:cxn>
              <a:cxn ang="0">
                <a:pos x="connisteX19" y="connsiteY19"/>
              </a:cxn>
              <a:cxn ang="0">
                <a:pos x="connisteX20" y="connsiteY20"/>
              </a:cxn>
              <a:cxn ang="0">
                <a:pos x="connisteX21" y="connsiteY21"/>
              </a:cxn>
              <a:cxn ang="0">
                <a:pos x="connisteX22" y="connsiteY22"/>
              </a:cxn>
              <a:cxn ang="0">
                <a:pos x="connisteX23" y="connsiteY23"/>
              </a:cxn>
              <a:cxn ang="0">
                <a:pos x="connisteX24" y="connsiteY24"/>
              </a:cxn>
              <a:cxn ang="0">
                <a:pos x="connisteX25" y="connsiteY25"/>
              </a:cxn>
              <a:cxn ang="0">
                <a:pos x="connisteX26" y="connsiteY26"/>
              </a:cxn>
              <a:cxn ang="0">
                <a:pos x="connisteX27" y="connsiteY27"/>
              </a:cxn>
              <a:cxn ang="0">
                <a:pos x="connisteX28" y="connsiteY28"/>
              </a:cxn>
              <a:cxn ang="0">
                <a:pos x="connisteX29" y="connsiteY29"/>
              </a:cxn>
              <a:cxn ang="0">
                <a:pos x="connisteX30" y="connsiteY30"/>
              </a:cxn>
              <a:cxn ang="0">
                <a:pos x="connisteX31" y="connsiteY31"/>
              </a:cxn>
              <a:cxn ang="0">
                <a:pos x="connisteX32" y="connsiteY32"/>
              </a:cxn>
              <a:cxn ang="0">
                <a:pos x="connisteX33" y="connsiteY33"/>
              </a:cxn>
              <a:cxn ang="0">
                <a:pos x="connisteX34" y="connsiteY34"/>
              </a:cxn>
              <a:cxn ang="0">
                <a:pos x="connisteX35" y="connsiteY35"/>
              </a:cxn>
              <a:cxn ang="0">
                <a:pos x="connisteX36" y="connsiteY36"/>
              </a:cxn>
            </a:cxnLst>
            <a:rect l="l" t="t" r="r" b="b"/>
            <a:pathLst>
              <a:path w="7611503" h="1347578">
                <a:moveTo>
                  <a:pt x="0" y="1347578"/>
                </a:moveTo>
                <a:cubicBezTo>
                  <a:pt x="58420" y="1150093"/>
                  <a:pt x="138430" y="466198"/>
                  <a:pt x="373380" y="436988"/>
                </a:cubicBezTo>
                <a:cubicBezTo>
                  <a:pt x="608330" y="407778"/>
                  <a:pt x="1014730" y="1049128"/>
                  <a:pt x="1174750" y="1202163"/>
                </a:cubicBezTo>
                <a:cubicBezTo>
                  <a:pt x="1334770" y="1355198"/>
                  <a:pt x="1141730" y="1185653"/>
                  <a:pt x="1174750" y="1202163"/>
                </a:cubicBezTo>
                <a:cubicBezTo>
                  <a:pt x="1207770" y="1218673"/>
                  <a:pt x="1141730" y="1458703"/>
                  <a:pt x="1338580" y="1284078"/>
                </a:cubicBezTo>
                <a:cubicBezTo>
                  <a:pt x="1535430" y="1109453"/>
                  <a:pt x="1999615" y="518903"/>
                  <a:pt x="2158365" y="327768"/>
                </a:cubicBezTo>
                <a:cubicBezTo>
                  <a:pt x="2317115" y="136633"/>
                  <a:pt x="2061845" y="375393"/>
                  <a:pt x="2131060" y="327768"/>
                </a:cubicBezTo>
                <a:cubicBezTo>
                  <a:pt x="2200275" y="280143"/>
                  <a:pt x="2256790" y="-105937"/>
                  <a:pt x="2504440" y="90913"/>
                </a:cubicBezTo>
                <a:cubicBezTo>
                  <a:pt x="2752090" y="287763"/>
                  <a:pt x="2978150" y="1304398"/>
                  <a:pt x="3369945" y="1311383"/>
                </a:cubicBezTo>
                <a:cubicBezTo>
                  <a:pt x="3761740" y="1318368"/>
                  <a:pt x="4087495" y="165208"/>
                  <a:pt x="4462780" y="127108"/>
                </a:cubicBezTo>
                <a:cubicBezTo>
                  <a:pt x="4838065" y="89008"/>
                  <a:pt x="4794250" y="1145648"/>
                  <a:pt x="5245735" y="1120248"/>
                </a:cubicBezTo>
                <a:cubicBezTo>
                  <a:pt x="5697220" y="1094848"/>
                  <a:pt x="6262370" y="-12592"/>
                  <a:pt x="6721475" y="108"/>
                </a:cubicBezTo>
                <a:cubicBezTo>
                  <a:pt x="7180580" y="12808"/>
                  <a:pt x="7376795" y="946893"/>
                  <a:pt x="7540625" y="1183748"/>
                </a:cubicBezTo>
                <a:cubicBezTo>
                  <a:pt x="7704455" y="1420603"/>
                  <a:pt x="7531735" y="1163428"/>
                  <a:pt x="7540625" y="1183748"/>
                </a:cubicBezTo>
                <a:cubicBezTo>
                  <a:pt x="7549515" y="1204068"/>
                  <a:pt x="7577455" y="1263758"/>
                  <a:pt x="7586345" y="1284078"/>
                </a:cubicBezTo>
                <a:cubicBezTo>
                  <a:pt x="7595235" y="1304398"/>
                  <a:pt x="7586345" y="1284078"/>
                  <a:pt x="7586345" y="1284078"/>
                </a:cubicBezTo>
                <a:cubicBezTo>
                  <a:pt x="7586345" y="1284078"/>
                  <a:pt x="7586345" y="1292968"/>
                  <a:pt x="7586345" y="1284078"/>
                </a:cubicBezTo>
                <a:cubicBezTo>
                  <a:pt x="7586345" y="1275188"/>
                  <a:pt x="7586345" y="1247248"/>
                  <a:pt x="7586345" y="1238358"/>
                </a:cubicBezTo>
                <a:cubicBezTo>
                  <a:pt x="7586345" y="1229468"/>
                  <a:pt x="7590155" y="1230738"/>
                  <a:pt x="7586345" y="1238358"/>
                </a:cubicBezTo>
                <a:cubicBezTo>
                  <a:pt x="7582535" y="1245978"/>
                  <a:pt x="7572375" y="1267568"/>
                  <a:pt x="7568565" y="1275188"/>
                </a:cubicBezTo>
                <a:cubicBezTo>
                  <a:pt x="7564755" y="1282808"/>
                  <a:pt x="7566660" y="1275188"/>
                  <a:pt x="7568565" y="1275188"/>
                </a:cubicBezTo>
                <a:cubicBezTo>
                  <a:pt x="7570470" y="1275188"/>
                  <a:pt x="7575550" y="1275188"/>
                  <a:pt x="7577455" y="1275188"/>
                </a:cubicBezTo>
                <a:cubicBezTo>
                  <a:pt x="7579360" y="1275188"/>
                  <a:pt x="7577455" y="1275188"/>
                  <a:pt x="7577455" y="1275188"/>
                </a:cubicBezTo>
                <a:cubicBezTo>
                  <a:pt x="7577455" y="1275188"/>
                  <a:pt x="7577455" y="1282808"/>
                  <a:pt x="7577455" y="1275188"/>
                </a:cubicBezTo>
                <a:cubicBezTo>
                  <a:pt x="7577455" y="1267568"/>
                  <a:pt x="7577455" y="1245978"/>
                  <a:pt x="7577455" y="1238358"/>
                </a:cubicBezTo>
                <a:cubicBezTo>
                  <a:pt x="7577455" y="1230738"/>
                  <a:pt x="7577455" y="1238358"/>
                  <a:pt x="7577455" y="1238358"/>
                </a:cubicBezTo>
                <a:cubicBezTo>
                  <a:pt x="7577455" y="1238358"/>
                  <a:pt x="7577455" y="1236453"/>
                  <a:pt x="7577455" y="1238358"/>
                </a:cubicBezTo>
                <a:cubicBezTo>
                  <a:pt x="7577455" y="1240263"/>
                  <a:pt x="7577455" y="1245978"/>
                  <a:pt x="7577455" y="1247883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Text Box 1027"/>
          <p:cNvSpPr txBox="1"/>
          <p:nvPr/>
        </p:nvSpPr>
        <p:spPr>
          <a:xfrm>
            <a:off x="2133600" y="2708910"/>
            <a:ext cx="6408420" cy="8915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2400" b="1">
                <a:uFillTx/>
                <a:ea typeface="SimSun-ExtB" panose="02010609060101010101" pitchFamily="49" charset="-122"/>
                <a:cs typeface="宋体" panose="02010600030101010101" pitchFamily="2" charset="-122"/>
                <a:sym typeface="+mn-ea"/>
              </a:rPr>
              <a:t>两狼并驱             一狼径去               一狼洞薪</a:t>
            </a:r>
            <a:endParaRPr lang="zh-CN" altLang="en-US" sz="2400" b="1">
              <a:uFillTx/>
              <a:ea typeface="SimSun-ExtB" panose="02010609060101010101" pitchFamily="49" charset="-122"/>
              <a:cs typeface="宋体" panose="02010600030101010101" pitchFamily="2" charset="-122"/>
              <a:sym typeface="+mn-ea"/>
            </a:endParaRPr>
          </a:p>
          <a:p>
            <a:pPr>
              <a:lnSpc>
                <a:spcPct val="100000"/>
              </a:lnSpc>
            </a:pPr>
            <a:r>
              <a:rPr lang="zh-CN" altLang="en-US" sz="2400" b="1">
                <a:uFillTx/>
                <a:ea typeface="SimSun-ExtB" panose="02010609060101010101" pitchFamily="49" charset="-122"/>
                <a:cs typeface="宋体" panose="02010600030101010101" pitchFamily="2" charset="-122"/>
                <a:sym typeface="+mn-ea"/>
              </a:rPr>
              <a:t>                           一狼犬坐     </a:t>
            </a:r>
            <a:r>
              <a:rPr lang="zh-CN" altLang="en-US" sz="2800" b="1">
                <a:uFillTx/>
                <a:ea typeface="SimSun-ExtB" panose="02010609060101010101" pitchFamily="49" charset="-122"/>
                <a:cs typeface="宋体" panose="02010600030101010101" pitchFamily="2" charset="-122"/>
                <a:sym typeface="+mn-ea"/>
              </a:rPr>
              <a:t>      </a:t>
            </a:r>
            <a:endParaRPr lang="zh-CN" altLang="en-US" sz="2800" b="1">
              <a:uFillTx/>
              <a:latin typeface="宋体" panose="02010600030101010101" pitchFamily="2" charset="-122"/>
              <a:ea typeface="SimSun-ExtB" panose="02010609060101010101" pitchFamily="49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8" name="文本框 9"/>
          <p:cNvSpPr txBox="1"/>
          <p:nvPr/>
        </p:nvSpPr>
        <p:spPr>
          <a:xfrm>
            <a:off x="182880" y="3429000"/>
            <a:ext cx="15532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两狼缀行</a:t>
            </a:r>
            <a:endParaRPr lang="zh-CN" altLang="en-US" sz="24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9" name="文本框 9"/>
          <p:cNvSpPr txBox="1"/>
          <p:nvPr/>
        </p:nvSpPr>
        <p:spPr>
          <a:xfrm>
            <a:off x="1619885" y="4796790"/>
            <a:ext cx="15532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屠投骨尽</a:t>
            </a:r>
            <a:endParaRPr lang="zh-CN" altLang="en-US" sz="24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0" name="文本框 9"/>
          <p:cNvSpPr txBox="1"/>
          <p:nvPr/>
        </p:nvSpPr>
        <p:spPr>
          <a:xfrm>
            <a:off x="7452360" y="4776470"/>
            <a:ext cx="15532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屠断狼股</a:t>
            </a:r>
            <a:endParaRPr lang="zh-CN" altLang="en-US" sz="24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6282" name="Rectangle 2"/>
          <p:cNvSpPr>
            <a:spLocks noGrp="1"/>
          </p:cNvSpPr>
          <p:nvPr/>
        </p:nvSpPr>
        <p:spPr>
          <a:xfrm>
            <a:off x="182880" y="260350"/>
            <a:ext cx="8598535" cy="73279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3200" b="1">
              <a:latin typeface="Calibri" panose="020F0502020204030204" pitchFamily="34" charset="0"/>
              <a:ea typeface="黑体" panose="02010609060101010101" pitchFamily="49" charset="-122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>
                <a:latin typeface="Calibri" panose="020F0502020204030204" pitchFamily="34" charset="0"/>
                <a:ea typeface="黑体" panose="02010609060101010101" pitchFamily="49" charset="-122"/>
              </a:rPr>
              <a:t>二</a:t>
            </a:r>
            <a:r>
              <a:rPr lang="zh-CN" altLang="en-US" sz="3200" b="1" dirty="0">
                <a:latin typeface="Calibri" panose="020F0502020204030204" pitchFamily="34" charset="0"/>
                <a:ea typeface="黑体" panose="02010609060101010101" pitchFamily="49" charset="-122"/>
              </a:rPr>
              <a:t>、</a:t>
            </a:r>
            <a:r>
              <a:rPr lang="zh-CN" altLang="en-US" sz="3200" b="1" dirty="0">
                <a:ea typeface="黑体" panose="02010609060101010101" pitchFamily="49" charset="-122"/>
                <a:sym typeface="+mn-ea"/>
              </a:rPr>
              <a:t>讲述故事</a:t>
            </a:r>
            <a:endParaRPr lang="zh-CN" altLang="en-US" sz="3200" b="1">
              <a:latin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32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3" name="Rectangle 3"/>
          <p:cNvSpPr>
            <a:spLocks noGrp="1"/>
          </p:cNvSpPr>
          <p:nvPr>
            <p:ph idx="4294967295"/>
          </p:nvPr>
        </p:nvSpPr>
        <p:spPr>
          <a:xfrm>
            <a:off x="539750" y="2401888"/>
            <a:ext cx="7848600" cy="1536700"/>
          </a:xfrm>
        </p:spPr>
        <p:txBody>
          <a:bodyPr vert="horz" wrap="square" lIns="91440" tIns="45720" rIns="91440" bIns="45720" anchor="t"/>
          <a:lstStyle/>
          <a:p>
            <a:pPr algn="ctr" eaLnBrk="1" hangingPunct="1">
              <a:lnSpc>
                <a:spcPct val="130000"/>
              </a:lnSpc>
              <a:buNone/>
            </a:pPr>
            <a:r>
              <a:rPr lang="zh-CN" altLang="en-US" sz="6700" b="1" dirty="0">
                <a:latin typeface="宋体" panose="02010600030101010101" pitchFamily="2" charset="-122"/>
              </a:rPr>
              <a:t>第二课时</a:t>
            </a:r>
            <a:endParaRPr lang="zh-CN" altLang="en-US" sz="6700" b="1">
              <a:latin typeface="宋体" panose="02010600030101010101" pitchFamily="2" charset="-122"/>
            </a:endParaRPr>
          </a:p>
          <a:p>
            <a:pPr eaLnBrk="1" hangingPunct="1">
              <a:lnSpc>
                <a:spcPct val="130000"/>
              </a:lnSpc>
              <a:buNone/>
            </a:pPr>
            <a:endParaRPr lang="en-US" altLang="zh-CN" sz="41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/>
        </p:nvSpPr>
        <p:spPr>
          <a:xfrm>
            <a:off x="191770" y="229235"/>
            <a:ext cx="8761095" cy="203390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fontAlgn="base"/>
            <a:r>
              <a:rPr lang="zh-CN" altLang="en-US" sz="3200" b="1" strike="noStrike" noProof="1">
                <a:latin typeface="Calibri" panose="020F0502020204030204" pitchFamily="34" charset="0"/>
                <a:ea typeface="黑体" panose="02010609060101010101" pitchFamily="49" charset="-122"/>
                <a:cs typeface="+mn-cs"/>
              </a:rPr>
              <a:t>一、</a:t>
            </a:r>
            <a:r>
              <a:rPr lang="zh-CN" altLang="en-US" sz="3200" b="1" strike="noStrike" noProof="1"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精读研析</a:t>
            </a:r>
            <a:endParaRPr lang="zh-CN" altLang="en-US" sz="3200" b="1" strike="noStrike" noProof="1"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 fontAlgn="base"/>
            <a:r>
              <a:rPr lang="en-US" altLang="zh-CN" sz="3200" b="1" strike="noStrike" noProof="1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1.</a:t>
            </a:r>
            <a:r>
              <a:rPr lang="zh-CN" altLang="en-US" sz="3200" b="1" strike="noStrike" noProof="1">
                <a:solidFill>
                  <a:schemeClr val="tx1"/>
                </a:solidFill>
                <a:uFillTx/>
                <a:latin typeface="宋体" panose="02010600030101010101" pitchFamily="2" charset="-122"/>
                <a:cs typeface="+mn-cs"/>
              </a:rPr>
              <a:t>故事中的狼给你留下怎样的印象</a:t>
            </a:r>
            <a:r>
              <a:rPr lang="zh-CN" altLang="en-US" sz="3200" b="1" noProof="1">
                <a:solidFill>
                  <a:schemeClr val="tx1"/>
                </a:solidFill>
                <a:uFillTx/>
                <a:ea typeface="SimSun-ExtB" panose="02010609060101010101" pitchFamily="49" charset="-122"/>
                <a:cs typeface="+mn-cs"/>
              </a:rPr>
              <a:t>？请用一个词来概括</a:t>
            </a:r>
            <a:r>
              <a:rPr lang="zh-CN" altLang="zh-CN" sz="32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,可以用文中的词</a:t>
            </a:r>
            <a:r>
              <a:rPr lang="zh-CN" altLang="zh-CN" sz="3200" b="1" dirty="0">
                <a:sym typeface="宋体" panose="02010600030101010101" pitchFamily="2" charset="-122"/>
              </a:rPr>
              <a:t>,也可以自己概括</a:t>
            </a:r>
            <a:r>
              <a:rPr lang="zh-CN" altLang="zh-CN" sz="32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,并在文</a:t>
            </a:r>
            <a:r>
              <a:rPr lang="zh-CN" altLang="en-US" sz="3200" b="1" strike="noStrike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n-cs"/>
              </a:rPr>
              <a:t>中圈画出相关字词句。</a:t>
            </a:r>
            <a:endParaRPr lang="zh-CN" altLang="en-US" sz="3200" b="1" strike="noStrike" noProof="1">
              <a:solidFill>
                <a:schemeClr val="tx1"/>
              </a:solidFill>
              <a:uFillTx/>
              <a:ea typeface="SimSun-ExtB" panose="02010609060101010101" pitchFamily="49" charset="-122"/>
            </a:endParaRPr>
          </a:p>
        </p:txBody>
      </p:sp>
      <p:sp>
        <p:nvSpPr>
          <p:cNvPr id="14340" name="TextBox 7"/>
          <p:cNvSpPr txBox="1">
            <a:spLocks noChangeArrowheads="1"/>
          </p:cNvSpPr>
          <p:nvPr/>
        </p:nvSpPr>
        <p:spPr bwMode="auto">
          <a:xfrm>
            <a:off x="325755" y="2263140"/>
            <a:ext cx="2770505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en-US" altLang="zh-CN" sz="3200" b="1">
                <a:latin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3200" b="1">
                <a:solidFill>
                  <a:srgbClr val="0000CC"/>
                </a:solidFill>
                <a:latin typeface="宋体" panose="02010600030101010101" pitchFamily="2" charset="-122"/>
                <a:cs typeface="宋体" panose="02010600030101010101" pitchFamily="2" charset="-122"/>
                <a:sym typeface="微软雅黑" panose="020B0503020204020204" pitchFamily="34" charset="-122"/>
              </a:rPr>
              <a:t>狼亦黠矣   </a:t>
            </a:r>
            <a:endParaRPr lang="zh-CN" altLang="en-US" sz="3200" b="1">
              <a:solidFill>
                <a:srgbClr val="0000CC"/>
              </a:solidFill>
              <a:latin typeface="宋体" panose="02010600030101010101" pitchFamily="2" charset="-122"/>
              <a:cs typeface="宋体" panose="02010600030101010101" pitchFamily="2" charset="-122"/>
              <a:sym typeface="微软雅黑" panose="020B0503020204020204" pitchFamily="34" charset="-122"/>
            </a:endParaRPr>
          </a:p>
        </p:txBody>
      </p:sp>
      <p:sp>
        <p:nvSpPr>
          <p:cNvPr id="19459" name="矩形 22540"/>
          <p:cNvSpPr/>
          <p:nvPr/>
        </p:nvSpPr>
        <p:spPr>
          <a:xfrm>
            <a:off x="1765935" y="2542223"/>
            <a:ext cx="541338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</a:rPr>
              <a:t>﹒</a:t>
            </a:r>
            <a:endParaRPr lang="en-US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2402" name="Text Box 1027"/>
          <p:cNvSpPr txBox="1"/>
          <p:nvPr/>
        </p:nvSpPr>
        <p:spPr>
          <a:xfrm>
            <a:off x="306705" y="2160905"/>
            <a:ext cx="873379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3000" b="1" dirty="0">
                <a:sym typeface="宋体" panose="02010600030101010101" pitchFamily="2" charset="-122"/>
              </a:rPr>
              <a:t>                         “</a:t>
            </a:r>
            <a:r>
              <a:rPr altLang="zh-CN" sz="3000" b="1" dirty="0">
                <a:sym typeface="宋体" panose="02010600030101010101" pitchFamily="2" charset="-122"/>
              </a:rPr>
              <a:t>一屠晚归”中“晚”可以看出狼专门选择晚上时间出动</a:t>
            </a:r>
            <a:r>
              <a:rPr lang="zh-CN" altLang="zh-CN" sz="3000" b="1" dirty="0">
                <a:sym typeface="宋体" panose="02010600030101010101" pitchFamily="2" charset="-122"/>
              </a:rPr>
              <a:t>,</a:t>
            </a:r>
            <a:r>
              <a:rPr altLang="zh-CN" sz="3000" b="1" dirty="0">
                <a:sym typeface="宋体" panose="02010600030101010101" pitchFamily="2" charset="-122"/>
              </a:rPr>
              <a:t>而且专挑那些晚上回家的势单力薄的人下手</a:t>
            </a:r>
            <a:r>
              <a:rPr lang="zh-CN" altLang="zh-CN" sz="3000" b="1" dirty="0">
                <a:sym typeface="宋体" panose="02010600030101010101" pitchFamily="2" charset="-122"/>
              </a:rPr>
              <a:t>,</a:t>
            </a:r>
            <a:r>
              <a:rPr altLang="zh-CN" sz="3000" b="1" dirty="0">
                <a:sym typeface="宋体" panose="02010600030101010101" pitchFamily="2" charset="-122"/>
              </a:rPr>
              <a:t>说明狼很狡猾。</a:t>
            </a:r>
            <a:endParaRPr altLang="zh-CN" sz="3000" b="1" dirty="0">
              <a:sym typeface="宋体" panose="02010600030101010101" pitchFamily="2" charset="-122"/>
            </a:endParaRPr>
          </a:p>
        </p:txBody>
      </p:sp>
      <p:sp>
        <p:nvSpPr>
          <p:cNvPr id="5" name="Text Box 1027"/>
          <p:cNvSpPr txBox="1"/>
          <p:nvPr/>
        </p:nvSpPr>
        <p:spPr>
          <a:xfrm>
            <a:off x="325755" y="3789045"/>
            <a:ext cx="869569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3000" b="1" dirty="0">
                <a:sym typeface="宋体" panose="02010600030101010101" pitchFamily="2" charset="-122"/>
              </a:rPr>
              <a:t>“</a:t>
            </a:r>
            <a:r>
              <a:rPr altLang="zh-CN" sz="3000" b="1" dirty="0">
                <a:sym typeface="宋体" panose="02010600030101010101" pitchFamily="2" charset="-122"/>
              </a:rPr>
              <a:t>少时</a:t>
            </a:r>
            <a:r>
              <a:rPr lang="zh-CN" altLang="zh-CN" sz="3000" b="1" dirty="0">
                <a:sym typeface="宋体" panose="02010600030101010101" pitchFamily="2" charset="-122"/>
              </a:rPr>
              <a:t>,</a:t>
            </a:r>
            <a:r>
              <a:rPr altLang="zh-CN" sz="3000" b="1" dirty="0">
                <a:sym typeface="宋体" panose="02010600030101010101" pitchFamily="2" charset="-122"/>
              </a:rPr>
              <a:t>一狼径去</a:t>
            </a:r>
            <a:r>
              <a:rPr lang="zh-CN" altLang="zh-CN" sz="3000" b="1" dirty="0">
                <a:sym typeface="宋体" panose="02010600030101010101" pitchFamily="2" charset="-122"/>
              </a:rPr>
              <a:t>,</a:t>
            </a:r>
            <a:r>
              <a:rPr altLang="zh-CN" sz="3000" b="1" dirty="0">
                <a:sym typeface="宋体" panose="02010600030101010101" pitchFamily="2" charset="-122"/>
              </a:rPr>
              <a:t>其一犬坐于前。久之</a:t>
            </a:r>
            <a:r>
              <a:rPr lang="zh-CN" altLang="zh-CN" sz="3000" b="1" dirty="0">
                <a:sym typeface="宋体" panose="02010600030101010101" pitchFamily="2" charset="-122"/>
              </a:rPr>
              <a:t>,</a:t>
            </a:r>
            <a:r>
              <a:rPr altLang="zh-CN" sz="3000" b="1" dirty="0">
                <a:sym typeface="宋体" panose="02010600030101010101" pitchFamily="2" charset="-122"/>
              </a:rPr>
              <a:t>目似瞑</a:t>
            </a:r>
            <a:r>
              <a:rPr lang="zh-CN" altLang="zh-CN" sz="3000" b="1" dirty="0">
                <a:sym typeface="宋体" panose="02010600030101010101" pitchFamily="2" charset="-122"/>
              </a:rPr>
              <a:t>,</a:t>
            </a:r>
            <a:r>
              <a:rPr altLang="zh-CN" sz="3000" b="1" dirty="0">
                <a:sym typeface="宋体" panose="02010600030101010101" pitchFamily="2" charset="-122"/>
              </a:rPr>
              <a:t>意暇甚。”“一狼洞其中</a:t>
            </a:r>
            <a:r>
              <a:rPr lang="zh-CN" altLang="zh-CN" sz="3000" b="1" dirty="0">
                <a:sym typeface="宋体" panose="02010600030101010101" pitchFamily="2" charset="-122"/>
              </a:rPr>
              <a:t>,</a:t>
            </a:r>
            <a:r>
              <a:rPr altLang="zh-CN" sz="3000" b="1" dirty="0">
                <a:sym typeface="宋体" panose="02010600030101010101" pitchFamily="2" charset="-122"/>
              </a:rPr>
              <a:t>意将隧入以攻其后也。”两只狼</a:t>
            </a:r>
            <a:r>
              <a:rPr lang="zh-CN" altLang="zh-CN" sz="3000" b="1" dirty="0">
                <a:sym typeface="宋体" panose="02010600030101010101" pitchFamily="2" charset="-122"/>
              </a:rPr>
              <a:t>,</a:t>
            </a:r>
            <a:r>
              <a:rPr altLang="zh-CN" sz="3000" b="1" dirty="0">
                <a:sym typeface="宋体" panose="02010600030101010101" pitchFamily="2" charset="-122"/>
              </a:rPr>
              <a:t>分头行动</a:t>
            </a:r>
            <a:r>
              <a:rPr lang="zh-CN" altLang="zh-CN" sz="3000" b="1" dirty="0">
                <a:sym typeface="宋体" panose="02010600030101010101" pitchFamily="2" charset="-122"/>
              </a:rPr>
              <a:t>,</a:t>
            </a:r>
            <a:r>
              <a:rPr altLang="zh-CN" sz="3000" b="1" dirty="0">
                <a:sym typeface="宋体" panose="02010600030101010101" pitchFamily="2" charset="-122"/>
              </a:rPr>
              <a:t>一前一后</a:t>
            </a:r>
            <a:r>
              <a:rPr lang="zh-CN" altLang="zh-CN" sz="3000" b="1" dirty="0">
                <a:sym typeface="宋体" panose="02010600030101010101" pitchFamily="2" charset="-122"/>
              </a:rPr>
              <a:t>,</a:t>
            </a:r>
            <a:r>
              <a:rPr altLang="zh-CN" sz="3000" b="1" dirty="0">
                <a:sym typeface="宋体" panose="02010600030101010101" pitchFamily="2" charset="-122"/>
              </a:rPr>
              <a:t>前面的假装睡觉</a:t>
            </a:r>
            <a:r>
              <a:rPr lang="zh-CN" altLang="zh-CN" sz="3000" b="1" dirty="0">
                <a:sym typeface="宋体" panose="02010600030101010101" pitchFamily="2" charset="-122"/>
              </a:rPr>
              <a:t>,</a:t>
            </a:r>
            <a:r>
              <a:rPr altLang="zh-CN" sz="3000" b="1" dirty="0">
                <a:sym typeface="宋体" panose="02010600030101010101" pitchFamily="2" charset="-122"/>
              </a:rPr>
              <a:t>后面的挖洞</a:t>
            </a:r>
            <a:r>
              <a:rPr lang="zh-CN" altLang="zh-CN" sz="3000" b="1" dirty="0">
                <a:sym typeface="宋体" panose="02010600030101010101" pitchFamily="2" charset="-122"/>
              </a:rPr>
              <a:t>,</a:t>
            </a:r>
            <a:r>
              <a:rPr altLang="zh-CN" sz="3000" b="1" dirty="0">
                <a:sym typeface="宋体" panose="02010600030101010101" pitchFamily="2" charset="-122"/>
              </a:rPr>
              <a:t>准备进攻。</a:t>
            </a:r>
            <a:r>
              <a:rPr altLang="zh-CN" sz="3000" b="1" dirty="0">
                <a:solidFill>
                  <a:srgbClr val="FF0000"/>
                </a:solidFill>
                <a:sym typeface="宋体" panose="02010600030101010101" pitchFamily="2" charset="-122"/>
              </a:rPr>
              <a:t>兵分两路</a:t>
            </a:r>
            <a:r>
              <a:rPr lang="zh-CN" altLang="zh-CN" sz="30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altLang="zh-CN" sz="3000" b="1" dirty="0">
                <a:solidFill>
                  <a:srgbClr val="FF0000"/>
                </a:solidFill>
                <a:sym typeface="宋体" panose="02010600030101010101" pitchFamily="2" charset="-122"/>
              </a:rPr>
              <a:t>互相配合</a:t>
            </a:r>
            <a:r>
              <a:rPr lang="zh-CN" altLang="zh-CN" sz="30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altLang="zh-CN" sz="3000" b="1" dirty="0">
                <a:solidFill>
                  <a:srgbClr val="FF0000"/>
                </a:solidFill>
                <a:sym typeface="宋体" panose="02010600030101010101" pitchFamily="2" charset="-122"/>
              </a:rPr>
              <a:t>狡猾</a:t>
            </a:r>
            <a:r>
              <a:rPr altLang="zh-CN" sz="3000" b="1" dirty="0">
                <a:sym typeface="宋体" panose="02010600030101010101" pitchFamily="2" charset="-122"/>
              </a:rPr>
              <a:t>。</a:t>
            </a:r>
            <a:endParaRPr altLang="zh-CN" sz="3000" b="1" dirty="0">
              <a:sym typeface="宋体" panose="02010600030101010101" pitchFamily="2" charset="-122"/>
            </a:endParaRPr>
          </a:p>
        </p:txBody>
      </p:sp>
      <p:sp>
        <p:nvSpPr>
          <p:cNvPr id="6" name="矩形 22540"/>
          <p:cNvSpPr/>
          <p:nvPr/>
        </p:nvSpPr>
        <p:spPr>
          <a:xfrm>
            <a:off x="3920490" y="2439988"/>
            <a:ext cx="541338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</a:rPr>
              <a:t>﹒</a:t>
            </a:r>
            <a:endParaRPr lang="en-US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22540"/>
          <p:cNvSpPr/>
          <p:nvPr/>
        </p:nvSpPr>
        <p:spPr>
          <a:xfrm>
            <a:off x="2195830" y="4079875"/>
            <a:ext cx="100584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</a:rPr>
              <a:t>﹒</a:t>
            </a: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﹒</a:t>
            </a:r>
            <a:endParaRPr lang="en-US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462" name="矩形 22540"/>
          <p:cNvSpPr/>
          <p:nvPr/>
        </p:nvSpPr>
        <p:spPr>
          <a:xfrm>
            <a:off x="3419158" y="4076383"/>
            <a:ext cx="140779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/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</a:rPr>
              <a:t>﹒</a:t>
            </a:r>
            <a:r>
              <a:rPr lang="en-US" altLang="zh-CN" sz="3200" b="1">
                <a:latin typeface="Arial" panose="020B0604020202020204" pitchFamily="34" charset="0"/>
                <a:ea typeface="黑体" panose="02010609060101010101" pitchFamily="49" charset="-122"/>
              </a:rPr>
              <a:t>﹒</a:t>
            </a: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﹒</a:t>
            </a:r>
            <a:endParaRPr lang="zh-CN" altLang="en-US" sz="3200" b="1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8" name="矩形 22540"/>
          <p:cNvSpPr/>
          <p:nvPr/>
        </p:nvSpPr>
        <p:spPr>
          <a:xfrm>
            <a:off x="7308215" y="4079558"/>
            <a:ext cx="541338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</a:rPr>
              <a:t>﹒</a:t>
            </a:r>
            <a:endParaRPr lang="en-US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矩形 22540"/>
          <p:cNvSpPr/>
          <p:nvPr/>
        </p:nvSpPr>
        <p:spPr>
          <a:xfrm>
            <a:off x="8294370" y="4079558"/>
            <a:ext cx="541338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</a:rPr>
              <a:t>﹒</a:t>
            </a:r>
            <a:endParaRPr lang="en-US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矩形 22540"/>
          <p:cNvSpPr/>
          <p:nvPr/>
        </p:nvSpPr>
        <p:spPr>
          <a:xfrm>
            <a:off x="2307590" y="4650423"/>
            <a:ext cx="541338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</a:rPr>
              <a:t>﹒</a:t>
            </a:r>
            <a:endParaRPr lang="en-US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矩形 22540"/>
          <p:cNvSpPr/>
          <p:nvPr/>
        </p:nvSpPr>
        <p:spPr>
          <a:xfrm>
            <a:off x="4173538" y="4650423"/>
            <a:ext cx="99949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</a:rPr>
              <a:t>﹒</a:t>
            </a:r>
            <a:r>
              <a:rPr lang="en-US" altLang="zh-CN" sz="3200" b="1">
                <a:latin typeface="Arial" panose="020B0604020202020204" pitchFamily="34" charset="0"/>
                <a:ea typeface="黑体" panose="02010609060101010101" pitchFamily="49" charset="-122"/>
              </a:rPr>
              <a:t>﹒</a:t>
            </a:r>
            <a:endParaRPr lang="zh-CN" altLang="en-US" sz="3200" b="1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9460" name="文本框 9"/>
          <p:cNvSpPr txBox="1"/>
          <p:nvPr/>
        </p:nvSpPr>
        <p:spPr>
          <a:xfrm>
            <a:off x="251460" y="5948680"/>
            <a:ext cx="8529955" cy="98361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成语拓展：好整以暇</a:t>
            </a:r>
            <a:r>
              <a:rPr lang="zh-CN" altLang="en-US" sz="2800" b="1" dirty="0" smtClean="0">
                <a:latin typeface="宋体" panose="02010600030101010101" pitchFamily="2" charset="-122"/>
                <a:sym typeface="+mn-ea"/>
              </a:rPr>
              <a:t>(</a:t>
            </a:r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形容既严整</a:t>
            </a:r>
            <a:r>
              <a:rPr lang="zh-CN" altLang="zh-CN" sz="2800" b="1" dirty="0"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又从容。也指事情虽多</a:t>
            </a:r>
            <a:r>
              <a:rPr lang="zh-CN" altLang="zh-CN" sz="2800" b="1" dirty="0"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仍旧从容不迫。</a:t>
            </a:r>
            <a:r>
              <a:rPr lang="zh-CN" altLang="en-US" sz="2800" b="1" dirty="0" smtClean="0">
                <a:latin typeface="宋体" panose="02010600030101010101" pitchFamily="2" charset="-122"/>
                <a:sym typeface="+mn-ea"/>
              </a:rPr>
              <a:t>)</a:t>
            </a:r>
            <a:endParaRPr lang="zh-CN" altLang="en-US" sz="3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24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24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/>
      <p:bldP spid="102402" grpId="0"/>
      <p:bldP spid="5" grpId="0"/>
      <p:bldP spid="6" grpId="0"/>
      <p:bldP spid="7" grpId="0"/>
      <p:bldP spid="19462" grpId="0"/>
      <p:bldP spid="8" grpId="0"/>
      <p:bldP spid="9" grpId="0"/>
      <p:bldP spid="10" grpId="0"/>
      <p:bldP spid="11" grpId="0"/>
      <p:bldP spid="1946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7"/>
          <p:cNvSpPr txBox="1">
            <a:spLocks noChangeArrowheads="1"/>
          </p:cNvSpPr>
          <p:nvPr/>
        </p:nvSpPr>
        <p:spPr bwMode="auto">
          <a:xfrm>
            <a:off x="251460" y="620395"/>
            <a:ext cx="1590040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0000CC"/>
                </a:solidFill>
                <a:latin typeface="宋体" panose="02010600030101010101" pitchFamily="2" charset="-122"/>
                <a:cs typeface="宋体" panose="02010600030101010101" pitchFamily="2" charset="-122"/>
                <a:sym typeface="微软雅黑" panose="020B0503020204020204" pitchFamily="34" charset="-122"/>
              </a:rPr>
              <a:t>贪、黠   </a:t>
            </a:r>
            <a:endParaRPr lang="zh-CN" altLang="en-US" sz="3200" b="1">
              <a:solidFill>
                <a:srgbClr val="0000CC"/>
              </a:solidFill>
              <a:latin typeface="宋体" panose="02010600030101010101" pitchFamily="2" charset="-122"/>
              <a:cs typeface="宋体" panose="02010600030101010101" pitchFamily="2" charset="-122"/>
              <a:sym typeface="微软雅黑" panose="020B0503020204020204" pitchFamily="34" charset="-122"/>
            </a:endParaRPr>
          </a:p>
        </p:txBody>
      </p:sp>
      <p:sp>
        <p:nvSpPr>
          <p:cNvPr id="3" name="Text Box 1027"/>
          <p:cNvSpPr txBox="1"/>
          <p:nvPr/>
        </p:nvSpPr>
        <p:spPr>
          <a:xfrm>
            <a:off x="251460" y="544195"/>
            <a:ext cx="873379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3000" b="1" dirty="0">
                <a:sym typeface="宋体" panose="02010600030101010101" pitchFamily="2" charset="-122"/>
              </a:rPr>
              <a:t>             “</a:t>
            </a:r>
            <a:r>
              <a:rPr altLang="zh-CN" sz="3000" b="1" dirty="0">
                <a:sym typeface="宋体" panose="02010600030101010101" pitchFamily="2" charset="-122"/>
              </a:rPr>
              <a:t>途中两狼</a:t>
            </a:r>
            <a:r>
              <a:rPr lang="zh-CN" altLang="zh-CN" sz="3000" b="1" dirty="0">
                <a:sym typeface="宋体" panose="02010600030101010101" pitchFamily="2" charset="-122"/>
              </a:rPr>
              <a:t>,</a:t>
            </a:r>
            <a:r>
              <a:rPr altLang="zh-CN" sz="3000" b="1" dirty="0">
                <a:sym typeface="宋体" panose="02010600030101010101" pitchFamily="2" charset="-122"/>
              </a:rPr>
              <a:t>缀行甚远。”说明狼不着急下手</a:t>
            </a:r>
            <a:r>
              <a:rPr lang="zh-CN" altLang="zh-CN" sz="3000" b="1" dirty="0">
                <a:sym typeface="宋体" panose="02010600030101010101" pitchFamily="2" charset="-122"/>
              </a:rPr>
              <a:t>,</a:t>
            </a:r>
            <a:r>
              <a:rPr altLang="zh-CN" sz="3000" b="1" dirty="0">
                <a:sym typeface="宋体" panose="02010600030101010101" pitchFamily="2" charset="-122"/>
              </a:rPr>
              <a:t>在寻找机会</a:t>
            </a:r>
            <a:r>
              <a:rPr lang="zh-CN" altLang="zh-CN" sz="3000" b="1" dirty="0">
                <a:sym typeface="宋体" panose="02010600030101010101" pitchFamily="2" charset="-122"/>
              </a:rPr>
              <a:t>,</a:t>
            </a:r>
            <a:r>
              <a:rPr altLang="zh-CN" sz="3000" b="1" dirty="0">
                <a:sym typeface="宋体" panose="02010600030101010101" pitchFamily="2" charset="-122"/>
              </a:rPr>
              <a:t>“甚”</a:t>
            </a:r>
            <a:r>
              <a:rPr lang="zh-CN" altLang="zh-CN" sz="3000" b="1" dirty="0">
                <a:sym typeface="宋体" panose="02010600030101010101" pitchFamily="2" charset="-122"/>
              </a:rPr>
              <a:t>,</a:t>
            </a:r>
            <a:r>
              <a:rPr altLang="zh-CN" sz="3000" b="1" dirty="0">
                <a:sym typeface="宋体" panose="02010600030101010101" pitchFamily="2" charset="-122"/>
              </a:rPr>
              <a:t>是“很”的意思</a:t>
            </a:r>
            <a:r>
              <a:rPr lang="zh-CN" altLang="zh-CN" sz="3000" b="1" dirty="0">
                <a:sym typeface="宋体" panose="02010600030101010101" pitchFamily="2" charset="-122"/>
              </a:rPr>
              <a:t>,</a:t>
            </a:r>
            <a:r>
              <a:rPr altLang="zh-CN" sz="3000" b="1" dirty="0">
                <a:sym typeface="宋体" panose="02010600030101010101" pitchFamily="2" charset="-122"/>
              </a:rPr>
              <a:t>说明狼跟着屠户走了很远</a:t>
            </a:r>
            <a:r>
              <a:rPr lang="zh-CN" altLang="zh-CN" sz="3000" b="1" dirty="0">
                <a:sym typeface="宋体" panose="02010600030101010101" pitchFamily="2" charset="-122"/>
              </a:rPr>
              <a:t>,</a:t>
            </a:r>
            <a:r>
              <a:rPr altLang="zh-CN" sz="3000" b="1" dirty="0">
                <a:sym typeface="宋体" panose="02010600030101010101" pitchFamily="2" charset="-122"/>
              </a:rPr>
              <a:t>既</a:t>
            </a:r>
            <a:r>
              <a:rPr altLang="zh-CN" sz="3000" b="1" dirty="0">
                <a:solidFill>
                  <a:srgbClr val="FF0000"/>
                </a:solidFill>
                <a:sym typeface="宋体" panose="02010600030101010101" pitchFamily="2" charset="-122"/>
              </a:rPr>
              <a:t>狡猾</a:t>
            </a:r>
            <a:r>
              <a:rPr altLang="zh-CN" sz="3000" b="1" dirty="0">
                <a:sym typeface="宋体" panose="02010600030101010101" pitchFamily="2" charset="-122"/>
              </a:rPr>
              <a:t>又</a:t>
            </a:r>
            <a:r>
              <a:rPr altLang="zh-CN" sz="3000" b="1" dirty="0">
                <a:solidFill>
                  <a:srgbClr val="FF0000"/>
                </a:solidFill>
                <a:sym typeface="宋体" panose="02010600030101010101" pitchFamily="2" charset="-122"/>
              </a:rPr>
              <a:t>贪婪</a:t>
            </a:r>
            <a:r>
              <a:rPr altLang="zh-CN" sz="3000" b="1" dirty="0">
                <a:sym typeface="宋体" panose="02010600030101010101" pitchFamily="2" charset="-122"/>
              </a:rPr>
              <a:t>。</a:t>
            </a:r>
            <a:endParaRPr altLang="zh-CN" sz="3000" b="1" dirty="0">
              <a:sym typeface="宋体" panose="02010600030101010101" pitchFamily="2" charset="-122"/>
            </a:endParaRPr>
          </a:p>
        </p:txBody>
      </p:sp>
      <p:sp>
        <p:nvSpPr>
          <p:cNvPr id="4" name="矩形 22540"/>
          <p:cNvSpPr/>
          <p:nvPr/>
        </p:nvSpPr>
        <p:spPr>
          <a:xfrm>
            <a:off x="4211638" y="836295"/>
            <a:ext cx="99949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</a:rPr>
              <a:t>﹒</a:t>
            </a:r>
            <a:r>
              <a:rPr lang="en-US" altLang="zh-CN" sz="3200" b="1">
                <a:latin typeface="Arial" panose="020B0604020202020204" pitchFamily="34" charset="0"/>
                <a:ea typeface="黑体" panose="02010609060101010101" pitchFamily="49" charset="-122"/>
              </a:rPr>
              <a:t>﹒</a:t>
            </a:r>
            <a:endParaRPr lang="zh-CN" altLang="en-US" sz="3200" b="1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" name="Text Box 1027"/>
          <p:cNvSpPr txBox="1"/>
          <p:nvPr/>
        </p:nvSpPr>
        <p:spPr>
          <a:xfrm>
            <a:off x="251460" y="2297430"/>
            <a:ext cx="870331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3000" b="1" dirty="0">
                <a:sym typeface="宋体" panose="02010600030101010101" pitchFamily="2" charset="-122"/>
              </a:rPr>
              <a:t>“</a:t>
            </a:r>
            <a:r>
              <a:rPr altLang="zh-CN" sz="3000" b="1" dirty="0">
                <a:sym typeface="宋体" panose="02010600030101010101" pitchFamily="2" charset="-122"/>
              </a:rPr>
              <a:t>一狼得骨止</a:t>
            </a:r>
            <a:r>
              <a:rPr lang="zh-CN" altLang="zh-CN" sz="3000" b="1" dirty="0">
                <a:sym typeface="宋体" panose="02010600030101010101" pitchFamily="2" charset="-122"/>
              </a:rPr>
              <a:t>,</a:t>
            </a:r>
            <a:r>
              <a:rPr altLang="zh-CN" sz="3000" b="1" dirty="0">
                <a:sym typeface="宋体" panose="02010600030101010101" pitchFamily="2" charset="-122"/>
              </a:rPr>
              <a:t>一狼仍从”</a:t>
            </a:r>
            <a:r>
              <a:rPr lang="zh-CN" altLang="zh-CN" sz="3000" b="1" dirty="0">
                <a:sym typeface="宋体" panose="02010600030101010101" pitchFamily="2" charset="-122"/>
              </a:rPr>
              <a:t>,</a:t>
            </a:r>
            <a:r>
              <a:rPr altLang="zh-CN" sz="3000" b="1" dirty="0">
                <a:sym typeface="宋体" panose="02010600030101010101" pitchFamily="2" charset="-122"/>
              </a:rPr>
              <a:t>“后狼止而前狼又</a:t>
            </a:r>
            <a:r>
              <a:rPr lang="zh-CN" sz="3000" b="1" dirty="0">
                <a:sym typeface="宋体" panose="02010600030101010101" pitchFamily="2" charset="-122"/>
              </a:rPr>
              <a:t>至</a:t>
            </a:r>
            <a:r>
              <a:rPr altLang="zh-CN" sz="3000" b="1" dirty="0">
                <a:sym typeface="宋体" panose="02010600030101010101" pitchFamily="2" charset="-122"/>
              </a:rPr>
              <a:t>”</a:t>
            </a:r>
            <a:r>
              <a:rPr lang="zh-CN" altLang="zh-CN" sz="3000" b="1" dirty="0">
                <a:sym typeface="宋体" panose="02010600030101010101" pitchFamily="2" charset="-122"/>
              </a:rPr>
              <a:t>,</a:t>
            </a:r>
            <a:r>
              <a:rPr altLang="zh-CN" sz="3000" b="1" dirty="0">
                <a:sym typeface="宋体" panose="02010600030101010101" pitchFamily="2" charset="-122"/>
              </a:rPr>
              <a:t>“而两狼之并驱如故”</a:t>
            </a:r>
            <a:r>
              <a:rPr lang="zh-CN" altLang="zh-CN" sz="3000" b="1" dirty="0">
                <a:sym typeface="宋体" panose="02010600030101010101" pitchFamily="2" charset="-122"/>
              </a:rPr>
              <a:t>,</a:t>
            </a:r>
            <a:r>
              <a:rPr altLang="zh-CN" sz="3000" b="1" dirty="0">
                <a:sym typeface="宋体" panose="02010600030101010101" pitchFamily="2" charset="-122"/>
              </a:rPr>
              <a:t>两只狼交相吃骨</a:t>
            </a:r>
            <a:r>
              <a:rPr lang="zh-CN" altLang="zh-CN" sz="3000" b="1" dirty="0">
                <a:sym typeface="宋体" panose="02010600030101010101" pitchFamily="2" charset="-122"/>
              </a:rPr>
              <a:t>,</a:t>
            </a:r>
            <a:r>
              <a:rPr altLang="zh-CN" sz="3000" b="1" dirty="0">
                <a:sym typeface="宋体" panose="02010600030101010101" pitchFamily="2" charset="-122"/>
              </a:rPr>
              <a:t>交相追赶</a:t>
            </a:r>
            <a:r>
              <a:rPr lang="zh-CN" altLang="zh-CN" sz="3000" b="1" dirty="0">
                <a:sym typeface="宋体" panose="02010600030101010101" pitchFamily="2" charset="-122"/>
              </a:rPr>
              <a:t>,</a:t>
            </a:r>
            <a:r>
              <a:rPr altLang="zh-CN" sz="3000" b="1" dirty="0">
                <a:sym typeface="宋体" panose="02010600030101010101" pitchFamily="2" charset="-122"/>
              </a:rPr>
              <a:t>下一个目标是找到机会就对屠户下手</a:t>
            </a:r>
            <a:r>
              <a:rPr lang="zh-CN" altLang="zh-CN" sz="3000" b="1" dirty="0">
                <a:sym typeface="宋体" panose="02010600030101010101" pitchFamily="2" charset="-122"/>
              </a:rPr>
              <a:t>,</a:t>
            </a:r>
            <a:r>
              <a:rPr altLang="zh-CN" sz="3000" b="1" dirty="0">
                <a:sym typeface="宋体" panose="02010600030101010101" pitchFamily="2" charset="-122"/>
              </a:rPr>
              <a:t>这都表现了狼的</a:t>
            </a:r>
            <a:r>
              <a:rPr altLang="zh-CN" sz="3000" b="1" dirty="0">
                <a:solidFill>
                  <a:srgbClr val="FF0000"/>
                </a:solidFill>
                <a:sym typeface="宋体" panose="02010600030101010101" pitchFamily="2" charset="-122"/>
              </a:rPr>
              <a:t>狡猾</a:t>
            </a:r>
            <a:r>
              <a:rPr lang="zh-CN" altLang="zh-CN" sz="3000" b="1" dirty="0">
                <a:sym typeface="宋体" panose="02010600030101010101" pitchFamily="2" charset="-122"/>
              </a:rPr>
              <a:t>,</a:t>
            </a:r>
            <a:r>
              <a:rPr altLang="zh-CN" sz="3000" b="1" dirty="0">
                <a:sym typeface="宋体" panose="02010600030101010101" pitchFamily="2" charset="-122"/>
              </a:rPr>
              <a:t>以及</a:t>
            </a:r>
            <a:r>
              <a:rPr altLang="zh-CN" sz="3000" b="1" dirty="0">
                <a:solidFill>
                  <a:srgbClr val="FF0000"/>
                </a:solidFill>
                <a:sym typeface="宋体" panose="02010600030101010101" pitchFamily="2" charset="-122"/>
              </a:rPr>
              <a:t>不知足</a:t>
            </a:r>
            <a:r>
              <a:rPr altLang="zh-CN" sz="3000" b="1" dirty="0">
                <a:sym typeface="宋体" panose="02010600030101010101" pitchFamily="2" charset="-122"/>
              </a:rPr>
              <a:t>。</a:t>
            </a:r>
            <a:endParaRPr altLang="zh-CN" sz="3000" b="1" dirty="0">
              <a:sym typeface="宋体" panose="02010600030101010101" pitchFamily="2" charset="-122"/>
            </a:endParaRPr>
          </a:p>
        </p:txBody>
      </p:sp>
      <p:sp>
        <p:nvSpPr>
          <p:cNvPr id="6" name="TextBox 7"/>
          <p:cNvSpPr txBox="1">
            <a:spLocks noChangeArrowheads="1"/>
          </p:cNvSpPr>
          <p:nvPr/>
        </p:nvSpPr>
        <p:spPr bwMode="auto">
          <a:xfrm>
            <a:off x="323850" y="5012690"/>
            <a:ext cx="675005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0000CC"/>
                </a:solidFill>
                <a:latin typeface="宋体" panose="02010600030101010101" pitchFamily="2" charset="-122"/>
                <a:cs typeface="宋体" panose="02010600030101010101" pitchFamily="2" charset="-122"/>
                <a:sym typeface="微软雅黑" panose="020B0503020204020204" pitchFamily="34" charset="-122"/>
              </a:rPr>
              <a:t>怯   </a:t>
            </a:r>
            <a:endParaRPr lang="zh-CN" altLang="en-US" sz="3200" b="1">
              <a:solidFill>
                <a:srgbClr val="0000CC"/>
              </a:solidFill>
              <a:latin typeface="宋体" panose="02010600030101010101" pitchFamily="2" charset="-122"/>
              <a:cs typeface="宋体" panose="02010600030101010101" pitchFamily="2" charset="-122"/>
              <a:sym typeface="微软雅黑" panose="020B0503020204020204" pitchFamily="34" charset="-122"/>
            </a:endParaRPr>
          </a:p>
        </p:txBody>
      </p:sp>
      <p:sp>
        <p:nvSpPr>
          <p:cNvPr id="7" name="Text Box 1027"/>
          <p:cNvSpPr txBox="1"/>
          <p:nvPr/>
        </p:nvSpPr>
        <p:spPr>
          <a:xfrm>
            <a:off x="179705" y="4940935"/>
            <a:ext cx="873379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3000" b="1" dirty="0">
                <a:sym typeface="宋体" panose="02010600030101010101" pitchFamily="2" charset="-122"/>
              </a:rPr>
              <a:t>          “</a:t>
            </a:r>
            <a:r>
              <a:rPr altLang="zh-CN" sz="3000" b="1" dirty="0">
                <a:sym typeface="宋体" panose="02010600030101010101" pitchFamily="2" charset="-122"/>
              </a:rPr>
              <a:t>狼不敢前</a:t>
            </a:r>
            <a:r>
              <a:rPr lang="zh-CN" altLang="zh-CN" sz="3000" b="1" dirty="0">
                <a:sym typeface="宋体" panose="02010600030101010101" pitchFamily="2" charset="-122"/>
              </a:rPr>
              <a:t>,</a:t>
            </a:r>
            <a:r>
              <a:rPr altLang="zh-CN" sz="3000" b="1" dirty="0">
                <a:sym typeface="宋体" panose="02010600030101010101" pitchFamily="2" charset="-122"/>
              </a:rPr>
              <a:t>眈眈相向。”狼看见屠户拿起了刀</a:t>
            </a:r>
            <a:r>
              <a:rPr lang="zh-CN" altLang="zh-CN" sz="3000" b="1" dirty="0">
                <a:sym typeface="宋体" panose="02010600030101010101" pitchFamily="2" charset="-122"/>
              </a:rPr>
              <a:t>,</a:t>
            </a:r>
            <a:r>
              <a:rPr altLang="zh-CN" sz="3000" b="1" dirty="0">
                <a:sym typeface="宋体" panose="02010600030101010101" pitchFamily="2" charset="-122"/>
              </a:rPr>
              <a:t>不敢贸然进攻</a:t>
            </a:r>
            <a:r>
              <a:rPr lang="zh-CN" altLang="zh-CN" sz="3000" b="1" dirty="0">
                <a:sym typeface="宋体" panose="02010600030101010101" pitchFamily="2" charset="-122"/>
              </a:rPr>
              <a:t>,</a:t>
            </a:r>
            <a:r>
              <a:rPr altLang="zh-CN" sz="3000" b="1" dirty="0">
                <a:sym typeface="宋体" panose="02010600030101010101" pitchFamily="2" charset="-122"/>
              </a:rPr>
              <a:t>表现出既</a:t>
            </a:r>
            <a:r>
              <a:rPr altLang="zh-CN" sz="3000" b="1" dirty="0">
                <a:solidFill>
                  <a:srgbClr val="FF0000"/>
                </a:solidFill>
                <a:sym typeface="宋体" panose="02010600030101010101" pitchFamily="2" charset="-122"/>
              </a:rPr>
              <a:t>胆怯</a:t>
            </a:r>
            <a:r>
              <a:rPr altLang="zh-CN" sz="3000" b="1" dirty="0">
                <a:sym typeface="宋体" panose="02010600030101010101" pitchFamily="2" charset="-122"/>
              </a:rPr>
              <a:t>又</a:t>
            </a:r>
            <a:r>
              <a:rPr altLang="zh-CN" sz="3000" b="1" dirty="0">
                <a:solidFill>
                  <a:srgbClr val="FF0000"/>
                </a:solidFill>
                <a:sym typeface="宋体" panose="02010600030101010101" pitchFamily="2" charset="-122"/>
              </a:rPr>
              <a:t>狡诈</a:t>
            </a:r>
            <a:r>
              <a:rPr altLang="zh-CN" sz="3000" b="1" dirty="0">
                <a:sym typeface="宋体" panose="02010600030101010101" pitchFamily="2" charset="-122"/>
              </a:rPr>
              <a:t>的特点。</a:t>
            </a:r>
            <a:endParaRPr altLang="zh-CN" sz="3000" b="1" dirty="0">
              <a:sym typeface="宋体" panose="02010600030101010101" pitchFamily="2" charset="-122"/>
            </a:endParaRPr>
          </a:p>
        </p:txBody>
      </p:sp>
      <p:sp>
        <p:nvSpPr>
          <p:cNvPr id="8" name="矩形 22540"/>
          <p:cNvSpPr/>
          <p:nvPr/>
        </p:nvSpPr>
        <p:spPr>
          <a:xfrm>
            <a:off x="1841183" y="5248910"/>
            <a:ext cx="140779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</a:rPr>
              <a:t>﹒</a:t>
            </a:r>
            <a:r>
              <a:rPr lang="en-US" altLang="zh-CN" sz="3200" b="1">
                <a:latin typeface="Arial" panose="020B0604020202020204" pitchFamily="34" charset="0"/>
                <a:ea typeface="黑体" panose="02010609060101010101" pitchFamily="49" charset="-122"/>
              </a:rPr>
              <a:t>﹒﹒</a:t>
            </a:r>
            <a:endParaRPr lang="zh-CN" altLang="en-US" sz="3200" b="1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9" name="矩形 22540"/>
          <p:cNvSpPr/>
          <p:nvPr/>
        </p:nvSpPr>
        <p:spPr>
          <a:xfrm>
            <a:off x="3059748" y="5248593"/>
            <a:ext cx="99949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</a:rPr>
              <a:t>﹒</a:t>
            </a:r>
            <a:r>
              <a:rPr lang="en-US" altLang="zh-CN" sz="3200" b="1">
                <a:latin typeface="Arial" panose="020B0604020202020204" pitchFamily="34" charset="0"/>
                <a:ea typeface="黑体" panose="02010609060101010101" pitchFamily="49" charset="-122"/>
              </a:rPr>
              <a:t>﹒</a:t>
            </a:r>
            <a:endParaRPr lang="zh-CN" altLang="en-US" sz="3200" b="1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051685" y="6021070"/>
            <a:ext cx="3854450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成语拓展：虎视眈眈</a:t>
            </a:r>
            <a:endParaRPr lang="zh-CN" altLang="en-US" sz="3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" name="矩形 22540"/>
          <p:cNvSpPr/>
          <p:nvPr/>
        </p:nvSpPr>
        <p:spPr>
          <a:xfrm>
            <a:off x="3248978" y="2564765"/>
            <a:ext cx="99949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</a:rPr>
              <a:t>﹒</a:t>
            </a:r>
            <a:r>
              <a:rPr lang="en-US" altLang="zh-CN" sz="3200" b="1">
                <a:latin typeface="Arial" panose="020B0604020202020204" pitchFamily="34" charset="0"/>
                <a:ea typeface="黑体" panose="02010609060101010101" pitchFamily="49" charset="-122"/>
              </a:rPr>
              <a:t>﹒</a:t>
            </a:r>
            <a:endParaRPr lang="zh-CN" altLang="en-US" sz="3200" b="1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3" name="矩形 22540"/>
          <p:cNvSpPr/>
          <p:nvPr/>
        </p:nvSpPr>
        <p:spPr>
          <a:xfrm>
            <a:off x="6803708" y="2564765"/>
            <a:ext cx="99949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</a:rPr>
              <a:t>﹒</a:t>
            </a:r>
            <a:r>
              <a:rPr lang="en-US" altLang="zh-CN" sz="3200" b="1">
                <a:latin typeface="Arial" panose="020B0604020202020204" pitchFamily="34" charset="0"/>
                <a:ea typeface="黑体" panose="02010609060101010101" pitchFamily="49" charset="-122"/>
              </a:rPr>
              <a:t>﹒</a:t>
            </a:r>
            <a:endParaRPr lang="zh-CN" altLang="en-US" sz="3200" b="1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4" name="矩形 22540"/>
          <p:cNvSpPr/>
          <p:nvPr/>
        </p:nvSpPr>
        <p:spPr>
          <a:xfrm>
            <a:off x="1403668" y="3159125"/>
            <a:ext cx="181610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/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</a:rPr>
              <a:t>﹒</a:t>
            </a:r>
            <a:r>
              <a:rPr lang="en-US" altLang="zh-CN" sz="3200" b="1">
                <a:latin typeface="Arial" panose="020B0604020202020204" pitchFamily="34" charset="0"/>
                <a:ea typeface="黑体" panose="02010609060101010101" pitchFamily="49" charset="-122"/>
              </a:rPr>
              <a:t>﹒﹒</a:t>
            </a:r>
            <a:r>
              <a:rPr lang="en-US" altLang="zh-CN" sz="3200" b="1">
                <a:ea typeface="黑体" panose="02010609060101010101" pitchFamily="49" charset="-122"/>
                <a:sym typeface="+mn-ea"/>
              </a:rPr>
              <a:t>﹒</a:t>
            </a:r>
            <a:endParaRPr lang="zh-CN" altLang="en-US" sz="3200" b="1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7" grpId="0"/>
      <p:bldP spid="9" grpId="0"/>
      <p:bldP spid="1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Text Box 1027"/>
          <p:cNvSpPr txBox="1"/>
          <p:nvPr/>
        </p:nvSpPr>
        <p:spPr>
          <a:xfrm>
            <a:off x="107950" y="2204720"/>
            <a:ext cx="873379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3000" b="1" dirty="0">
                <a:sym typeface="宋体" panose="02010600030101010101" pitchFamily="2" charset="-122"/>
              </a:rPr>
              <a:t>                     “</a:t>
            </a:r>
            <a:r>
              <a:rPr altLang="zh-CN" sz="3000" b="1" dirty="0">
                <a:sym typeface="宋体" panose="02010600030101010101" pitchFamily="2" charset="-122"/>
              </a:rPr>
              <a:t>乃悟前狼假寐</a:t>
            </a:r>
            <a:r>
              <a:rPr lang="zh-CN" altLang="zh-CN" sz="3000" b="1" dirty="0">
                <a:sym typeface="宋体" panose="02010600030101010101" pitchFamily="2" charset="-122"/>
              </a:rPr>
              <a:t>,</a:t>
            </a:r>
            <a:r>
              <a:rPr altLang="zh-CN" sz="3000" b="1" dirty="0">
                <a:sym typeface="宋体" panose="02010600030101010101" pitchFamily="2" charset="-122"/>
              </a:rPr>
              <a:t>盖以诱敌。”屠户发现狼假装睡觉</a:t>
            </a:r>
            <a:r>
              <a:rPr lang="zh-CN" altLang="zh-CN" sz="3000" b="1" dirty="0">
                <a:sym typeface="宋体" panose="02010600030101010101" pitchFamily="2" charset="-122"/>
              </a:rPr>
              <a:t>,</a:t>
            </a:r>
            <a:r>
              <a:rPr altLang="zh-CN" sz="3000" b="1" dirty="0">
                <a:sym typeface="宋体" panose="02010600030101010101" pitchFamily="2" charset="-122"/>
              </a:rPr>
              <a:t>以迷惑自己。</a:t>
            </a:r>
            <a:r>
              <a:rPr altLang="zh-CN" sz="3000" b="1" dirty="0">
                <a:solidFill>
                  <a:srgbClr val="FF0000"/>
                </a:solidFill>
                <a:sym typeface="宋体" panose="02010600030101010101" pitchFamily="2" charset="-122"/>
              </a:rPr>
              <a:t>以屠户恍然大悟的心理活动侧面表现</a:t>
            </a:r>
            <a:r>
              <a:rPr altLang="zh-CN" sz="3000" b="1" dirty="0">
                <a:sym typeface="宋体" panose="02010600030101010101" pitchFamily="2" charset="-122"/>
              </a:rPr>
              <a:t>狼的“</a:t>
            </a:r>
            <a:r>
              <a:rPr altLang="zh-CN" sz="3000" b="1" dirty="0">
                <a:solidFill>
                  <a:srgbClr val="FF0000"/>
                </a:solidFill>
                <a:sym typeface="宋体" panose="02010600030101010101" pitchFamily="2" charset="-122"/>
              </a:rPr>
              <a:t>黠</a:t>
            </a:r>
            <a:r>
              <a:rPr altLang="zh-CN" sz="3000" b="1" dirty="0">
                <a:sym typeface="宋体" panose="02010600030101010101" pitchFamily="2" charset="-122"/>
              </a:rPr>
              <a:t>”</a:t>
            </a:r>
            <a:r>
              <a:rPr lang="zh-CN" altLang="zh-CN" sz="3000" b="1" dirty="0">
                <a:sym typeface="宋体" panose="02010600030101010101" pitchFamily="2" charset="-122"/>
              </a:rPr>
              <a:t>,</a:t>
            </a:r>
            <a:r>
              <a:rPr altLang="zh-CN" sz="3000" b="1" dirty="0">
                <a:sym typeface="宋体" panose="02010600030101010101" pitchFamily="2" charset="-122"/>
              </a:rPr>
              <a:t>但是狼的诡计还是被屠户识破了</a:t>
            </a:r>
            <a:r>
              <a:rPr lang="zh-CN" altLang="zh-CN" sz="3000" b="1" dirty="0">
                <a:sym typeface="宋体" panose="02010600030101010101" pitchFamily="2" charset="-122"/>
              </a:rPr>
              <a:t>,</a:t>
            </a:r>
            <a:r>
              <a:rPr altLang="zh-CN" sz="3000" b="1" dirty="0">
                <a:sym typeface="宋体" panose="02010600030101010101" pitchFamily="2" charset="-122"/>
              </a:rPr>
              <a:t>说明狼是</a:t>
            </a:r>
            <a:r>
              <a:rPr altLang="zh-CN" sz="3000" b="1" dirty="0">
                <a:solidFill>
                  <a:srgbClr val="FF0000"/>
                </a:solidFill>
                <a:sym typeface="宋体" panose="02010600030101010101" pitchFamily="2" charset="-122"/>
              </a:rPr>
              <a:t>自作聪明</a:t>
            </a:r>
            <a:r>
              <a:rPr lang="zh-CN" altLang="zh-CN" sz="30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altLang="zh-CN" sz="3000" b="1" dirty="0">
                <a:solidFill>
                  <a:srgbClr val="FF0000"/>
                </a:solidFill>
                <a:sym typeface="宋体" panose="02010600030101010101" pitchFamily="2" charset="-122"/>
              </a:rPr>
              <a:t>自以为是</a:t>
            </a:r>
            <a:r>
              <a:rPr altLang="zh-CN" sz="3000" b="1" dirty="0">
                <a:sym typeface="宋体" panose="02010600030101010101" pitchFamily="2" charset="-122"/>
              </a:rPr>
              <a:t>。</a:t>
            </a:r>
            <a:endParaRPr altLang="zh-CN" sz="3000" b="1" dirty="0">
              <a:sym typeface="宋体" panose="02010600030101010101" pitchFamily="2" charset="-122"/>
            </a:endParaRPr>
          </a:p>
        </p:txBody>
      </p:sp>
      <p:sp>
        <p:nvSpPr>
          <p:cNvPr id="14340" name="TextBox 7"/>
          <p:cNvSpPr txBox="1">
            <a:spLocks noChangeArrowheads="1"/>
          </p:cNvSpPr>
          <p:nvPr/>
        </p:nvSpPr>
        <p:spPr bwMode="auto">
          <a:xfrm>
            <a:off x="179705" y="2276475"/>
            <a:ext cx="1934845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0000CC"/>
                </a:solidFill>
                <a:latin typeface="宋体" panose="02010600030101010101" pitchFamily="2" charset="-122"/>
                <a:cs typeface="宋体" panose="02010600030101010101" pitchFamily="2" charset="-122"/>
                <a:sym typeface="微软雅黑" panose="020B0503020204020204" pitchFamily="34" charset="-122"/>
              </a:rPr>
              <a:t>自以为是   </a:t>
            </a:r>
            <a:endParaRPr lang="zh-CN" altLang="en-US" sz="3200" b="1">
              <a:solidFill>
                <a:srgbClr val="0000CC"/>
              </a:solidFill>
              <a:latin typeface="宋体" panose="02010600030101010101" pitchFamily="2" charset="-122"/>
              <a:cs typeface="宋体" panose="02010600030101010101" pitchFamily="2" charset="-122"/>
              <a:sym typeface="微软雅黑" panose="020B0503020204020204" pitchFamily="34" charset="-122"/>
            </a:endParaRPr>
          </a:p>
        </p:txBody>
      </p:sp>
      <p:sp>
        <p:nvSpPr>
          <p:cNvPr id="21512" name="矩形 22540"/>
          <p:cNvSpPr/>
          <p:nvPr/>
        </p:nvSpPr>
        <p:spPr>
          <a:xfrm>
            <a:off x="2915603" y="2492375"/>
            <a:ext cx="59118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</a:rPr>
              <a:t>﹒</a:t>
            </a:r>
            <a:endParaRPr lang="zh-CN" altLang="en-US" sz="3200" b="1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1" name="矩形 22540"/>
          <p:cNvSpPr/>
          <p:nvPr/>
        </p:nvSpPr>
        <p:spPr>
          <a:xfrm>
            <a:off x="4931728" y="2492058"/>
            <a:ext cx="59118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</a:rPr>
              <a:t>﹒</a:t>
            </a:r>
            <a:endParaRPr lang="zh-CN" altLang="en-US" sz="3200" b="1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4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4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15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15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02" grpId="0"/>
      <p:bldP spid="1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Text Box 1027"/>
          <p:cNvSpPr txBox="1"/>
          <p:nvPr/>
        </p:nvSpPr>
        <p:spPr>
          <a:xfrm>
            <a:off x="287338" y="736600"/>
            <a:ext cx="8569325" cy="129413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85000"/>
              </a:lnSpc>
            </a:pPr>
            <a:r>
              <a:rPr lang="en-US" sz="3200" b="1" dirty="0">
                <a:latin typeface="宋体" panose="02010600030101010101" pitchFamily="2" charset="-122"/>
                <a:sym typeface="宋体" panose="02010600030101010101" pitchFamily="2" charset="-122"/>
              </a:rPr>
              <a:t>2.</a:t>
            </a:r>
            <a:r>
              <a:rPr altLang="zh-CN" sz="3000" b="1" dirty="0">
                <a:sym typeface="宋体" panose="02010600030101010101" pitchFamily="2" charset="-122"/>
              </a:rPr>
              <a:t>在反复朗读中</a:t>
            </a:r>
            <a:r>
              <a:rPr lang="zh-CN" altLang="zh-CN" sz="3000" b="1" dirty="0">
                <a:sym typeface="宋体" panose="02010600030101010101" pitchFamily="2" charset="-122"/>
              </a:rPr>
              <a:t>,</a:t>
            </a:r>
            <a:r>
              <a:rPr altLang="zh-CN" sz="3000" b="1" dirty="0">
                <a:sym typeface="宋体" panose="02010600030101010101" pitchFamily="2" charset="-122"/>
              </a:rPr>
              <a:t>联系上下文</a:t>
            </a:r>
            <a:r>
              <a:rPr lang="zh-CN" altLang="zh-CN" sz="3000" b="1" dirty="0">
                <a:sym typeface="宋体" panose="02010600030101010101" pitchFamily="2" charset="-122"/>
              </a:rPr>
              <a:t>,</a:t>
            </a:r>
            <a:r>
              <a:rPr altLang="zh-CN" sz="3000" b="1" dirty="0">
                <a:sym typeface="宋体" panose="02010600030101010101" pitchFamily="2" charset="-122"/>
              </a:rPr>
              <a:t>品味句中加点字词</a:t>
            </a:r>
            <a:r>
              <a:rPr lang="zh-CN" altLang="zh-CN" sz="3000" b="1" dirty="0">
                <a:sym typeface="宋体" panose="02010600030101010101" pitchFamily="2" charset="-122"/>
              </a:rPr>
              <a:t>,</a:t>
            </a:r>
            <a:r>
              <a:rPr altLang="zh-CN" sz="3000" b="1" dirty="0">
                <a:sym typeface="宋体" panose="02010600030101010101" pitchFamily="2" charset="-122"/>
              </a:rPr>
              <a:t>体会狼狡猾、贪婪、凶残的形象特点及屠户由</a:t>
            </a:r>
            <a:r>
              <a:rPr lang="zh-CN" sz="3000" b="1" dirty="0">
                <a:sym typeface="宋体" panose="02010600030101010101" pitchFamily="2" charset="-122"/>
              </a:rPr>
              <a:t>怯懦</a:t>
            </a:r>
            <a:r>
              <a:rPr altLang="zh-CN" sz="3000" b="1" dirty="0">
                <a:sym typeface="宋体" panose="02010600030101010101" pitchFamily="2" charset="-122"/>
              </a:rPr>
              <a:t>妥协到敢于斗争、善于斗争的心理变化过程。</a:t>
            </a:r>
            <a:endParaRPr altLang="zh-CN" sz="3000" b="1" dirty="0">
              <a:sym typeface="宋体" panose="02010600030101010101" pitchFamily="2" charset="-122"/>
            </a:endParaRPr>
          </a:p>
        </p:txBody>
      </p:sp>
      <p:sp>
        <p:nvSpPr>
          <p:cNvPr id="2" name="Text Box 1027"/>
          <p:cNvSpPr txBox="1"/>
          <p:nvPr/>
        </p:nvSpPr>
        <p:spPr>
          <a:xfrm>
            <a:off x="286703" y="2193925"/>
            <a:ext cx="8569325" cy="9017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85000"/>
              </a:lnSpc>
            </a:pPr>
            <a:r>
              <a:rPr lang="en-US" sz="3200" b="1" dirty="0">
                <a:sym typeface="宋体" panose="02010600030101010101" pitchFamily="2" charset="-122"/>
              </a:rPr>
              <a:t>       </a:t>
            </a:r>
            <a:r>
              <a:rPr sz="3000" b="1" dirty="0">
                <a:sym typeface="宋体" panose="02010600030101010101" pitchFamily="2" charset="-122"/>
              </a:rPr>
              <a:t>一屠</a:t>
            </a:r>
            <a:r>
              <a:rPr lang="en-US" altLang="zh-CN" sz="3000">
                <a:uFillTx/>
                <a:ea typeface="SimSun-ExtB" panose="02010609060101010101" pitchFamily="49" charset="-122"/>
                <a:sym typeface="+mn-ea"/>
              </a:rPr>
              <a:t>V</a:t>
            </a:r>
            <a:r>
              <a:rPr sz="3000" b="1" dirty="0">
                <a:sym typeface="宋体" panose="02010600030101010101" pitchFamily="2" charset="-122"/>
              </a:rPr>
              <a:t>晚归</a:t>
            </a:r>
            <a:r>
              <a:rPr lang="zh-CN" altLang="zh-CN" sz="3000" b="1" dirty="0">
                <a:sym typeface="宋体" panose="02010600030101010101" pitchFamily="2" charset="-122"/>
              </a:rPr>
              <a:t>,</a:t>
            </a:r>
            <a:r>
              <a:rPr sz="3000" b="1" dirty="0">
                <a:sym typeface="宋体" panose="02010600030101010101" pitchFamily="2" charset="-122"/>
              </a:rPr>
              <a:t>担中</a:t>
            </a:r>
            <a:r>
              <a:rPr lang="en-US" altLang="zh-CN" sz="3000">
                <a:uFillTx/>
                <a:ea typeface="SimSun-ExtB" panose="02010609060101010101" pitchFamily="49" charset="-122"/>
                <a:sym typeface="+mn-ea"/>
              </a:rPr>
              <a:t>V</a:t>
            </a:r>
            <a:r>
              <a:rPr sz="3000" b="1" dirty="0">
                <a:sym typeface="宋体" panose="02010600030101010101" pitchFamily="2" charset="-122"/>
              </a:rPr>
              <a:t>肉尽</a:t>
            </a:r>
            <a:r>
              <a:rPr lang="zh-CN" altLang="zh-CN" sz="3000" b="1" dirty="0">
                <a:sym typeface="宋体" panose="02010600030101010101" pitchFamily="2" charset="-122"/>
              </a:rPr>
              <a:t>,</a:t>
            </a:r>
            <a:r>
              <a:rPr sz="3000" b="1" dirty="0">
                <a:sym typeface="宋体" panose="02010600030101010101" pitchFamily="2" charset="-122"/>
              </a:rPr>
              <a:t>止有</a:t>
            </a:r>
            <a:r>
              <a:rPr lang="en-US" altLang="zh-CN" sz="3000">
                <a:uFillTx/>
                <a:ea typeface="SimSun-ExtB" panose="02010609060101010101" pitchFamily="49" charset="-122"/>
                <a:sym typeface="+mn-ea"/>
              </a:rPr>
              <a:t>V</a:t>
            </a:r>
            <a:r>
              <a:rPr sz="3000" b="1" dirty="0">
                <a:sym typeface="宋体" panose="02010600030101010101" pitchFamily="2" charset="-122"/>
              </a:rPr>
              <a:t>剩骨。途中</a:t>
            </a:r>
            <a:r>
              <a:rPr lang="en-US" altLang="zh-CN" sz="3000">
                <a:uFillTx/>
                <a:ea typeface="SimSun-ExtB" panose="02010609060101010101" pitchFamily="49" charset="-122"/>
                <a:sym typeface="+mn-ea"/>
              </a:rPr>
              <a:t>V</a:t>
            </a:r>
            <a:r>
              <a:rPr sz="3000" b="1" dirty="0">
                <a:sym typeface="宋体" panose="02010600030101010101" pitchFamily="2" charset="-122"/>
              </a:rPr>
              <a:t>两狼</a:t>
            </a:r>
            <a:r>
              <a:rPr lang="zh-CN" altLang="zh-CN" sz="3000" b="1" dirty="0">
                <a:sym typeface="宋体" panose="02010600030101010101" pitchFamily="2" charset="-122"/>
              </a:rPr>
              <a:t>,</a:t>
            </a:r>
            <a:r>
              <a:rPr sz="3000" b="1" dirty="0">
                <a:sym typeface="宋体" panose="02010600030101010101" pitchFamily="2" charset="-122"/>
              </a:rPr>
              <a:t>缀行</a:t>
            </a:r>
            <a:r>
              <a:rPr lang="en-US" altLang="zh-CN" sz="3000">
                <a:uFillTx/>
                <a:ea typeface="SimSun-ExtB" panose="02010609060101010101" pitchFamily="49" charset="-122"/>
                <a:sym typeface="+mn-ea"/>
              </a:rPr>
              <a:t>V</a:t>
            </a:r>
            <a:r>
              <a:rPr sz="3000" b="1" dirty="0">
                <a:sym typeface="宋体" panose="02010600030101010101" pitchFamily="2" charset="-122"/>
              </a:rPr>
              <a:t>甚远</a:t>
            </a:r>
            <a:r>
              <a:rPr altLang="zh-CN" sz="3000" b="1" dirty="0">
                <a:sym typeface="宋体" panose="02010600030101010101" pitchFamily="2" charset="-122"/>
              </a:rPr>
              <a:t>。</a:t>
            </a:r>
            <a:endParaRPr altLang="zh-CN" sz="3000" b="1" dirty="0">
              <a:sym typeface="宋体" panose="02010600030101010101" pitchFamily="2" charset="-122"/>
            </a:endParaRPr>
          </a:p>
        </p:txBody>
      </p:sp>
      <p:sp>
        <p:nvSpPr>
          <p:cNvPr id="11" name="矩形 22540"/>
          <p:cNvSpPr/>
          <p:nvPr/>
        </p:nvSpPr>
        <p:spPr>
          <a:xfrm>
            <a:off x="4877118" y="2429828"/>
            <a:ext cx="99949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</a:rPr>
              <a:t>﹒</a:t>
            </a:r>
            <a:r>
              <a:rPr lang="en-US" altLang="zh-CN" sz="3200" b="1">
                <a:latin typeface="Arial" panose="020B0604020202020204" pitchFamily="34" charset="0"/>
                <a:ea typeface="黑体" panose="02010609060101010101" pitchFamily="49" charset="-122"/>
              </a:rPr>
              <a:t>﹒</a:t>
            </a:r>
            <a:endParaRPr lang="zh-CN" altLang="en-US" sz="3200" b="1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3" name="矩形 22540"/>
          <p:cNvSpPr/>
          <p:nvPr/>
        </p:nvSpPr>
        <p:spPr>
          <a:xfrm>
            <a:off x="729933" y="2797493"/>
            <a:ext cx="99949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</a:rPr>
              <a:t>﹒</a:t>
            </a:r>
            <a:r>
              <a:rPr lang="en-US" altLang="zh-CN" sz="3200" b="1">
                <a:latin typeface="Arial" panose="020B0604020202020204" pitchFamily="34" charset="0"/>
                <a:ea typeface="黑体" panose="02010609060101010101" pitchFamily="49" charset="-122"/>
              </a:rPr>
              <a:t>﹒</a:t>
            </a:r>
            <a:endParaRPr lang="zh-CN" altLang="en-US" sz="3200" b="1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" name="Text Box 1027"/>
          <p:cNvSpPr txBox="1"/>
          <p:nvPr/>
        </p:nvSpPr>
        <p:spPr>
          <a:xfrm>
            <a:off x="287020" y="3258820"/>
            <a:ext cx="8657590" cy="126809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85000"/>
              </a:lnSpc>
            </a:pPr>
            <a:r>
              <a:rPr altLang="zh-CN" sz="3000" b="1" dirty="0">
                <a:solidFill>
                  <a:srgbClr val="0000FF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第一句平静讲述</a:t>
            </a:r>
            <a:r>
              <a:rPr lang="zh-CN" altLang="zh-CN" sz="3000" b="1" dirty="0">
                <a:solidFill>
                  <a:srgbClr val="0000FF"/>
                </a:solidFill>
                <a:sym typeface="宋体" panose="02010600030101010101" pitchFamily="2" charset="-122"/>
              </a:rPr>
              <a:t>,</a:t>
            </a:r>
            <a:r>
              <a:rPr altLang="zh-CN" sz="3000" b="1" dirty="0">
                <a:solidFill>
                  <a:srgbClr val="0000FF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第二句要读得急速</a:t>
            </a:r>
            <a:r>
              <a:rPr lang="zh-CN" altLang="zh-CN" sz="3000" b="1" dirty="0">
                <a:solidFill>
                  <a:srgbClr val="0000FF"/>
                </a:solidFill>
                <a:sym typeface="宋体" panose="02010600030101010101" pitchFamily="2" charset="-122"/>
              </a:rPr>
              <a:t>,</a:t>
            </a:r>
            <a:r>
              <a:rPr altLang="zh-CN" sz="3000" b="1" dirty="0">
                <a:solidFill>
                  <a:srgbClr val="0000FF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两狼出现</a:t>
            </a:r>
            <a:r>
              <a:rPr lang="zh-CN" altLang="zh-CN" sz="3000" b="1" dirty="0">
                <a:solidFill>
                  <a:srgbClr val="0000FF"/>
                </a:solidFill>
                <a:sym typeface="宋体" panose="02010600030101010101" pitchFamily="2" charset="-122"/>
              </a:rPr>
              <a:t>,</a:t>
            </a:r>
            <a:r>
              <a:rPr altLang="zh-CN" sz="3000" b="1" dirty="0">
                <a:solidFill>
                  <a:srgbClr val="FF0000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气氛紧张</a:t>
            </a:r>
            <a:r>
              <a:rPr altLang="zh-CN" sz="3000" b="1" dirty="0">
                <a:solidFill>
                  <a:srgbClr val="0000FF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。“止有”“缀行”读重音</a:t>
            </a:r>
            <a:r>
              <a:rPr lang="zh-CN" altLang="zh-CN" sz="3000" b="1" dirty="0">
                <a:solidFill>
                  <a:srgbClr val="0000FF"/>
                </a:solidFill>
                <a:sym typeface="宋体" panose="02010600030101010101" pitchFamily="2" charset="-122"/>
              </a:rPr>
              <a:t>,</a:t>
            </a:r>
            <a:r>
              <a:rPr altLang="zh-CN" sz="3000" b="1" dirty="0">
                <a:solidFill>
                  <a:srgbClr val="0000FF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“甚远”两字一字</a:t>
            </a:r>
            <a:r>
              <a:rPr lang="zh-CN" sz="3000" b="1" dirty="0">
                <a:solidFill>
                  <a:srgbClr val="0000FF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一</a:t>
            </a:r>
            <a:r>
              <a:rPr altLang="zh-CN" sz="3000" b="1" dirty="0">
                <a:solidFill>
                  <a:srgbClr val="0000FF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顿</a:t>
            </a:r>
            <a:r>
              <a:rPr lang="zh-CN" altLang="zh-CN" sz="3000" b="1" dirty="0">
                <a:solidFill>
                  <a:srgbClr val="0000FF"/>
                </a:solidFill>
                <a:sym typeface="宋体" panose="02010600030101010101" pitchFamily="2" charset="-122"/>
              </a:rPr>
              <a:t>,</a:t>
            </a:r>
            <a:endParaRPr lang="zh-CN" altLang="zh-CN" sz="3000" b="1" dirty="0">
              <a:solidFill>
                <a:srgbClr val="0000FF"/>
              </a:solidFill>
              <a:sym typeface="宋体" panose="02010600030101010101" pitchFamily="2" charset="-122"/>
            </a:endParaRPr>
          </a:p>
          <a:p>
            <a:pPr>
              <a:lnSpc>
                <a:spcPct val="85000"/>
              </a:lnSpc>
            </a:pPr>
            <a:r>
              <a:rPr altLang="zh-CN" sz="3000" b="1" dirty="0">
                <a:solidFill>
                  <a:srgbClr val="0000FF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“远”字拖音延长</a:t>
            </a:r>
            <a:r>
              <a:rPr lang="zh-CN" altLang="zh-CN" sz="3000" b="1" dirty="0">
                <a:solidFill>
                  <a:srgbClr val="0000FF"/>
                </a:solidFill>
                <a:sym typeface="宋体" panose="02010600030101010101" pitchFamily="2" charset="-122"/>
              </a:rPr>
              <a:t>,</a:t>
            </a:r>
            <a:r>
              <a:rPr altLang="zh-CN" sz="3000" b="1" dirty="0">
                <a:solidFill>
                  <a:srgbClr val="0000FF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造成“远”的感觉</a:t>
            </a:r>
            <a:r>
              <a:rPr lang="zh-CN" altLang="zh-CN" sz="3000" b="1" dirty="0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。</a:t>
            </a:r>
            <a:endParaRPr lang="zh-CN" altLang="zh-CN" sz="3000" b="1" dirty="0">
              <a:solidFill>
                <a:srgbClr val="0000FF"/>
              </a:solidFill>
              <a:latin typeface="Arial" panose="020B0604020202020204" pitchFamily="34" charset="0"/>
              <a:ea typeface="SimSun-ExtB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4" name="Text Box 1027"/>
          <p:cNvSpPr txBox="1"/>
          <p:nvPr/>
        </p:nvSpPr>
        <p:spPr>
          <a:xfrm>
            <a:off x="331153" y="4621530"/>
            <a:ext cx="8569325" cy="5092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85000"/>
              </a:lnSpc>
            </a:pPr>
            <a:r>
              <a:rPr lang="en-US" sz="3200" b="1" dirty="0">
                <a:sym typeface="宋体" panose="02010600030101010101" pitchFamily="2" charset="-122"/>
              </a:rPr>
              <a:t>       </a:t>
            </a:r>
            <a:r>
              <a:rPr sz="3000" b="1"/>
              <a:t>骨</a:t>
            </a:r>
            <a:r>
              <a:rPr lang="en-US" altLang="zh-CN" sz="3000">
                <a:uFillTx/>
                <a:ea typeface="SimSun-ExtB" panose="02010609060101010101" pitchFamily="49" charset="-122"/>
                <a:sym typeface="+mn-ea"/>
              </a:rPr>
              <a:t>V</a:t>
            </a:r>
            <a:r>
              <a:rPr sz="3000" b="1"/>
              <a:t>已尽矣</a:t>
            </a:r>
            <a:r>
              <a:rPr lang="zh-CN" altLang="zh-CN" sz="3000" b="1" dirty="0">
                <a:sym typeface="宋体" panose="02010600030101010101" pitchFamily="2" charset="-122"/>
              </a:rPr>
              <a:t>,</a:t>
            </a:r>
            <a:r>
              <a:rPr sz="3000" b="1"/>
              <a:t>而</a:t>
            </a:r>
            <a:r>
              <a:rPr lang="en-US" altLang="zh-CN" sz="3000">
                <a:uFillTx/>
                <a:ea typeface="SimSun-ExtB" panose="02010609060101010101" pitchFamily="49" charset="-122"/>
                <a:sym typeface="+mn-ea"/>
              </a:rPr>
              <a:t>V</a:t>
            </a:r>
            <a:r>
              <a:rPr sz="3000" b="1"/>
              <a:t>两狼之并驱如故</a:t>
            </a:r>
            <a:r>
              <a:rPr altLang="zh-CN" sz="3000" b="1" dirty="0">
                <a:sym typeface="宋体" panose="02010600030101010101" pitchFamily="2" charset="-122"/>
              </a:rPr>
              <a:t>。</a:t>
            </a:r>
            <a:endParaRPr altLang="zh-CN" sz="3000" b="1" dirty="0">
              <a:sym typeface="宋体" panose="02010600030101010101" pitchFamily="2" charset="-122"/>
            </a:endParaRPr>
          </a:p>
        </p:txBody>
      </p:sp>
      <p:sp>
        <p:nvSpPr>
          <p:cNvPr id="6" name="矩形 22540"/>
          <p:cNvSpPr/>
          <p:nvPr/>
        </p:nvSpPr>
        <p:spPr>
          <a:xfrm>
            <a:off x="2118043" y="4842828"/>
            <a:ext cx="59118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</a:rPr>
              <a:t>﹒</a:t>
            </a:r>
            <a:endParaRPr lang="zh-CN" altLang="en-US" sz="3200" b="1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7" name="矩形 22540"/>
          <p:cNvSpPr/>
          <p:nvPr/>
        </p:nvSpPr>
        <p:spPr>
          <a:xfrm>
            <a:off x="5876608" y="4842828"/>
            <a:ext cx="59118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</a:rPr>
              <a:t>﹒</a:t>
            </a:r>
            <a:endParaRPr lang="zh-CN" altLang="en-US" sz="3200" b="1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8" name="Text Box 1027"/>
          <p:cNvSpPr txBox="1"/>
          <p:nvPr/>
        </p:nvSpPr>
        <p:spPr>
          <a:xfrm>
            <a:off x="331470" y="5265420"/>
            <a:ext cx="8657590" cy="126809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85000"/>
              </a:lnSpc>
            </a:pPr>
            <a:r>
              <a:rPr sz="3000" b="1" dirty="0">
                <a:solidFill>
                  <a:srgbClr val="0000FF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这是故事的发展。重音在“尽”和“故”上。“矣”和“而”</a:t>
            </a:r>
            <a:r>
              <a:rPr lang="zh-CN" altLang="zh-CN" sz="3000" b="1" dirty="0">
                <a:solidFill>
                  <a:srgbClr val="0000FF"/>
                </a:solidFill>
                <a:sym typeface="宋体" panose="02010600030101010101" pitchFamily="2" charset="-122"/>
              </a:rPr>
              <a:t>,</a:t>
            </a:r>
            <a:r>
              <a:rPr sz="3000" b="1" dirty="0">
                <a:solidFill>
                  <a:srgbClr val="0000FF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两个虚词烘托出</a:t>
            </a:r>
            <a:r>
              <a:rPr sz="3000" b="1" dirty="0">
                <a:solidFill>
                  <a:srgbClr val="FF0000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危急的形势</a:t>
            </a:r>
            <a:r>
              <a:rPr lang="zh-CN" altLang="zh-CN" sz="3000" b="1" dirty="0">
                <a:solidFill>
                  <a:srgbClr val="0000FF"/>
                </a:solidFill>
                <a:sym typeface="宋体" panose="02010600030101010101" pitchFamily="2" charset="-122"/>
              </a:rPr>
              <a:t>,</a:t>
            </a:r>
            <a:r>
              <a:rPr sz="3000" b="1" dirty="0">
                <a:solidFill>
                  <a:srgbClr val="0000FF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“矣”拖音</a:t>
            </a:r>
            <a:r>
              <a:rPr lang="zh-CN" altLang="zh-CN" sz="3000" b="1" dirty="0">
                <a:solidFill>
                  <a:srgbClr val="0000FF"/>
                </a:solidFill>
                <a:sym typeface="宋体" panose="02010600030101010101" pitchFamily="2" charset="-122"/>
              </a:rPr>
              <a:t>,</a:t>
            </a:r>
            <a:r>
              <a:rPr sz="3000" b="1" dirty="0">
                <a:solidFill>
                  <a:srgbClr val="0000FF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“而”重音轻读。前句慢</a:t>
            </a:r>
            <a:r>
              <a:rPr lang="zh-CN" altLang="zh-CN" sz="3000" b="1" dirty="0">
                <a:solidFill>
                  <a:srgbClr val="0000FF"/>
                </a:solidFill>
                <a:sym typeface="宋体" panose="02010600030101010101" pitchFamily="2" charset="-122"/>
              </a:rPr>
              <a:t>,</a:t>
            </a:r>
            <a:r>
              <a:rPr sz="3000" b="1" dirty="0">
                <a:solidFill>
                  <a:srgbClr val="0000FF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后句快</a:t>
            </a:r>
            <a:r>
              <a:rPr lang="zh-CN" altLang="zh-CN" sz="3000" b="1" dirty="0">
                <a:solidFill>
                  <a:srgbClr val="0000FF"/>
                </a:solidFill>
                <a:sym typeface="宋体" panose="02010600030101010101" pitchFamily="2" charset="-122"/>
              </a:rPr>
              <a:t>,</a:t>
            </a:r>
            <a:r>
              <a:rPr sz="3000" b="1" dirty="0">
                <a:solidFill>
                  <a:srgbClr val="0000FF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读出</a:t>
            </a:r>
            <a:r>
              <a:rPr sz="3000" b="1" dirty="0">
                <a:solidFill>
                  <a:srgbClr val="FF0000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紧张、焦虑的心情</a:t>
            </a:r>
            <a:r>
              <a:rPr lang="zh-CN" altLang="zh-CN" sz="3000" b="1" dirty="0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。</a:t>
            </a:r>
            <a:endParaRPr lang="zh-CN" altLang="zh-CN" sz="3000" b="1" dirty="0">
              <a:solidFill>
                <a:srgbClr val="0000FF"/>
              </a:solidFill>
              <a:latin typeface="Arial" panose="020B0604020202020204" pitchFamily="34" charset="0"/>
              <a:ea typeface="SimSun-ExtB" panose="02010609060101010101" pitchFamily="49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02" grpId="0"/>
      <p:bldP spid="2" grpId="0"/>
      <p:bldP spid="11" grpId="0"/>
      <p:bldP spid="3" grpId="0"/>
      <p:bldP spid="5" grpId="0"/>
      <p:bldP spid="4" grpId="0"/>
      <p:bldP spid="6" grpId="0"/>
      <p:bldP spid="7" grpId="0"/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Text Box 1027"/>
          <p:cNvSpPr txBox="1"/>
          <p:nvPr/>
        </p:nvSpPr>
        <p:spPr>
          <a:xfrm>
            <a:off x="287338" y="448945"/>
            <a:ext cx="8569325" cy="8756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85000"/>
              </a:lnSpc>
            </a:pP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3.</a:t>
            </a:r>
            <a:r>
              <a:rPr altLang="zh-CN" sz="3000" b="1" dirty="0">
                <a:sym typeface="宋体" panose="02010600030101010101" pitchFamily="2" charset="-122"/>
              </a:rPr>
              <a:t>狼</a:t>
            </a:r>
            <a:r>
              <a:rPr lang="zh-CN" sz="3000" b="1" dirty="0">
                <a:sym typeface="宋体" panose="02010600030101010101" pitchFamily="2" charset="-122"/>
              </a:rPr>
              <a:t>很</a:t>
            </a:r>
            <a:r>
              <a:rPr altLang="zh-CN" sz="3000" b="1" dirty="0">
                <a:sym typeface="宋体" panose="02010600030101010101" pitchFamily="2" charset="-122"/>
              </a:rPr>
              <a:t>狡猾</a:t>
            </a:r>
            <a:r>
              <a:rPr lang="zh-CN" altLang="zh-CN" sz="3000" b="1" dirty="0">
                <a:sym typeface="宋体" panose="02010600030101010101" pitchFamily="2" charset="-122"/>
              </a:rPr>
              <a:t>,可是它们的结局却是</a:t>
            </a:r>
            <a:r>
              <a:rPr lang="en-US" altLang="zh-CN" sz="3000" b="1" dirty="0">
                <a:sym typeface="宋体" panose="02010600030101010101" pitchFamily="2" charset="-122"/>
              </a:rPr>
              <a:t>“</a:t>
            </a:r>
            <a:r>
              <a:rPr lang="zh-CN" altLang="en-US" sz="3000" b="1">
                <a:latin typeface="宋体" panose="02010600030101010101" pitchFamily="2" charset="-122"/>
                <a:cs typeface="宋体" panose="02010600030101010101" pitchFamily="2" charset="-122"/>
                <a:sym typeface="微软雅黑" panose="020B0503020204020204" pitchFamily="34" charset="-122"/>
              </a:rPr>
              <a:t>而顷刻两毙</a:t>
            </a:r>
            <a:r>
              <a:rPr lang="en-US" altLang="zh-CN" sz="3000" b="1" dirty="0">
                <a:sym typeface="宋体" panose="02010600030101010101" pitchFamily="2" charset="-122"/>
              </a:rPr>
              <a:t>”</a:t>
            </a:r>
            <a:r>
              <a:rPr lang="zh-CN" altLang="zh-CN" sz="3000" b="1" dirty="0">
                <a:sym typeface="宋体" panose="02010600030101010101" pitchFamily="2" charset="-122"/>
              </a:rPr>
              <a:t>,最根本的原因是什么？请结合课文谈谈</a:t>
            </a: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。</a:t>
            </a:r>
            <a:endParaRPr lang="zh-CN" altLang="zh-CN" sz="3000" b="1" dirty="0"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" name="Text Box 1027"/>
          <p:cNvSpPr txBox="1"/>
          <p:nvPr/>
        </p:nvSpPr>
        <p:spPr>
          <a:xfrm>
            <a:off x="1146175" y="1324610"/>
            <a:ext cx="7411720" cy="483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85000"/>
              </a:lnSpc>
            </a:pPr>
            <a:r>
              <a:rPr lang="zh-CN" altLang="zh-CN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屠户</a:t>
            </a:r>
            <a:r>
              <a:rPr lang="zh-CN" altLang="zh-CN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勇敢机智、细心果断谨慎</a:t>
            </a:r>
            <a:r>
              <a:rPr lang="zh-CN" altLang="zh-CN" sz="3000" b="1" dirty="0">
                <a:solidFill>
                  <a:srgbClr val="0000CC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等。</a:t>
            </a:r>
            <a:endParaRPr lang="zh-CN" altLang="zh-CN" sz="3000" b="1" dirty="0">
              <a:solidFill>
                <a:srgbClr val="0000CC"/>
              </a:solidFill>
              <a:latin typeface="Arial" panose="020B0604020202020204" pitchFamily="34" charset="0"/>
              <a:ea typeface="SimSun-ExtB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2" name="Text Box 1027"/>
          <p:cNvSpPr txBox="1"/>
          <p:nvPr/>
        </p:nvSpPr>
        <p:spPr>
          <a:xfrm>
            <a:off x="287338" y="1720215"/>
            <a:ext cx="8569325" cy="24301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00000"/>
              </a:lnSpc>
            </a:pPr>
            <a:r>
              <a:rPr lang="en-US" sz="3200" b="1" dirty="0">
                <a:sym typeface="宋体" panose="02010600030101010101" pitchFamily="2" charset="-122"/>
              </a:rPr>
              <a:t>       </a:t>
            </a:r>
            <a:r>
              <a:rPr sz="3000" b="1" dirty="0">
                <a:sym typeface="宋体" panose="02010600030101010101" pitchFamily="2" charset="-122"/>
              </a:rPr>
              <a:t>“屠暴起</a:t>
            </a:r>
            <a:r>
              <a:rPr lang="zh-CN" altLang="zh-CN" sz="3000" b="1" dirty="0">
                <a:sym typeface="宋体" panose="02010600030101010101" pitchFamily="2" charset="-122"/>
              </a:rPr>
              <a:t>,</a:t>
            </a:r>
            <a:r>
              <a:rPr sz="3000" b="1" dirty="0">
                <a:sym typeface="宋体" panose="02010600030101010101" pitchFamily="2" charset="-122"/>
              </a:rPr>
              <a:t>以刀劈狼首</a:t>
            </a:r>
            <a:r>
              <a:rPr lang="zh-CN" altLang="zh-CN" sz="3000" b="1" dirty="0">
                <a:sym typeface="宋体" panose="02010600030101010101" pitchFamily="2" charset="-122"/>
              </a:rPr>
              <a:t>,</a:t>
            </a:r>
            <a:r>
              <a:rPr sz="3000" b="1" dirty="0">
                <a:sym typeface="宋体" panose="02010600030101010101" pitchFamily="2" charset="-122"/>
              </a:rPr>
              <a:t>又数刀毙之。”“屠自后断其股</a:t>
            </a:r>
            <a:r>
              <a:rPr lang="zh-CN" altLang="zh-CN" sz="3000" b="1" dirty="0">
                <a:sym typeface="宋体" panose="02010600030101010101" pitchFamily="2" charset="-122"/>
              </a:rPr>
              <a:t>,</a:t>
            </a:r>
            <a:r>
              <a:rPr sz="3000" b="1" dirty="0">
                <a:sym typeface="宋体" panose="02010600030101010101" pitchFamily="2" charset="-122"/>
              </a:rPr>
              <a:t>亦毙之。”</a:t>
            </a:r>
            <a:r>
              <a:rPr sz="3000" b="1" dirty="0">
                <a:solidFill>
                  <a:srgbClr val="FF0000"/>
                </a:solidFill>
                <a:sym typeface="宋体" panose="02010600030101010101" pitchFamily="2" charset="-122"/>
              </a:rPr>
              <a:t>动作描写</a:t>
            </a:r>
            <a:r>
              <a:rPr lang="zh-CN" altLang="zh-CN" sz="3000" b="1" dirty="0">
                <a:sym typeface="宋体" panose="02010600030101010101" pitchFamily="2" charset="-122"/>
              </a:rPr>
              <a:t>,</a:t>
            </a:r>
            <a:r>
              <a:rPr sz="3000" b="1" dirty="0">
                <a:sym typeface="宋体" panose="02010600030101010101" pitchFamily="2" charset="-122"/>
              </a:rPr>
              <a:t>写出屠户的勇敢机智。趁着狼的力量分散</a:t>
            </a:r>
            <a:r>
              <a:rPr lang="zh-CN" altLang="zh-CN" sz="3000" b="1" dirty="0">
                <a:sym typeface="宋体" panose="02010600030101010101" pitchFamily="2" charset="-122"/>
              </a:rPr>
              <a:t>,</a:t>
            </a:r>
            <a:r>
              <a:rPr sz="3000" b="1" dirty="0">
                <a:sym typeface="宋体" panose="02010600030101010101" pitchFamily="2" charset="-122"/>
              </a:rPr>
              <a:t>“一狼径去</a:t>
            </a:r>
            <a:r>
              <a:rPr lang="zh-CN" altLang="zh-CN" sz="3000" b="1" dirty="0">
                <a:sym typeface="宋体" panose="02010600030101010101" pitchFamily="2" charset="-122"/>
              </a:rPr>
              <a:t>,</a:t>
            </a:r>
            <a:r>
              <a:rPr sz="3000" b="1" dirty="0">
                <a:sym typeface="宋体" panose="02010600030101010101" pitchFamily="2" charset="-122"/>
              </a:rPr>
              <a:t>其一犬坐于前”</a:t>
            </a:r>
            <a:r>
              <a:rPr lang="zh-CN" altLang="zh-CN" sz="3000" b="1" dirty="0">
                <a:sym typeface="宋体" panose="02010600030101010101" pitchFamily="2" charset="-122"/>
              </a:rPr>
              <a:t>,</a:t>
            </a:r>
            <a:r>
              <a:rPr sz="3000" b="1" dirty="0">
                <a:solidFill>
                  <a:srgbClr val="FF0000"/>
                </a:solidFill>
                <a:sym typeface="宋体" panose="02010600030101010101" pitchFamily="2" charset="-122"/>
              </a:rPr>
              <a:t>抓住时机</a:t>
            </a:r>
            <a:r>
              <a:rPr lang="zh-CN" altLang="zh-CN" sz="30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sz="3000" b="1" dirty="0">
                <a:solidFill>
                  <a:srgbClr val="FF0000"/>
                </a:solidFill>
                <a:sym typeface="宋体" panose="02010600030101010101" pitchFamily="2" charset="-122"/>
              </a:rPr>
              <a:t>干脆利落</a:t>
            </a:r>
            <a:r>
              <a:rPr sz="3000" b="1" dirty="0">
                <a:sym typeface="宋体" panose="02010600030101010101" pitchFamily="2" charset="-122"/>
              </a:rPr>
              <a:t>。“暴起”“劈”“毙”读重</a:t>
            </a:r>
            <a:r>
              <a:rPr lang="zh-CN" sz="3000" b="1" dirty="0">
                <a:sym typeface="宋体" panose="02010600030101010101" pitchFamily="2" charset="-122"/>
              </a:rPr>
              <a:t>音</a:t>
            </a:r>
            <a:r>
              <a:rPr lang="zh-CN" altLang="zh-CN" sz="3000" b="1" dirty="0">
                <a:sym typeface="宋体" panose="02010600030101010101" pitchFamily="2" charset="-122"/>
              </a:rPr>
              <a:t>,</a:t>
            </a:r>
            <a:r>
              <a:rPr sz="3000" b="1" dirty="0">
                <a:sym typeface="宋体" panose="02010600030101010101" pitchFamily="2" charset="-122"/>
              </a:rPr>
              <a:t>读出</a:t>
            </a:r>
            <a:r>
              <a:rPr sz="3000" b="1" dirty="0">
                <a:solidFill>
                  <a:srgbClr val="FF0000"/>
                </a:solidFill>
                <a:sym typeface="宋体" panose="02010600030101010101" pitchFamily="2" charset="-122"/>
              </a:rPr>
              <a:t>快速</a:t>
            </a:r>
            <a:r>
              <a:rPr sz="3000" b="1" dirty="0">
                <a:sym typeface="宋体" panose="02010600030101010101" pitchFamily="2" charset="-122"/>
              </a:rPr>
              <a:t>、激烈、</a:t>
            </a:r>
            <a:r>
              <a:rPr sz="3000" b="1" dirty="0">
                <a:solidFill>
                  <a:srgbClr val="FF0000"/>
                </a:solidFill>
                <a:sym typeface="宋体" panose="02010600030101010101" pitchFamily="2" charset="-122"/>
              </a:rPr>
              <a:t>眼疾手快</a:t>
            </a:r>
            <a:r>
              <a:rPr altLang="zh-CN" sz="3000" b="1" dirty="0">
                <a:sym typeface="宋体" panose="02010600030101010101" pitchFamily="2" charset="-122"/>
              </a:rPr>
              <a:t>。</a:t>
            </a:r>
            <a:endParaRPr altLang="zh-CN" sz="3000" b="1" dirty="0">
              <a:sym typeface="宋体" panose="02010600030101010101" pitchFamily="2" charset="-122"/>
            </a:endParaRPr>
          </a:p>
        </p:txBody>
      </p:sp>
      <p:sp>
        <p:nvSpPr>
          <p:cNvPr id="3" name="Text Box 1027"/>
          <p:cNvSpPr txBox="1"/>
          <p:nvPr/>
        </p:nvSpPr>
        <p:spPr>
          <a:xfrm>
            <a:off x="286703" y="4150360"/>
            <a:ext cx="8569325" cy="104521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00000"/>
              </a:lnSpc>
            </a:pPr>
            <a:r>
              <a:rPr lang="en-US" sz="3200" b="1" dirty="0">
                <a:sym typeface="宋体" panose="02010600030101010101" pitchFamily="2" charset="-122"/>
              </a:rPr>
              <a:t>       </a:t>
            </a:r>
            <a:r>
              <a:rPr sz="3000" b="1" dirty="0">
                <a:sym typeface="宋体" panose="02010600030101010101" pitchFamily="2" charset="-122"/>
              </a:rPr>
              <a:t>“屠乃奔倚其下</a:t>
            </a:r>
            <a:r>
              <a:rPr lang="zh-CN" altLang="zh-CN" sz="3000" b="1" dirty="0">
                <a:sym typeface="宋体" panose="02010600030101010101" pitchFamily="2" charset="-122"/>
              </a:rPr>
              <a:t>,</a:t>
            </a:r>
            <a:r>
              <a:rPr sz="3000" b="1" dirty="0">
                <a:sym typeface="宋体" panose="02010600030101010101" pitchFamily="2" charset="-122"/>
              </a:rPr>
              <a:t>弛担持刀。”屠户不再妥协</a:t>
            </a:r>
            <a:r>
              <a:rPr lang="zh-CN" altLang="zh-CN" sz="3000" b="1" dirty="0">
                <a:sym typeface="宋体" panose="02010600030101010101" pitchFamily="2" charset="-122"/>
              </a:rPr>
              <a:t>,</a:t>
            </a:r>
            <a:r>
              <a:rPr sz="3000" b="1" dirty="0">
                <a:solidFill>
                  <a:srgbClr val="FF0000"/>
                </a:solidFill>
                <a:sym typeface="宋体" panose="02010600030101010101" pitchFamily="2" charset="-122"/>
              </a:rPr>
              <a:t>巧借积薪抵抗</a:t>
            </a:r>
            <a:r>
              <a:rPr lang="zh-CN" altLang="zh-CN" sz="30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sz="3000" b="1" dirty="0">
                <a:solidFill>
                  <a:srgbClr val="FF0000"/>
                </a:solidFill>
                <a:sym typeface="宋体" panose="02010600030101010101" pitchFamily="2" charset="-122"/>
              </a:rPr>
              <a:t>巧用地利</a:t>
            </a:r>
            <a:r>
              <a:rPr sz="3000" b="1" dirty="0">
                <a:sym typeface="宋体" panose="02010600030101010101" pitchFamily="2" charset="-122"/>
              </a:rPr>
              <a:t>。</a:t>
            </a:r>
            <a:endParaRPr altLang="zh-CN" sz="3000" b="1" dirty="0">
              <a:sym typeface="宋体" panose="02010600030101010101" pitchFamily="2" charset="-122"/>
            </a:endParaRPr>
          </a:p>
        </p:txBody>
      </p:sp>
      <p:sp>
        <p:nvSpPr>
          <p:cNvPr id="19460" name="文本框 9"/>
          <p:cNvSpPr txBox="1"/>
          <p:nvPr/>
        </p:nvSpPr>
        <p:spPr>
          <a:xfrm>
            <a:off x="4245610" y="4642485"/>
            <a:ext cx="4488180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(成语拓展：倚马千言）</a:t>
            </a:r>
            <a:endParaRPr lang="zh-CN" altLang="en-US" sz="3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Text Box 1027"/>
          <p:cNvSpPr txBox="1"/>
          <p:nvPr/>
        </p:nvSpPr>
        <p:spPr>
          <a:xfrm>
            <a:off x="288290" y="5195570"/>
            <a:ext cx="8680450" cy="104521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00000"/>
              </a:lnSpc>
            </a:pPr>
            <a:r>
              <a:rPr lang="en-US" sz="3200" b="1" dirty="0">
                <a:sym typeface="宋体" panose="02010600030101010101" pitchFamily="2" charset="-122"/>
              </a:rPr>
              <a:t>       </a:t>
            </a:r>
            <a:r>
              <a:rPr sz="3000" b="1" dirty="0">
                <a:sym typeface="宋体" panose="02010600030101010101" pitchFamily="2" charset="-122"/>
              </a:rPr>
              <a:t>“转视积薪后</a:t>
            </a:r>
            <a:r>
              <a:rPr lang="zh-CN" altLang="zh-CN" sz="3000" b="1" dirty="0">
                <a:sym typeface="宋体" panose="02010600030101010101" pitchFamily="2" charset="-122"/>
              </a:rPr>
              <a:t>,</a:t>
            </a:r>
            <a:r>
              <a:rPr sz="3000" b="1" dirty="0">
                <a:sym typeface="宋体" panose="02010600030101010101" pitchFamily="2" charset="-122"/>
              </a:rPr>
              <a:t>一狼洞其中。”说明屠户</a:t>
            </a:r>
            <a:r>
              <a:rPr sz="3000" b="1" dirty="0">
                <a:solidFill>
                  <a:srgbClr val="FF0000"/>
                </a:solidFill>
                <a:sym typeface="宋体" panose="02010600030101010101" pitchFamily="2" charset="-122"/>
              </a:rPr>
              <a:t>细心谨慎</a:t>
            </a:r>
            <a:r>
              <a:rPr sz="3000" b="1" dirty="0">
                <a:sym typeface="宋体" panose="02010600030101010101" pitchFamily="2" charset="-122"/>
              </a:rPr>
              <a:t>。</a:t>
            </a:r>
            <a:endParaRPr altLang="zh-CN" sz="3000" b="1" dirty="0">
              <a:sym typeface="宋体" panose="02010600030101010101" pitchFamily="2" charset="-122"/>
            </a:endParaRPr>
          </a:p>
        </p:txBody>
      </p:sp>
      <p:sp>
        <p:nvSpPr>
          <p:cNvPr id="6" name="文本框 9"/>
          <p:cNvSpPr txBox="1"/>
          <p:nvPr/>
        </p:nvSpPr>
        <p:spPr>
          <a:xfrm>
            <a:off x="4069715" y="5687695"/>
            <a:ext cx="4488180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(成语拓展：杯水车薪）</a:t>
            </a:r>
            <a:endParaRPr lang="zh-CN" altLang="en-US" sz="3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" grpId="0"/>
      <p:bldP spid="3" grpId="0"/>
      <p:bldP spid="19460" grpId="0"/>
      <p:bldP spid="4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09" name="Rectangle 2"/>
          <p:cNvSpPr>
            <a:spLocks noGrp="1"/>
          </p:cNvSpPr>
          <p:nvPr/>
        </p:nvSpPr>
        <p:spPr>
          <a:xfrm>
            <a:off x="469900" y="457200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>
              <a:buFontTx/>
            </a:pP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学习目标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219" name="Rectangle 3"/>
          <p:cNvSpPr>
            <a:spLocks noGrp="1" noChangeArrowheads="1"/>
          </p:cNvSpPr>
          <p:nvPr/>
        </p:nvSpPr>
        <p:spPr>
          <a:xfrm>
            <a:off x="323850" y="1484630"/>
            <a:ext cx="8219440" cy="426275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no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ß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Þ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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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hangingPunct="1">
              <a:buNone/>
            </a:pPr>
            <a:r>
              <a:rPr lang="en-US" altLang="zh-CN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zh-CN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反复诵读疏通文意</a:t>
            </a:r>
            <a:r>
              <a:rPr lang="en-US" altLang="zh-CN" b="1" dirty="0"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初步</a:t>
            </a:r>
            <a:r>
              <a:rPr lang="zh-CN" altLang="zh-CN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培养阅读文言文的能力。</a:t>
            </a:r>
            <a:endParaRPr lang="en-US" altLang="zh-CN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buNone/>
            </a:pPr>
            <a:r>
              <a:rPr lang="en-US" altLang="zh-CN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掌握常见文言词语和句式</a:t>
            </a:r>
            <a:r>
              <a:rPr lang="en-US" altLang="zh-CN" b="1" dirty="0"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活学活用。</a:t>
            </a:r>
            <a:endParaRPr lang="zh-CN" altLang="zh-CN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 eaLnBrk="1" hangingPunct="1">
              <a:buNone/>
            </a:pPr>
            <a:r>
              <a:rPr lang="en-US" altLang="zh-CN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3.</a:t>
            </a:r>
            <a:r>
              <a:rPr lang="zh-CN" altLang="zh-CN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揣摩文中的细节描写</a:t>
            </a:r>
            <a:r>
              <a:rPr lang="en-US" altLang="zh-CN" b="1" dirty="0"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zh-CN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把握狼的特点和</a:t>
            </a:r>
            <a:r>
              <a:rPr lang="zh-CN" altLang="zh-CN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屠户的形象特点</a:t>
            </a:r>
            <a:r>
              <a:rPr lang="zh-CN" altLang="zh-CN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zh-CN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 eaLnBrk="1" hangingPunct="1">
              <a:buNone/>
            </a:pPr>
            <a:r>
              <a:rPr lang="en-US" altLang="zh-CN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4.</a:t>
            </a:r>
            <a:r>
              <a:rPr lang="zh-CN" altLang="en-US" b="1">
                <a:uFillTx/>
                <a:latin typeface="宋体" panose="02010600030101010101" pitchFamily="2" charset="-122"/>
                <a:ea typeface="宋体" panose="02010600030101010101" pitchFamily="2" charset="-122"/>
                <a:cs typeface="+mj-cs"/>
                <a:sym typeface="宋体" panose="02010600030101010101" pitchFamily="2" charset="-122"/>
              </a:rPr>
              <a:t>了解狼在传统文化中的形象特点</a:t>
            </a:r>
            <a:r>
              <a:rPr lang="en-US" altLang="zh-CN" b="1" dirty="0"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zh-CN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理清文章结构</a:t>
            </a:r>
            <a:r>
              <a:rPr lang="en-US" altLang="zh-CN" b="1" dirty="0"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zh-CN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体会文章蕴含的深刻道理</a:t>
            </a:r>
            <a:r>
              <a:rPr lang="en-US" altLang="zh-CN" b="1" dirty="0"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zh-CN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学习屠户敢于与恶人抗争到底的精神。</a:t>
            </a:r>
            <a:endParaRPr lang="zh-CN" altLang="zh-CN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4" name="Rectangle 2"/>
          <p:cNvSpPr>
            <a:spLocks noGrp="1"/>
          </p:cNvSpPr>
          <p:nvPr/>
        </p:nvSpPr>
        <p:spPr>
          <a:xfrm>
            <a:off x="142875" y="1700530"/>
            <a:ext cx="8858250" cy="209105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fontAlgn="base"/>
            <a:r>
              <a:rPr lang="en-US" sz="3000" b="1" strike="noStrike" noProof="1">
                <a:cs typeface="+mn-cs"/>
              </a:rPr>
              <a:t>       </a:t>
            </a:r>
            <a:r>
              <a:rPr sz="3000" b="1" strike="noStrike" noProof="1">
                <a:cs typeface="+mn-cs"/>
              </a:rPr>
              <a:t>理解句中塑造的屠户形象：不再恐惧</a:t>
            </a:r>
            <a:r>
              <a:rPr lang="zh-CN" altLang="zh-CN" sz="3000" b="1" dirty="0">
                <a:sym typeface="宋体" panose="02010600030101010101" pitchFamily="2" charset="-122"/>
              </a:rPr>
              <a:t>,</a:t>
            </a:r>
            <a:r>
              <a:rPr sz="3000" b="1" strike="noStrike" noProof="1">
                <a:cs typeface="+mn-cs"/>
              </a:rPr>
              <a:t>放弃妥协</a:t>
            </a:r>
            <a:r>
              <a:rPr lang="zh-CN" altLang="zh-CN" sz="3000" b="1" dirty="0">
                <a:sym typeface="宋体" panose="02010600030101010101" pitchFamily="2" charset="-122"/>
              </a:rPr>
              <a:t>,</a:t>
            </a:r>
            <a:r>
              <a:rPr sz="3000" b="1" strike="noStrike" noProof="1">
                <a:cs typeface="+mn-cs"/>
              </a:rPr>
              <a:t>巧妙利用有利的地势</a:t>
            </a:r>
            <a:r>
              <a:rPr lang="zh-CN" altLang="zh-CN" sz="3000" b="1" dirty="0">
                <a:sym typeface="宋体" panose="02010600030101010101" pitchFamily="2" charset="-122"/>
              </a:rPr>
              <a:t>,</a:t>
            </a:r>
            <a:r>
              <a:rPr sz="3000" b="1" strike="noStrike" noProof="1">
                <a:cs typeface="+mn-cs"/>
              </a:rPr>
              <a:t>趁着两狼分开的时机果断出手</a:t>
            </a:r>
            <a:r>
              <a:rPr lang="zh-CN" altLang="zh-CN" sz="3000" b="1" dirty="0">
                <a:sym typeface="宋体" panose="02010600030101010101" pitchFamily="2" charset="-122"/>
              </a:rPr>
              <a:t>,</a:t>
            </a:r>
            <a:r>
              <a:rPr sz="3000" b="1" strike="noStrike" noProof="1">
                <a:cs typeface="+mn-cs"/>
              </a:rPr>
              <a:t>识破狼的阴谋。扫除后患最根本的原因是“智”。这正是：两强相遇勇者胜</a:t>
            </a:r>
            <a:r>
              <a:rPr lang="zh-CN" altLang="zh-CN" sz="3000" b="1" dirty="0">
                <a:sym typeface="宋体" panose="02010600030101010101" pitchFamily="2" charset="-122"/>
              </a:rPr>
              <a:t>,</a:t>
            </a:r>
            <a:r>
              <a:rPr sz="3000" b="1" strike="noStrike" noProof="1">
                <a:cs typeface="+mn-cs"/>
              </a:rPr>
              <a:t>两勇相遇智者胜。</a:t>
            </a:r>
            <a:endParaRPr sz="3000" b="1" strike="noStrike" noProof="1"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917700" y="4860290"/>
            <a:ext cx="215900" cy="1435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912235" y="4672965"/>
            <a:ext cx="521970" cy="330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70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70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04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2"/>
          <p:cNvSpPr>
            <a:spLocks noGrp="1"/>
          </p:cNvSpPr>
          <p:nvPr/>
        </p:nvSpPr>
        <p:spPr>
          <a:xfrm>
            <a:off x="3187700" y="1449705"/>
            <a:ext cx="2995295" cy="147066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marL="342900" indent="-342900" algn="ctr">
              <a:lnSpc>
                <a:spcPct val="100000"/>
              </a:lnSpc>
              <a:spcBef>
                <a:spcPct val="20000"/>
              </a:spcBef>
            </a:pPr>
            <a:r>
              <a:rPr lang="zh-CN" altLang="en-US" sz="3600" b="1">
                <a:latin typeface="Arial Black" panose="020B0A04020102020204" pitchFamily="34" charset="0"/>
                <a:ea typeface="楷体_GB2312" pitchFamily="49" charset="-122"/>
              </a:rPr>
              <a:t>狼</a:t>
            </a:r>
            <a:endParaRPr lang="zh-CN" altLang="en-US" sz="3600" b="1">
              <a:latin typeface="Arial Black" panose="020B0A04020102020204" pitchFamily="34" charset="0"/>
              <a:ea typeface="楷体_GB2312" pitchFamily="49" charset="-122"/>
            </a:endParaRPr>
          </a:p>
          <a:p>
            <a:pPr marL="342900" indent="-342900" algn="ctr">
              <a:lnSpc>
                <a:spcPct val="100000"/>
              </a:lnSpc>
              <a:spcBef>
                <a:spcPct val="20000"/>
              </a:spcBef>
            </a:pPr>
            <a:r>
              <a:rPr lang="zh-CN" altLang="en-US" sz="3600" b="1">
                <a:latin typeface="Arial Black" panose="020B0A04020102020204" pitchFamily="34" charset="0"/>
                <a:ea typeface="楷体_GB2312" pitchFamily="49" charset="-122"/>
              </a:rPr>
              <a:t>蒲松龄</a:t>
            </a:r>
            <a:endParaRPr lang="zh-CN" altLang="en-US" sz="4000" b="1">
              <a:latin typeface="Arial Black" panose="020B0A04020102020204" pitchFamily="34" charset="0"/>
              <a:ea typeface="楷体_GB2312" pitchFamily="49" charset="-122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endParaRPr lang="zh-CN" altLang="zh-CN" sz="9200">
              <a:solidFill>
                <a:schemeClr val="tx2"/>
              </a:solidFill>
              <a:latin typeface="Arial Black" panose="020B0A04020102020204" pitchFamily="34" charset="0"/>
              <a:ea typeface="楷体_GB2312" pitchFamily="49" charset="-122"/>
            </a:endParaRPr>
          </a:p>
        </p:txBody>
      </p:sp>
      <p:sp>
        <p:nvSpPr>
          <p:cNvPr id="14341" name="AutoShape 2"/>
          <p:cNvSpPr/>
          <p:nvPr/>
        </p:nvSpPr>
        <p:spPr>
          <a:xfrm>
            <a:off x="293688" y="123825"/>
            <a:ext cx="8229600" cy="1143000"/>
          </a:xfrm>
          <a:prstGeom prst="roundRect">
            <a:avLst>
              <a:gd name="adj" fmla="val 16667"/>
            </a:avLst>
          </a:prstGeom>
          <a:noFill/>
          <a:ln w="9525">
            <a:noFill/>
          </a:ln>
        </p:spPr>
        <p:txBody>
          <a:bodyPr anchor="ctr"/>
          <a:lstStyle/>
          <a:p>
            <a:r>
              <a:rPr lang="zh-CN" altLang="en-US" sz="3200" b="1">
                <a:latin typeface="Calibri" panose="020F0502020204030204" pitchFamily="34" charset="0"/>
                <a:ea typeface="黑体" panose="02010609060101010101" pitchFamily="49" charset="-122"/>
              </a:rPr>
              <a:t>板书设计</a:t>
            </a:r>
            <a:endParaRPr lang="zh-CN" altLang="en-US" sz="3200" b="1">
              <a:latin typeface="Calibri" panose="020F0502020204030204" pitchFamily="34" charset="0"/>
              <a:ea typeface="黑体" panose="02010609060101010101" pitchFamily="49" charset="-122"/>
            </a:endParaRPr>
          </a:p>
        </p:txBody>
      </p:sp>
      <p:sp>
        <p:nvSpPr>
          <p:cNvPr id="10" name="Text Box 1027"/>
          <p:cNvSpPr txBox="1"/>
          <p:nvPr/>
        </p:nvSpPr>
        <p:spPr>
          <a:xfrm>
            <a:off x="1111885" y="3187065"/>
            <a:ext cx="7411720" cy="5092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85000"/>
              </a:lnSpc>
            </a:pPr>
            <a:r>
              <a:rPr lang="zh-CN" altLang="zh-CN" sz="32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狼：狡猾  贪婪  凶残（动作、神态）</a:t>
            </a:r>
            <a:endParaRPr lang="zh-CN" altLang="zh-CN" sz="3200" b="1" dirty="0">
              <a:solidFill>
                <a:schemeClr val="tx1"/>
              </a:solidFill>
              <a:latin typeface="Arial" panose="020B0604020202020204" pitchFamily="34" charset="0"/>
              <a:ea typeface="SimSun-ExtB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3" name="Text Box 1027"/>
          <p:cNvSpPr txBox="1"/>
          <p:nvPr/>
        </p:nvSpPr>
        <p:spPr>
          <a:xfrm>
            <a:off x="1111885" y="4147820"/>
            <a:ext cx="7411720" cy="5092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85000"/>
              </a:lnSpc>
            </a:pPr>
            <a:r>
              <a:rPr lang="zh-CN" altLang="zh-CN" sz="32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屠户：勇敢机智  果断谨慎（动作、心理）</a:t>
            </a:r>
            <a:endParaRPr lang="zh-CN" altLang="zh-CN" sz="3200" b="1" dirty="0">
              <a:solidFill>
                <a:schemeClr val="tx1"/>
              </a:solidFill>
              <a:latin typeface="Arial" panose="020B0604020202020204" pitchFamily="34" charset="0"/>
              <a:ea typeface="SimSun-ExtB" panose="02010609060101010101" pitchFamily="49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3" name="Rectangle 2"/>
          <p:cNvSpPr>
            <a:spLocks noGrp="1"/>
          </p:cNvSpPr>
          <p:nvPr/>
        </p:nvSpPr>
        <p:spPr>
          <a:xfrm>
            <a:off x="251460" y="44450"/>
            <a:ext cx="8822055" cy="185801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fontAlgn="base">
              <a:lnSpc>
                <a:spcPct val="9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strike="noStrike" noProof="1">
                <a:latin typeface="Calibri" panose="020F0502020204030204" pitchFamily="34" charset="0"/>
                <a:ea typeface="黑体" panose="02010609060101010101" pitchFamily="49" charset="-122"/>
                <a:cs typeface="+mn-cs"/>
              </a:rPr>
              <a:t>二、研析探讨</a:t>
            </a:r>
            <a:endParaRPr lang="zh-CN" altLang="en-US" sz="3200" b="1" strike="noStrike" noProof="1"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 fontAlgn="base">
              <a:lnSpc>
                <a:spcPct val="9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000" b="1" strike="noStrike" noProof="1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1.</a:t>
            </a:r>
            <a:r>
              <a:rPr lang="zh-CN" sz="3000" b="1">
                <a:uFillTx/>
                <a:ea typeface="SimSun-ExtB" panose="02010609060101010101" pitchFamily="49" charset="-122"/>
                <a:sym typeface="+mn-ea"/>
              </a:rPr>
              <a:t>“狼”在传统文化中有一定的寓意</a:t>
            </a:r>
            <a:r>
              <a:rPr lang="zh-CN" altLang="zh-CN" sz="3000" b="1" dirty="0">
                <a:sym typeface="宋体" panose="02010600030101010101" pitchFamily="2" charset="-122"/>
              </a:rPr>
              <a:t>,并能和相对</a:t>
            </a:r>
            <a:r>
              <a:rPr lang="zh-CN" sz="3000" b="1">
                <a:sym typeface="+mn-ea"/>
              </a:rPr>
              <a:t>固定的词搭配组合成</a:t>
            </a:r>
            <a:r>
              <a:rPr lang="zh-CN" sz="3000" b="1" strike="noStrike" noProof="1">
                <a:latin typeface="Arial" panose="020B0604020202020204" pitchFamily="34" charset="0"/>
                <a:cs typeface="+mn-cs"/>
              </a:rPr>
              <a:t>成语或歇后语</a:t>
            </a:r>
            <a:r>
              <a:rPr lang="zh-CN" altLang="zh-CN" sz="3000" b="1" dirty="0">
                <a:sym typeface="宋体" panose="02010600030101010101" pitchFamily="2" charset="-122"/>
              </a:rPr>
              <a:t>,用以反映人们对其本性的认识</a:t>
            </a:r>
            <a:r>
              <a:rPr lang="zh-CN" sz="3000" b="1" strike="noStrike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n-cs"/>
              </a:rPr>
              <a:t>。说说传统文化中</a:t>
            </a:r>
            <a:r>
              <a:rPr lang="en-US" altLang="zh-CN" sz="3000" b="1" strike="noStrike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n-cs"/>
              </a:rPr>
              <a:t>“</a:t>
            </a:r>
            <a:r>
              <a:rPr lang="zh-CN" altLang="en-US" sz="3000" b="1" strike="noStrike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n-cs"/>
              </a:rPr>
              <a:t>狼</a:t>
            </a:r>
            <a:r>
              <a:rPr lang="en-US" altLang="zh-CN" sz="3000" b="1" strike="noStrike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n-cs"/>
              </a:rPr>
              <a:t>”</a:t>
            </a:r>
            <a:r>
              <a:rPr lang="zh-CN" altLang="en-US" sz="3000" b="1" strike="noStrike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n-cs"/>
              </a:rPr>
              <a:t>的形象。</a:t>
            </a:r>
            <a:endParaRPr lang="zh-CN" altLang="en-US" sz="3000" b="1" strike="noStrike" noProof="1">
              <a:solidFill>
                <a:schemeClr val="tx1"/>
              </a:solidFill>
              <a:uFillTx/>
              <a:latin typeface="Arial" panose="020B0604020202020204" pitchFamily="34" charset="0"/>
              <a:ea typeface="SimSun-ExtB" panose="02010609060101010101" pitchFamily="49" charset="-122"/>
              <a:cs typeface="+mn-cs"/>
            </a:endParaRPr>
          </a:p>
        </p:txBody>
      </p:sp>
      <p:graphicFrame>
        <p:nvGraphicFramePr>
          <p:cNvPr id="3" name="表格 2"/>
          <p:cNvGraphicFramePr/>
          <p:nvPr>
            <p:custDataLst>
              <p:tags r:id="rId1"/>
            </p:custDataLst>
          </p:nvPr>
        </p:nvGraphicFramePr>
        <p:xfrm>
          <a:off x="322580" y="1844675"/>
          <a:ext cx="8498840" cy="5227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09040"/>
                <a:gridCol w="7289800"/>
              </a:tblGrid>
              <a:tr h="51816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600">
                          <a:solidFill>
                            <a:schemeClr val="tx1"/>
                          </a:solidFill>
                          <a:uFillTx/>
                        </a:rPr>
                        <a:t>狼和狈</a:t>
                      </a:r>
                      <a:endParaRPr lang="zh-CN" altLang="en-US" sz="2600">
                        <a:solidFill>
                          <a:schemeClr val="tx1"/>
                        </a:solidFill>
                        <a:uFillTx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600">
                          <a:solidFill>
                            <a:schemeClr val="tx1"/>
                          </a:solidFill>
                          <a:uFillTx/>
                        </a:rPr>
                        <a:t>狼狈为奸</a:t>
                      </a:r>
                      <a:r>
                        <a:rPr lang="zh-CN" altLang="en-US" sz="2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微软雅黑" panose="020B0503020204020204" pitchFamily="34" charset="-122"/>
                        </a:rPr>
                        <a:t>:</a:t>
                      </a:r>
                      <a:r>
                        <a:rPr lang="zh-CN" altLang="en-US" sz="2600">
                          <a:solidFill>
                            <a:schemeClr val="tx1"/>
                          </a:solidFill>
                          <a:uFillTx/>
                        </a:rPr>
                        <a:t>比喻坏人互相勾结</a:t>
                      </a:r>
                      <a:r>
                        <a:rPr lang="zh-CN" altLang="zh-CN" sz="26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宋体" panose="02010600030101010101" pitchFamily="2" charset="-122"/>
                        </a:rPr>
                        <a:t>,</a:t>
                      </a:r>
                      <a:r>
                        <a:rPr lang="zh-CN" altLang="en-US" sz="2600">
                          <a:solidFill>
                            <a:schemeClr val="tx1"/>
                          </a:solidFill>
                          <a:uFillTx/>
                        </a:rPr>
                        <a:t>一起干坏事。</a:t>
                      </a:r>
                      <a:endParaRPr lang="zh-CN" altLang="en-US" sz="2600">
                        <a:solidFill>
                          <a:schemeClr val="tx1"/>
                        </a:solidFill>
                        <a:uFillTx/>
                      </a:endParaRPr>
                    </a:p>
                  </a:txBody>
                  <a:tcPr/>
                </a:tc>
              </a:tr>
              <a:tr h="39243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600" b="1">
                          <a:solidFill>
                            <a:schemeClr val="tx1"/>
                          </a:solidFill>
                          <a:uFillTx/>
                          <a:sym typeface="+mn-ea"/>
                        </a:rPr>
                        <a:t>狼和鬼</a:t>
                      </a:r>
                      <a:endParaRPr lang="zh-CN" altLang="en-US" sz="2600" b="1">
                        <a:solidFill>
                          <a:schemeClr val="tx1"/>
                        </a:solidFill>
                        <a:uFillTx/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600"/>
                    </a:p>
                  </a:txBody>
                  <a:tcPr/>
                </a:tc>
              </a:tr>
              <a:tr h="695960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000" b="1">
                        <a:solidFill>
                          <a:schemeClr val="tx1"/>
                        </a:solidFill>
                        <a:uFillTx/>
                        <a:sym typeface="+mn-ea"/>
                      </a:endParaRPr>
                    </a:p>
                    <a:p>
                      <a:pPr>
                        <a:buNone/>
                      </a:pPr>
                      <a:r>
                        <a:rPr lang="zh-CN" altLang="en-US" sz="2600" b="1">
                          <a:solidFill>
                            <a:schemeClr val="tx1"/>
                          </a:solidFill>
                          <a:uFillTx/>
                          <a:sym typeface="+mn-ea"/>
                        </a:rPr>
                        <a:t>狼和豕</a:t>
                      </a:r>
                      <a:endParaRPr lang="zh-CN" altLang="en-US" sz="2600" b="1">
                        <a:solidFill>
                          <a:schemeClr val="tx1"/>
                        </a:solidFill>
                        <a:uFillTx/>
                        <a:sym typeface="+mn-ea"/>
                      </a:endParaRPr>
                    </a:p>
                    <a:p>
                      <a:pPr>
                        <a:buNone/>
                      </a:pPr>
                      <a:endParaRPr lang="zh-CN" altLang="en-US" sz="900" b="1">
                        <a:solidFill>
                          <a:schemeClr val="tx1"/>
                        </a:solidFill>
                        <a:uFillTx/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600"/>
                    </a:p>
                  </a:txBody>
                  <a:tcPr/>
                </a:tc>
              </a:tr>
              <a:tr h="792480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000" b="1">
                        <a:solidFill>
                          <a:schemeClr val="tx1"/>
                        </a:solidFill>
                        <a:uFillTx/>
                        <a:sym typeface="+mn-ea"/>
                      </a:endParaRPr>
                    </a:p>
                    <a:p>
                      <a:pPr>
                        <a:buNone/>
                      </a:pPr>
                      <a:r>
                        <a:rPr lang="zh-CN" altLang="en-US" sz="2600" b="1">
                          <a:solidFill>
                            <a:schemeClr val="tx1"/>
                          </a:solidFill>
                          <a:uFillTx/>
                          <a:sym typeface="+mn-ea"/>
                        </a:rPr>
                        <a:t>狼和虎</a:t>
                      </a:r>
                      <a:endParaRPr lang="zh-CN" altLang="en-US" sz="2600" b="1">
                        <a:solidFill>
                          <a:schemeClr val="tx1"/>
                        </a:solidFill>
                        <a:uFillTx/>
                        <a:sym typeface="+mn-ea"/>
                      </a:endParaRPr>
                    </a:p>
                    <a:p>
                      <a:pPr>
                        <a:buNone/>
                      </a:pPr>
                      <a:endParaRPr lang="zh-CN" altLang="en-US" sz="2000" b="1">
                        <a:solidFill>
                          <a:schemeClr val="tx1"/>
                        </a:solidFill>
                        <a:uFillTx/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600"/>
                    </a:p>
                  </a:txBody>
                  <a:tcPr/>
                </a:tc>
              </a:tr>
              <a:tr h="758190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000" b="1">
                        <a:solidFill>
                          <a:schemeClr val="tx1"/>
                        </a:solidFill>
                        <a:uFillTx/>
                        <a:sym typeface="+mn-ea"/>
                      </a:endParaRPr>
                    </a:p>
                    <a:p>
                      <a:pPr>
                        <a:buNone/>
                      </a:pPr>
                      <a:r>
                        <a:rPr lang="zh-CN" altLang="en-US" sz="2600" b="1">
                          <a:solidFill>
                            <a:schemeClr val="tx1"/>
                          </a:solidFill>
                          <a:uFillTx/>
                          <a:sym typeface="+mn-ea"/>
                        </a:rPr>
                        <a:t>狼和狈</a:t>
                      </a:r>
                      <a:endParaRPr lang="zh-CN" altLang="en-US" sz="2600" b="1">
                        <a:solidFill>
                          <a:schemeClr val="tx1"/>
                        </a:solidFill>
                        <a:uFillTx/>
                        <a:sym typeface="+mn-ea"/>
                      </a:endParaRPr>
                    </a:p>
                    <a:p>
                      <a:pPr>
                        <a:buNone/>
                      </a:pPr>
                      <a:endParaRPr lang="zh-CN" altLang="en-US" sz="1000" b="1">
                        <a:solidFill>
                          <a:schemeClr val="tx1"/>
                        </a:solidFill>
                        <a:uFillTx/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600"/>
                    </a:p>
                  </a:txBody>
                  <a:tcPr/>
                </a:tc>
              </a:tr>
              <a:tr h="60769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300" b="1"/>
                        <a:t>传统文化中</a:t>
                      </a:r>
                      <a:r>
                        <a:rPr lang="en-US" altLang="zh-CN" sz="2300" b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“</a:t>
                      </a:r>
                      <a:r>
                        <a:rPr lang="zh-CN" altLang="en-US" sz="2300" b="1"/>
                        <a:t>狼</a:t>
                      </a:r>
                      <a:r>
                        <a:rPr lang="en-US" altLang="zh-CN" sz="2300" b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”</a:t>
                      </a:r>
                      <a:r>
                        <a:rPr lang="zh-CN" altLang="en-US" sz="2300" b="1"/>
                        <a:t>的形象</a:t>
                      </a:r>
                      <a:endParaRPr lang="zh-CN" altLang="en-US" sz="23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1568450" y="2393950"/>
            <a:ext cx="7194550" cy="4311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85000"/>
              </a:lnSpc>
            </a:pPr>
            <a:r>
              <a:rPr lang="zh-CN" altLang="zh-CN" sz="2600" b="1" dirty="0">
                <a:solidFill>
                  <a:schemeClr val="tx1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鬼哭狼嚎</a:t>
            </a:r>
            <a:r>
              <a:rPr lang="zh-CN" altLang="en-US" sz="2600" b="1">
                <a:sym typeface="微软雅黑" panose="020B0503020204020204" pitchFamily="34" charset="-122"/>
              </a:rPr>
              <a:t>:</a:t>
            </a:r>
            <a:r>
              <a:rPr lang="zh-CN" altLang="zh-CN" sz="2600" b="1" dirty="0">
                <a:solidFill>
                  <a:schemeClr val="tx1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形容大声哭叫</a:t>
            </a:r>
            <a:r>
              <a:rPr lang="zh-CN" altLang="zh-CN" sz="2600" b="1" dirty="0">
                <a:sym typeface="宋体" panose="02010600030101010101" pitchFamily="2" charset="-122"/>
              </a:rPr>
              <a:t>,</a:t>
            </a:r>
            <a:r>
              <a:rPr lang="zh-CN" altLang="zh-CN" sz="2600" b="1" dirty="0">
                <a:solidFill>
                  <a:schemeClr val="tx1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声音凄厉。</a:t>
            </a:r>
            <a:endParaRPr lang="zh-CN" altLang="zh-CN" sz="2600" b="1" dirty="0">
              <a:solidFill>
                <a:schemeClr val="tx1"/>
              </a:solidFill>
              <a:latin typeface="Arial" panose="020B0604020202020204" pitchFamily="34" charset="0"/>
              <a:ea typeface="SimSun-ExtB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524000" y="2882900"/>
            <a:ext cx="7279640" cy="77089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8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2600" b="1" dirty="0">
                <a:solidFill>
                  <a:schemeClr val="tx1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狼奔豕突</a:t>
            </a:r>
            <a:r>
              <a:rPr lang="zh-CN" altLang="en-US" sz="2600" b="1">
                <a:sym typeface="微软雅黑" panose="020B0503020204020204" pitchFamily="34" charset="-122"/>
              </a:rPr>
              <a:t>:</a:t>
            </a:r>
            <a:r>
              <a:rPr lang="zh-CN" altLang="zh-CN" sz="2600" b="1" dirty="0">
                <a:latin typeface="Arial" panose="020B0604020202020204" pitchFamily="34" charset="0"/>
                <a:sym typeface="宋体" panose="02010600030101010101" pitchFamily="2" charset="-122"/>
              </a:rPr>
              <a:t>形容成群的坏人乱冲乱撞</a:t>
            </a:r>
            <a:r>
              <a:rPr lang="zh-CN" altLang="zh-CN" sz="2600" b="1" dirty="0">
                <a:sym typeface="宋体" panose="02010600030101010101" pitchFamily="2" charset="-122"/>
              </a:rPr>
              <a:t>,</a:t>
            </a:r>
            <a:r>
              <a:rPr lang="zh-CN" altLang="zh-CN" sz="2600" b="1" dirty="0">
                <a:latin typeface="Arial" panose="020B0604020202020204" pitchFamily="34" charset="0"/>
                <a:sym typeface="宋体" panose="02010600030101010101" pitchFamily="2" charset="-122"/>
              </a:rPr>
              <a:t>到处骚扰。比喻敌人奔逃时的惊慌状态</a:t>
            </a:r>
            <a:r>
              <a:rPr lang="zh-CN" altLang="zh-CN" sz="2600" b="1" dirty="0">
                <a:sym typeface="宋体" panose="02010600030101010101" pitchFamily="2" charset="-122"/>
              </a:rPr>
              <a:t>,</a:t>
            </a:r>
            <a:r>
              <a:rPr lang="zh-CN" altLang="zh-CN" sz="2600" b="1" dirty="0">
                <a:latin typeface="Arial" panose="020B0604020202020204" pitchFamily="34" charset="0"/>
                <a:sym typeface="宋体" panose="02010600030101010101" pitchFamily="2" charset="-122"/>
              </a:rPr>
              <a:t>也比喻敌人乱冲乱窜</a:t>
            </a:r>
            <a:r>
              <a:rPr lang="zh-CN" altLang="zh-CN" sz="2600" b="1" dirty="0">
                <a:solidFill>
                  <a:schemeClr val="tx1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。</a:t>
            </a:r>
            <a:endParaRPr lang="zh-CN" altLang="zh-CN" sz="2600" b="1" dirty="0">
              <a:solidFill>
                <a:schemeClr val="tx1"/>
              </a:solidFill>
              <a:latin typeface="Arial" panose="020B0604020202020204" pitchFamily="34" charset="0"/>
              <a:ea typeface="SimSun-ExtB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568450" y="3644900"/>
            <a:ext cx="7234555" cy="111061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8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2600" b="1" dirty="0">
                <a:solidFill>
                  <a:schemeClr val="tx1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狼吞虎咽</a:t>
            </a:r>
            <a:r>
              <a:rPr lang="zh-CN" altLang="en-US" sz="2600" b="1">
                <a:sym typeface="微软雅黑" panose="020B0503020204020204" pitchFamily="34" charset="-122"/>
              </a:rPr>
              <a:t>:</a:t>
            </a:r>
            <a:r>
              <a:rPr lang="zh-CN" altLang="zh-CN" sz="2600" b="1" dirty="0">
                <a:latin typeface="Arial" panose="020B0604020202020204" pitchFamily="34" charset="0"/>
                <a:sym typeface="宋体" panose="02010600030101010101" pitchFamily="2" charset="-122"/>
              </a:rPr>
              <a:t>形容吃东西又猛又急的样子；</a:t>
            </a:r>
            <a:r>
              <a:rPr lang="en-US" altLang="zh-CN" sz="2600" b="1" dirty="0">
                <a:latin typeface="Arial" panose="020B0604020202020204" pitchFamily="34" charset="0"/>
                <a:sym typeface="宋体" panose="02010600030101010101" pitchFamily="2" charset="-122"/>
              </a:rPr>
              <a:t>           </a:t>
            </a:r>
            <a:r>
              <a:rPr lang="zh-CN" altLang="zh-CN" sz="2600" b="1" dirty="0">
                <a:ea typeface="SimSun-ExtB" panose="02010609060101010101" pitchFamily="49" charset="-122"/>
                <a:sym typeface="宋体" panose="02010600030101010101" pitchFamily="2" charset="-122"/>
              </a:rPr>
              <a:t>豺狼虎豹</a:t>
            </a:r>
            <a:r>
              <a:rPr lang="zh-CN" altLang="en-US" sz="2600" b="1">
                <a:sym typeface="微软雅黑" panose="020B0503020204020204" pitchFamily="34" charset="-122"/>
              </a:rPr>
              <a:t>:</a:t>
            </a:r>
            <a:r>
              <a:rPr lang="zh-CN" altLang="zh-CN" sz="2600" b="1" dirty="0">
                <a:latin typeface="Arial" panose="020B0604020202020204" pitchFamily="34" charset="0"/>
                <a:sym typeface="宋体" panose="02010600030101010101" pitchFamily="2" charset="-122"/>
              </a:rPr>
              <a:t>泛指危害人畜的各种猛兽</a:t>
            </a:r>
            <a:r>
              <a:rPr lang="zh-CN" altLang="zh-CN" sz="2600" b="1" dirty="0">
                <a:sym typeface="宋体" panose="02010600030101010101" pitchFamily="2" charset="-122"/>
              </a:rPr>
              <a:t>,</a:t>
            </a:r>
            <a:r>
              <a:rPr lang="zh-CN" altLang="zh-CN" sz="2600" b="1" dirty="0">
                <a:latin typeface="Arial" panose="020B0604020202020204" pitchFamily="34" charset="0"/>
                <a:sym typeface="宋体" panose="02010600030101010101" pitchFamily="2" charset="-122"/>
              </a:rPr>
              <a:t>引申为残害人民的恶人。</a:t>
            </a:r>
            <a:endParaRPr lang="zh-CN" altLang="zh-CN" sz="2600" b="1" dirty="0">
              <a:latin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556385" y="4755515"/>
            <a:ext cx="7269480" cy="77089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8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2600" b="1" dirty="0">
                <a:solidFill>
                  <a:schemeClr val="tx1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狼狈不堪</a:t>
            </a:r>
            <a:r>
              <a:rPr lang="zh-CN" altLang="en-US" sz="2600" b="1">
                <a:sym typeface="微软雅黑" panose="020B0503020204020204" pitchFamily="34" charset="-122"/>
              </a:rPr>
              <a:t>:</a:t>
            </a:r>
            <a:r>
              <a:rPr lang="zh-CN" altLang="zh-CN" sz="2600" b="1" dirty="0">
                <a:latin typeface="Arial" panose="020B0604020202020204" pitchFamily="34" charset="0"/>
                <a:sym typeface="宋体" panose="02010600030101010101" pitchFamily="2" charset="-122"/>
              </a:rPr>
              <a:t>困顿、窘迫得不能忍受</a:t>
            </a:r>
            <a:r>
              <a:rPr lang="zh-CN" altLang="zh-CN" sz="2600" b="1" dirty="0">
                <a:sym typeface="宋体" panose="02010600030101010101" pitchFamily="2" charset="-122"/>
              </a:rPr>
              <a:t>,</a:t>
            </a:r>
            <a:r>
              <a:rPr lang="zh-CN" altLang="zh-CN" sz="2600" b="1" dirty="0">
                <a:latin typeface="Arial" panose="020B0604020202020204" pitchFamily="34" charset="0"/>
                <a:sym typeface="宋体" panose="02010600030101010101" pitchFamily="2" charset="-122"/>
              </a:rPr>
              <a:t>形容非常窘迫的样子。</a:t>
            </a:r>
            <a:endParaRPr lang="zh-CN" altLang="zh-CN" sz="2600" b="1" dirty="0">
              <a:latin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547495" y="5588635"/>
            <a:ext cx="7255510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lang="en-US" altLang="zh-CN" sz="2800" b="1" dirty="0">
                <a:solidFill>
                  <a:srgbClr val="FF0000"/>
                </a:solidFill>
                <a:ea typeface="+mn-ea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sym typeface="+mn-ea"/>
              </a:rPr>
              <a:t>狼</a:t>
            </a:r>
            <a:r>
              <a:rPr lang="en-US" altLang="zh-CN" sz="2800" b="1" dirty="0">
                <a:solidFill>
                  <a:srgbClr val="FF0000"/>
                </a:solidFill>
                <a:ea typeface="+mn-ea"/>
                <a:cs typeface="Arial" panose="020B0604020202020204" pitchFamily="34" charset="0"/>
                <a:sym typeface="+mn-ea"/>
              </a:rPr>
              <a:t>”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sym typeface="+mn-ea"/>
              </a:rPr>
              <a:t>的形象</a:t>
            </a:r>
            <a:r>
              <a:rPr lang="zh-CN" altLang="zh-CN" sz="2800" b="1" dirty="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趋向</a:t>
            </a:r>
            <a:r>
              <a:rPr lang="zh-CN" altLang="zh-CN" sz="2800" b="1" dirty="0">
                <a:solidFill>
                  <a:srgbClr val="FF0000"/>
                </a:solidFill>
                <a:sym typeface="宋体" panose="02010600030101010101" pitchFamily="2" charset="-122"/>
              </a:rPr>
              <a:t>贬义,代表凶猛、贪婪、不堪、困窘等。</a:t>
            </a:r>
            <a:endParaRPr lang="zh-CN" altLang="zh-CN" sz="2800" b="1" dirty="0">
              <a:solidFill>
                <a:srgbClr val="FF0000"/>
              </a:solidFill>
              <a:latin typeface="Arial" panose="020B0604020202020204" pitchFamily="34" charset="0"/>
              <a:ea typeface="SimSun-ExtB" panose="02010609060101010101" pitchFamily="49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027"/>
          <p:cNvSpPr txBox="1"/>
          <p:nvPr/>
        </p:nvSpPr>
        <p:spPr>
          <a:xfrm>
            <a:off x="102870" y="989330"/>
            <a:ext cx="8876030" cy="1568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zh-CN" sz="3200" b="1" noProof="1">
                <a:solidFill>
                  <a:schemeClr val="tx1"/>
                </a:solidFill>
                <a:latin typeface="宋体" panose="02010600030101010101" pitchFamily="2" charset="-122"/>
                <a:cs typeface="Angsana New" panose="02020603050405020304" charset="0"/>
                <a:sym typeface="宋体" panose="02010600030101010101" pitchFamily="2" charset="-122"/>
              </a:rPr>
              <a:t>2.</a:t>
            </a:r>
            <a:r>
              <a:rPr lang="zh-CN" altLang="zh-CN" sz="3200" b="1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n-cs"/>
                <a:sym typeface="宋体" panose="02010600030101010101" pitchFamily="2" charset="-122"/>
              </a:rPr>
              <a:t>在课文中狼虽狡猾凶残</a:t>
            </a:r>
            <a:r>
              <a:rPr lang="zh-CN" altLang="zh-CN" sz="3200" b="1" dirty="0">
                <a:sym typeface="宋体" panose="02010600030101010101" pitchFamily="2" charset="-122"/>
              </a:rPr>
              <a:t>,</a:t>
            </a:r>
            <a:r>
              <a:rPr lang="zh-CN" altLang="zh-CN" sz="3200" b="1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n-cs"/>
                <a:sym typeface="宋体" panose="02010600030101010101" pitchFamily="2" charset="-122"/>
              </a:rPr>
              <a:t>却被屠户“顷刻两毙”</a:t>
            </a:r>
            <a:r>
              <a:rPr lang="zh-CN" altLang="zh-CN" sz="3200" b="1" dirty="0">
                <a:sym typeface="宋体" panose="02010600030101010101" pitchFamily="2" charset="-122"/>
              </a:rPr>
              <a:t>,</a:t>
            </a:r>
            <a:r>
              <a:rPr lang="zh-CN" altLang="zh-CN" sz="3200" b="1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n-cs"/>
                <a:sym typeface="宋体" panose="02010600030101010101" pitchFamily="2" charset="-122"/>
              </a:rPr>
              <a:t> 作者借屠户杀狼的故事想要表达什么呢？文章的</a:t>
            </a:r>
            <a:r>
              <a:rPr lang="zh-CN" altLang="zh-CN" sz="3200" b="1" noProof="1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n-cs"/>
                <a:sym typeface="宋体" panose="02010600030101010101" pitchFamily="2" charset="-122"/>
              </a:rPr>
              <a:t>主旨</a:t>
            </a:r>
            <a:r>
              <a:rPr lang="zh-CN" altLang="zh-CN" sz="3200" b="1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n-cs"/>
                <a:sym typeface="宋体" panose="02010600030101010101" pitchFamily="2" charset="-122"/>
              </a:rPr>
              <a:t>体现在作者的</a:t>
            </a:r>
            <a:r>
              <a:rPr lang="zh-CN" altLang="zh-CN" sz="3200" b="1" noProof="1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n-cs"/>
                <a:sym typeface="宋体" panose="02010600030101010101" pitchFamily="2" charset="-122"/>
              </a:rPr>
              <a:t>议论</a:t>
            </a:r>
            <a:r>
              <a:rPr lang="zh-CN" altLang="zh-CN" sz="3200" b="1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n-cs"/>
                <a:sym typeface="宋体" panose="02010600030101010101" pitchFamily="2" charset="-122"/>
              </a:rPr>
              <a:t>中</a:t>
            </a:r>
            <a:r>
              <a:rPr lang="zh-CN" altLang="zh-CN" sz="3200" b="1" dirty="0">
                <a:sym typeface="宋体" panose="02010600030101010101" pitchFamily="2" charset="-122"/>
              </a:rPr>
              <a:t>,</a:t>
            </a:r>
            <a:r>
              <a:rPr lang="zh-CN" altLang="zh-CN" sz="3200" b="1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n-cs"/>
                <a:sym typeface="宋体" panose="02010600030101010101" pitchFamily="2" charset="-122"/>
              </a:rPr>
              <a:t>请找出并谈谈你的理解。</a:t>
            </a:r>
            <a:endParaRPr lang="zh-CN" altLang="zh-CN" sz="3200" b="1" noProof="1">
              <a:solidFill>
                <a:schemeClr val="tx1"/>
              </a:solidFill>
              <a:uFillTx/>
              <a:latin typeface="Arial" panose="020B0604020202020204" pitchFamily="34" charset="0"/>
              <a:ea typeface="SimSun-ExtB" panose="02010609060101010101" pitchFamily="49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119809" name="Rectangle 2"/>
          <p:cNvSpPr>
            <a:spLocks noGrp="1"/>
          </p:cNvSpPr>
          <p:nvPr/>
        </p:nvSpPr>
        <p:spPr>
          <a:xfrm>
            <a:off x="165100" y="2557780"/>
            <a:ext cx="8813800" cy="322326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>
              <a:lnSpc>
                <a:spcPct val="90000"/>
              </a:lnSpc>
            </a:pPr>
            <a:r>
              <a:rPr lang="en-US" sz="3200" b="1"/>
              <a:t>       </a:t>
            </a:r>
            <a:r>
              <a:rPr sz="3200" b="1"/>
              <a:t>“狼亦黠矣</a:t>
            </a:r>
            <a:r>
              <a:rPr lang="zh-CN" altLang="zh-CN" sz="3200" b="1" dirty="0">
                <a:sym typeface="宋体" panose="02010600030101010101" pitchFamily="2" charset="-122"/>
              </a:rPr>
              <a:t>,</a:t>
            </a:r>
            <a:r>
              <a:rPr sz="3200" b="1"/>
              <a:t>而顷刻两毙</a:t>
            </a:r>
            <a:r>
              <a:rPr lang="zh-CN" altLang="zh-CN" sz="3200" b="1" dirty="0">
                <a:sym typeface="宋体" panose="02010600030101010101" pitchFamily="2" charset="-122"/>
              </a:rPr>
              <a:t>,</a:t>
            </a:r>
            <a:r>
              <a:rPr sz="3200" b="1"/>
              <a:t>禽兽之变诈几何哉？止增笑</a:t>
            </a:r>
            <a:r>
              <a:rPr lang="zh-CN" sz="3200" b="1"/>
              <a:t>耳。</a:t>
            </a:r>
            <a:r>
              <a:rPr lang="en-US" sz="3200" b="1"/>
              <a:t>”</a:t>
            </a:r>
            <a:r>
              <a:rPr sz="3200" b="1"/>
              <a:t>作者认为狼只是增加人们的笑料罢了</a:t>
            </a:r>
            <a:r>
              <a:rPr lang="zh-CN" altLang="zh-CN" sz="3200" b="1" dirty="0">
                <a:sym typeface="宋体" panose="02010600030101010101" pitchFamily="2" charset="-122"/>
              </a:rPr>
              <a:t>,</a:t>
            </a:r>
            <a:r>
              <a:rPr sz="3200" b="1"/>
              <a:t>是</a:t>
            </a:r>
            <a:r>
              <a:rPr sz="3200" b="1">
                <a:solidFill>
                  <a:srgbClr val="FF0000"/>
                </a:solidFill>
              </a:rPr>
              <a:t>嘲讽轻视</a:t>
            </a:r>
            <a:r>
              <a:rPr sz="3200" b="1"/>
              <a:t>的态度。</a:t>
            </a:r>
            <a:r>
              <a:rPr lang="zh-CN" sz="3200" b="1"/>
              <a:t>作者</a:t>
            </a:r>
            <a:r>
              <a:rPr sz="3200" b="1"/>
              <a:t>以屠户的经历</a:t>
            </a:r>
            <a:r>
              <a:rPr sz="3200" b="1">
                <a:solidFill>
                  <a:srgbClr val="FF0000"/>
                </a:solidFill>
              </a:rPr>
              <a:t>告</a:t>
            </a:r>
            <a:r>
              <a:rPr lang="zh-CN" sz="3200" b="1">
                <a:solidFill>
                  <a:srgbClr val="FF0000"/>
                </a:solidFill>
              </a:rPr>
              <a:t>诫</a:t>
            </a:r>
            <a:r>
              <a:rPr sz="3200" b="1">
                <a:solidFill>
                  <a:srgbClr val="FF0000"/>
                </a:solidFill>
              </a:rPr>
              <a:t>人们对像狼一样的恶势力</a:t>
            </a:r>
            <a:r>
              <a:rPr lang="zh-CN" sz="3200" b="1" dirty="0">
                <a:solidFill>
                  <a:srgbClr val="FF0000"/>
                </a:solidFill>
                <a:sym typeface="宋体" panose="02010600030101010101" pitchFamily="2" charset="-122"/>
              </a:rPr>
              <a:t>应丢掉</a:t>
            </a:r>
            <a:r>
              <a:rPr sz="3200" b="1">
                <a:solidFill>
                  <a:srgbClr val="FF0000"/>
                </a:solidFill>
              </a:rPr>
              <a:t>幻想</a:t>
            </a:r>
            <a:r>
              <a:rPr lang="zh-CN" altLang="zh-CN" sz="32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sz="3200" b="1">
                <a:solidFill>
                  <a:srgbClr val="FF0000"/>
                </a:solidFill>
              </a:rPr>
              <a:t>要敢于斗争</a:t>
            </a:r>
            <a:r>
              <a:rPr lang="zh-CN" altLang="zh-CN" sz="32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sz="3200" b="1">
                <a:solidFill>
                  <a:srgbClr val="FF0000"/>
                </a:solidFill>
              </a:rPr>
              <a:t>善于斗争</a:t>
            </a:r>
            <a:r>
              <a:rPr lang="zh-CN" altLang="zh-CN" sz="32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lang="zh-CN" sz="3200" b="1">
                <a:solidFill>
                  <a:srgbClr val="FF0000"/>
                </a:solidFill>
              </a:rPr>
              <a:t>最后定</a:t>
            </a:r>
            <a:r>
              <a:rPr sz="3200" b="1">
                <a:solidFill>
                  <a:srgbClr val="FF0000"/>
                </a:solidFill>
              </a:rPr>
              <a:t>能取得胜利</a:t>
            </a:r>
            <a:r>
              <a:rPr sz="3200" b="1"/>
              <a:t>。</a:t>
            </a:r>
            <a:endParaRPr sz="3200" b="1"/>
          </a:p>
          <a:p>
            <a:pPr>
              <a:lnSpc>
                <a:spcPct val="90000"/>
              </a:lnSpc>
            </a:pPr>
            <a:r>
              <a:rPr lang="zh-CN" sz="3200" b="1"/>
              <a:t>       </a:t>
            </a:r>
            <a:r>
              <a:rPr lang="zh-CN" sz="3200" b="1">
                <a:solidFill>
                  <a:srgbClr val="FF0000"/>
                </a:solidFill>
              </a:rPr>
              <a:t>议</a:t>
            </a:r>
            <a:r>
              <a:rPr sz="3200" b="1">
                <a:solidFill>
                  <a:srgbClr val="FF0000"/>
                </a:solidFill>
              </a:rPr>
              <a:t>论句点明主旨</a:t>
            </a:r>
            <a:r>
              <a:rPr lang="zh-CN" altLang="zh-CN" sz="32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sz="3200" b="1">
                <a:solidFill>
                  <a:srgbClr val="FF0000"/>
                </a:solidFill>
              </a:rPr>
              <a:t>这个故事讽喻像狼一样的恶人,不论怎样狡诈,终归要失败的。</a:t>
            </a:r>
            <a:endParaRPr sz="32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98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98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98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98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标题 1"/>
          <p:cNvSpPr>
            <a:spLocks noGrp="1"/>
          </p:cNvSpPr>
          <p:nvPr>
            <p:ph type="title" idx="4294967295"/>
          </p:nvPr>
        </p:nvSpPr>
        <p:spPr>
          <a:xfrm>
            <a:off x="457201" y="1366838"/>
            <a:ext cx="5051425" cy="857250"/>
          </a:xfrm>
        </p:spPr>
        <p:txBody>
          <a:bodyPr/>
          <a:lstStyle/>
          <a:p>
            <a:pPr algn="l"/>
            <a:r>
              <a:rPr lang="zh-CN" b="1" i="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巧妙结构</a:t>
            </a:r>
            <a:endParaRPr lang="zh-CN" b="1" i="0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9699" name="内容占位符 2"/>
          <p:cNvSpPr>
            <a:spLocks noGrp="1"/>
          </p:cNvSpPr>
          <p:nvPr>
            <p:ph idx="4294967295"/>
          </p:nvPr>
        </p:nvSpPr>
        <p:spPr>
          <a:xfrm>
            <a:off x="3348318" y="2102756"/>
            <a:ext cx="4752975" cy="1964531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altLang="en-US" sz="2800" b="1" dirty="0" smtClean="0">
                <a:ea typeface="宋体" panose="02010600030101010101" pitchFamily="2" charset="-122"/>
              </a:rPr>
              <a:t>开端：屠户遇狼</a:t>
            </a:r>
            <a:endParaRPr lang="zh-CN" altLang="en-US" sz="2800" b="1" dirty="0" smtClean="0">
              <a:ea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altLang="en-US" sz="2800" b="1" dirty="0" smtClean="0">
                <a:ea typeface="宋体" panose="02010600030101010101" pitchFamily="2" charset="-122"/>
              </a:rPr>
              <a:t>发展：屠户惧狼</a:t>
            </a:r>
            <a:endParaRPr lang="zh-CN" altLang="en-US" sz="2800" b="1" dirty="0" smtClean="0">
              <a:ea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altLang="en-US" sz="2800" b="1" dirty="0" smtClean="0">
                <a:ea typeface="宋体" panose="02010600030101010101" pitchFamily="2" charset="-122"/>
              </a:rPr>
              <a:t>           屠户御狼</a:t>
            </a:r>
            <a:endParaRPr lang="zh-CN" altLang="en-US" sz="2800" b="1" dirty="0" smtClean="0">
              <a:ea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altLang="en-US" sz="2800" b="1" dirty="0" smtClean="0">
                <a:ea typeface="宋体" panose="02010600030101010101" pitchFamily="2" charset="-122"/>
              </a:rPr>
              <a:t>高潮、结局：屠户杀狼</a:t>
            </a:r>
            <a:endParaRPr lang="zh-CN" altLang="en-US" sz="2800" b="1" dirty="0" smtClean="0">
              <a:ea typeface="宋体" panose="02010600030101010101" pitchFamily="2" charset="-122"/>
            </a:endParaRPr>
          </a:p>
        </p:txBody>
      </p:sp>
      <p:sp>
        <p:nvSpPr>
          <p:cNvPr id="27652" name="左大括号 3"/>
          <p:cNvSpPr/>
          <p:nvPr/>
        </p:nvSpPr>
        <p:spPr bwMode="auto">
          <a:xfrm>
            <a:off x="3083560" y="2235835"/>
            <a:ext cx="441960" cy="1565275"/>
          </a:xfrm>
          <a:prstGeom prst="leftBrace">
            <a:avLst>
              <a:gd name="adj1" fmla="val 8320"/>
              <a:gd name="adj2" fmla="val 50000"/>
            </a:avLst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0" b="1"/>
          </a:p>
        </p:txBody>
      </p:sp>
      <p:sp>
        <p:nvSpPr>
          <p:cNvPr id="29701" name="TextBox 5"/>
          <p:cNvSpPr txBox="1">
            <a:spLocks noChangeArrowheads="1"/>
          </p:cNvSpPr>
          <p:nvPr/>
        </p:nvSpPr>
        <p:spPr bwMode="auto">
          <a:xfrm>
            <a:off x="2443978" y="4264470"/>
            <a:ext cx="690245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 eaLnBrk="0" hangingPunct="0">
              <a:defRPr sz="12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900" b="1" dirty="0">
                <a:latin typeface="Arial" panose="020B0604020202020204" pitchFamily="34" charset="0"/>
              </a:rPr>
              <a:t> </a:t>
            </a:r>
            <a:r>
              <a:rPr lang="zh-CN" altLang="en-US" sz="3300" b="1" dirty="0">
                <a:latin typeface="Arial" panose="020B0604020202020204" pitchFamily="34" charset="0"/>
              </a:rPr>
              <a:t>议论</a:t>
            </a:r>
            <a:endParaRPr lang="zh-CN" altLang="en-US" sz="3300" b="1" dirty="0">
              <a:latin typeface="Arial" panose="020B0604020202020204" pitchFamily="34" charset="0"/>
            </a:endParaRPr>
          </a:p>
        </p:txBody>
      </p:sp>
      <p:sp>
        <p:nvSpPr>
          <p:cNvPr id="29702" name="TextBox 6"/>
          <p:cNvSpPr txBox="1">
            <a:spLocks noChangeArrowheads="1"/>
          </p:cNvSpPr>
          <p:nvPr/>
        </p:nvSpPr>
        <p:spPr bwMode="auto">
          <a:xfrm>
            <a:off x="2400897" y="2599135"/>
            <a:ext cx="690245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 eaLnBrk="0" hangingPunct="0">
              <a:defRPr sz="12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900" b="1" dirty="0">
                <a:latin typeface="Arial" panose="020B0604020202020204" pitchFamily="34" charset="0"/>
              </a:rPr>
              <a:t> </a:t>
            </a:r>
            <a:r>
              <a:rPr lang="zh-CN" altLang="en-US" sz="3300" b="1" dirty="0">
                <a:latin typeface="Arial" panose="020B0604020202020204" pitchFamily="34" charset="0"/>
              </a:rPr>
              <a:t>叙事</a:t>
            </a:r>
            <a:endParaRPr lang="zh-CN" altLang="en-US" sz="3300" b="1" dirty="0">
              <a:latin typeface="Arial" panose="020B0604020202020204" pitchFamily="34" charset="0"/>
            </a:endParaRPr>
          </a:p>
        </p:txBody>
      </p:sp>
      <p:sp>
        <p:nvSpPr>
          <p:cNvPr id="29703" name="矩形 8"/>
          <p:cNvSpPr>
            <a:spLocks noChangeArrowheads="1"/>
          </p:cNvSpPr>
          <p:nvPr/>
        </p:nvSpPr>
        <p:spPr bwMode="auto">
          <a:xfrm>
            <a:off x="3134360" y="4264899"/>
            <a:ext cx="4464050" cy="953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狼亦黠矣</a:t>
            </a:r>
            <a:r>
              <a:rPr lang="zh-CN" altLang="zh-CN" sz="2800" b="1" dirty="0"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而顷刻两毙</a:t>
            </a:r>
            <a:r>
              <a:rPr lang="zh-CN" altLang="zh-CN" sz="2800" b="1" dirty="0"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禽兽之变诈几何哉？止增笑耳。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7656" name="左大括号 9"/>
          <p:cNvSpPr/>
          <p:nvPr/>
        </p:nvSpPr>
        <p:spPr bwMode="auto">
          <a:xfrm>
            <a:off x="1583532" y="2839922"/>
            <a:ext cx="649287" cy="2214563"/>
          </a:xfrm>
          <a:prstGeom prst="leftBrace">
            <a:avLst>
              <a:gd name="adj1" fmla="val 8316"/>
              <a:gd name="adj2" fmla="val 46713"/>
            </a:avLst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0" b="1"/>
          </a:p>
        </p:txBody>
      </p:sp>
      <p:sp>
        <p:nvSpPr>
          <p:cNvPr id="29705" name="TextBox 10"/>
          <p:cNvSpPr txBox="1">
            <a:spLocks noChangeArrowheads="1"/>
          </p:cNvSpPr>
          <p:nvPr/>
        </p:nvSpPr>
        <p:spPr bwMode="auto">
          <a:xfrm>
            <a:off x="869297" y="3547462"/>
            <a:ext cx="792162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2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 dirty="0">
                <a:latin typeface="Arial" panose="020B0604020202020204" pitchFamily="34" charset="0"/>
              </a:rPr>
              <a:t>狼</a:t>
            </a:r>
            <a:endParaRPr lang="zh-CN" altLang="en-US" sz="3600"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027"/>
          <p:cNvSpPr txBox="1"/>
          <p:nvPr/>
        </p:nvSpPr>
        <p:spPr>
          <a:xfrm>
            <a:off x="107950" y="620395"/>
            <a:ext cx="8876030" cy="176339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8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 noProof="1">
                <a:solidFill>
                  <a:schemeClr val="tx1"/>
                </a:solidFill>
                <a:latin typeface="宋体" panose="02010600030101010101" pitchFamily="2" charset="-122"/>
                <a:cs typeface="Angsana New" panose="02020603050405020304" charset="0"/>
                <a:sym typeface="宋体" panose="02010600030101010101" pitchFamily="2" charset="-122"/>
              </a:rPr>
              <a:t>3.</a:t>
            </a:r>
            <a:r>
              <a:rPr lang="zh-CN" altLang="zh-CN" sz="3200" b="1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n-cs"/>
                <a:sym typeface="宋体" panose="02010600030101010101" pitchFamily="2" charset="-122"/>
              </a:rPr>
              <a:t>课文《狼》对</a:t>
            </a:r>
            <a:r>
              <a:rPr lang="zh-CN" altLang="zh-CN" sz="3200" b="1">
                <a:uFillTx/>
                <a:ea typeface="SimSun-ExtB" panose="02010609060101010101" pitchFamily="49" charset="-122"/>
                <a:sym typeface="宋体" panose="02010600030101010101" pitchFamily="2" charset="-122"/>
              </a:rPr>
              <a:t>屠户也有细致入微的描写；最终</a:t>
            </a:r>
            <a:r>
              <a:rPr lang="zh-CN" altLang="zh-CN" sz="3200" b="1" dirty="0">
                <a:sym typeface="宋体" panose="02010600030101010101" pitchFamily="2" charset="-122"/>
              </a:rPr>
              <a:t>是</a:t>
            </a:r>
            <a:r>
              <a:rPr lang="zh-CN" altLang="zh-CN" sz="3200" b="1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n-cs"/>
                <a:sym typeface="宋体" panose="02010600030101010101" pitchFamily="2" charset="-122"/>
              </a:rPr>
              <a:t>屠户取胜</a:t>
            </a:r>
            <a:r>
              <a:rPr lang="zh-CN" altLang="zh-CN" sz="3200" b="1" dirty="0">
                <a:sym typeface="宋体" panose="02010600030101010101" pitchFamily="2" charset="-122"/>
              </a:rPr>
              <a:t>,</a:t>
            </a:r>
            <a:r>
              <a:rPr lang="zh-CN" altLang="zh-CN" sz="3200" b="1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n-cs"/>
                <a:sym typeface="宋体" panose="02010600030101010101" pitchFamily="2" charset="-122"/>
              </a:rPr>
              <a:t>但课文却以评价</a:t>
            </a:r>
            <a:r>
              <a:rPr lang="en-US" altLang="zh-CN" sz="3200" b="1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n-cs"/>
                <a:sym typeface="宋体" panose="02010600030101010101" pitchFamily="2" charset="-122"/>
              </a:rPr>
              <a:t>“</a:t>
            </a:r>
            <a:r>
              <a:rPr lang="zh-CN" altLang="en-US" sz="3200" b="1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n-cs"/>
                <a:sym typeface="宋体" panose="02010600030101010101" pitchFamily="2" charset="-122"/>
              </a:rPr>
              <a:t>禽兽</a:t>
            </a:r>
            <a:r>
              <a:rPr lang="en-US" altLang="zh-CN" sz="3200" b="1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n-cs"/>
                <a:sym typeface="宋体" panose="02010600030101010101" pitchFamily="2" charset="-122"/>
              </a:rPr>
              <a:t>”</a:t>
            </a:r>
            <a:r>
              <a:rPr lang="zh-CN" altLang="en-US" sz="3200" b="1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n-cs"/>
                <a:sym typeface="宋体" panose="02010600030101010101" pitchFamily="2" charset="-122"/>
              </a:rPr>
              <a:t>结尾。</a:t>
            </a:r>
            <a:r>
              <a:rPr lang="zh-CN" altLang="zh-CN" sz="3200" b="1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n-cs"/>
                <a:sym typeface="宋体" panose="02010600030101010101" pitchFamily="2" charset="-122"/>
              </a:rPr>
              <a:t>甲方认为课文的主角是人</a:t>
            </a:r>
            <a:r>
              <a:rPr lang="zh-CN" altLang="zh-CN" sz="3200" b="1" dirty="0">
                <a:sym typeface="宋体" panose="02010600030101010101" pitchFamily="2" charset="-122"/>
              </a:rPr>
              <a:t>,</a:t>
            </a:r>
            <a:r>
              <a:rPr lang="zh-CN" altLang="zh-CN" sz="3200" b="1">
                <a:uFillTx/>
                <a:ea typeface="SimSun-ExtB" panose="02010609060101010101" pitchFamily="49" charset="-122"/>
                <a:sym typeface="宋体" panose="02010600030101010101" pitchFamily="2" charset="-122"/>
              </a:rPr>
              <a:t>乙</a:t>
            </a:r>
            <a:r>
              <a:rPr lang="zh-CN" altLang="zh-CN" sz="3200" b="1">
                <a:uFillTx/>
                <a:ea typeface="SimSun-ExtB" panose="02010609060101010101" pitchFamily="49" charset="-122"/>
                <a:sym typeface="宋体" panose="02010600030101010101" pitchFamily="2" charset="-122"/>
              </a:rPr>
              <a:t>方认为是狼</a:t>
            </a:r>
            <a:r>
              <a:rPr lang="zh-CN" altLang="zh-CN" sz="3200" b="1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n-cs"/>
                <a:sym typeface="宋体" panose="02010600030101010101" pitchFamily="2" charset="-122"/>
              </a:rPr>
              <a:t>。你赞成哪方的观点？请结合文章内容写下你的辩论词。</a:t>
            </a:r>
            <a:endParaRPr lang="zh-CN" altLang="zh-CN" sz="3200" b="1" noProof="1">
              <a:solidFill>
                <a:schemeClr val="tx1"/>
              </a:solidFill>
              <a:uFillTx/>
              <a:latin typeface="Arial" panose="020B0604020202020204" pitchFamily="34" charset="0"/>
              <a:ea typeface="SimSun-ExtB" panose="02010609060101010101" pitchFamily="49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119809" name="Rectangle 2"/>
          <p:cNvSpPr>
            <a:spLocks noGrp="1"/>
          </p:cNvSpPr>
          <p:nvPr/>
        </p:nvSpPr>
        <p:spPr>
          <a:xfrm>
            <a:off x="107950" y="2276475"/>
            <a:ext cx="8813800" cy="176847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>
              <a:lnSpc>
                <a:spcPct val="90000"/>
              </a:lnSpc>
            </a:pPr>
            <a:r>
              <a:rPr sz="2800" b="1">
                <a:solidFill>
                  <a:srgbClr val="0000FF"/>
                </a:solidFill>
              </a:rPr>
              <a:t>我同意甲方的观点</a:t>
            </a:r>
            <a:r>
              <a:rPr lang="zh-CN" altLang="zh-CN" sz="2800" b="1" dirty="0">
                <a:solidFill>
                  <a:srgbClr val="0000FF"/>
                </a:solidFill>
                <a:sym typeface="宋体" panose="02010600030101010101" pitchFamily="2" charset="-122"/>
              </a:rPr>
              <a:t>,</a:t>
            </a:r>
            <a:r>
              <a:rPr sz="2800" b="1">
                <a:solidFill>
                  <a:srgbClr val="0000FF"/>
                </a:solidFill>
              </a:rPr>
              <a:t>本文的主角是人</a:t>
            </a:r>
            <a:r>
              <a:rPr lang="zh-CN" altLang="zh-CN" sz="2800" b="1" dirty="0">
                <a:solidFill>
                  <a:srgbClr val="0000FF"/>
                </a:solidFill>
                <a:sym typeface="宋体" panose="02010600030101010101" pitchFamily="2" charset="-122"/>
              </a:rPr>
              <a:t>,</a:t>
            </a:r>
            <a:r>
              <a:rPr sz="2800" b="1">
                <a:solidFill>
                  <a:srgbClr val="0000FF"/>
                </a:solidFill>
              </a:rPr>
              <a:t>整个故事都是围绕屠户展开的</a:t>
            </a:r>
            <a:r>
              <a:rPr lang="zh-CN" altLang="zh-CN" sz="2800" b="1" dirty="0">
                <a:solidFill>
                  <a:srgbClr val="0000FF"/>
                </a:solidFill>
                <a:sym typeface="宋体" panose="02010600030101010101" pitchFamily="2" charset="-122"/>
              </a:rPr>
              <a:t>,</a:t>
            </a:r>
            <a:r>
              <a:rPr sz="2800" b="1">
                <a:solidFill>
                  <a:srgbClr val="0000FF"/>
                </a:solidFill>
              </a:rPr>
              <a:t>从被狼跟踪</a:t>
            </a:r>
            <a:r>
              <a:rPr lang="zh-CN" altLang="zh-CN" sz="2800" b="1" dirty="0">
                <a:solidFill>
                  <a:srgbClr val="0000FF"/>
                </a:solidFill>
                <a:sym typeface="宋体" panose="02010600030101010101" pitchFamily="2" charset="-122"/>
              </a:rPr>
              <a:t>,</a:t>
            </a:r>
            <a:r>
              <a:rPr sz="2800" b="1">
                <a:solidFill>
                  <a:srgbClr val="0000FF"/>
                </a:solidFill>
              </a:rPr>
              <a:t>再到打死狼</a:t>
            </a:r>
            <a:r>
              <a:rPr lang="zh-CN" altLang="zh-CN" sz="2800" b="1" dirty="0">
                <a:solidFill>
                  <a:srgbClr val="0000FF"/>
                </a:solidFill>
                <a:sym typeface="宋体" panose="02010600030101010101" pitchFamily="2" charset="-122"/>
              </a:rPr>
              <a:t>,</a:t>
            </a:r>
            <a:r>
              <a:rPr sz="2800" b="1">
                <a:solidFill>
                  <a:srgbClr val="0000FF"/>
                </a:solidFill>
              </a:rPr>
              <a:t>全文写了屠户由不得已到拼死自卫的心理过程。文章想要表现面对残暴的敌人</a:t>
            </a:r>
            <a:r>
              <a:rPr lang="zh-CN" altLang="zh-CN" sz="2800" b="1" dirty="0">
                <a:solidFill>
                  <a:srgbClr val="0000FF"/>
                </a:solidFill>
                <a:sym typeface="宋体" panose="02010600030101010101" pitchFamily="2" charset="-122"/>
              </a:rPr>
              <a:t>,</a:t>
            </a:r>
            <a:r>
              <a:rPr sz="2800" b="1">
                <a:solidFill>
                  <a:srgbClr val="0000FF"/>
                </a:solidFill>
              </a:rPr>
              <a:t>只有敢于斗争、善于斗争</a:t>
            </a:r>
            <a:r>
              <a:rPr lang="zh-CN" altLang="zh-CN" sz="2800" b="1" dirty="0">
                <a:solidFill>
                  <a:srgbClr val="0000FF"/>
                </a:solidFill>
                <a:sym typeface="宋体" panose="02010600030101010101" pitchFamily="2" charset="-122"/>
              </a:rPr>
              <a:t>,</a:t>
            </a:r>
            <a:r>
              <a:rPr sz="2800" b="1">
                <a:solidFill>
                  <a:srgbClr val="0000FF"/>
                </a:solidFill>
              </a:rPr>
              <a:t>才能取得最后的胜利。</a:t>
            </a:r>
            <a:endParaRPr sz="2800" b="1">
              <a:solidFill>
                <a:srgbClr val="0000FF"/>
              </a:solidFill>
            </a:endParaRPr>
          </a:p>
        </p:txBody>
      </p:sp>
      <p:sp>
        <p:nvSpPr>
          <p:cNvPr id="2" name="Rectangle 2"/>
          <p:cNvSpPr>
            <a:spLocks noGrp="1"/>
          </p:cNvSpPr>
          <p:nvPr/>
        </p:nvSpPr>
        <p:spPr>
          <a:xfrm>
            <a:off x="139065" y="4004945"/>
            <a:ext cx="8813800" cy="20161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>
              <a:lnSpc>
                <a:spcPct val="90000"/>
              </a:lnSpc>
            </a:pPr>
            <a:r>
              <a:rPr sz="2800" b="1">
                <a:solidFill>
                  <a:srgbClr val="FF0000"/>
                </a:solidFill>
              </a:rPr>
              <a:t>我同意</a:t>
            </a:r>
            <a:r>
              <a:rPr lang="zh-CN" sz="2800" b="1">
                <a:solidFill>
                  <a:srgbClr val="FF0000"/>
                </a:solidFill>
              </a:rPr>
              <a:t>乙</a:t>
            </a:r>
            <a:r>
              <a:rPr sz="2800" b="1">
                <a:solidFill>
                  <a:srgbClr val="FF0000"/>
                </a:solidFill>
              </a:rPr>
              <a:t>方的观点</a:t>
            </a:r>
            <a:r>
              <a:rPr lang="zh-CN" altLang="zh-CN" sz="28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sz="2800" b="1">
                <a:solidFill>
                  <a:srgbClr val="FF0000"/>
                </a:solidFill>
              </a:rPr>
              <a:t>本文的主角是</a:t>
            </a:r>
            <a:r>
              <a:rPr lang="zh-CN" sz="2800" b="1">
                <a:solidFill>
                  <a:srgbClr val="FF0000"/>
                </a:solidFill>
              </a:rPr>
              <a:t>狼</a:t>
            </a:r>
            <a:r>
              <a:rPr lang="zh-CN" altLang="zh-CN" sz="28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sz="2800" b="1">
                <a:solidFill>
                  <a:srgbClr val="FF0000"/>
                </a:solidFill>
              </a:rPr>
              <a:t>狼是叙事的主线</a:t>
            </a:r>
            <a:r>
              <a:rPr lang="zh-CN" altLang="zh-CN" sz="28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sz="2800" b="1">
                <a:solidFill>
                  <a:srgbClr val="FF0000"/>
                </a:solidFill>
              </a:rPr>
              <a:t>在故事发展过程中起主导作用</a:t>
            </a:r>
            <a:r>
              <a:rPr lang="zh-CN" altLang="zh-CN" sz="28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sz="2800" b="1">
                <a:solidFill>
                  <a:srgbClr val="FF0000"/>
                </a:solidFill>
              </a:rPr>
              <a:t>屠户所有的行为都因狼而起。《狼》着力刻画了狼的贪婪、凶狠和狡诈</a:t>
            </a:r>
            <a:r>
              <a:rPr lang="zh-CN" altLang="zh-CN" sz="28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sz="2800" b="1">
                <a:solidFill>
                  <a:srgbClr val="FF0000"/>
                </a:solidFill>
              </a:rPr>
              <a:t>作者用狼来反映那些恶势力和贪得无厌的人。虽然课文也表现了屠户的机智勇敢和斗争精神</a:t>
            </a:r>
            <a:r>
              <a:rPr lang="zh-CN" altLang="zh-CN" sz="28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sz="2800" b="1">
                <a:solidFill>
                  <a:srgbClr val="FF0000"/>
                </a:solidFill>
              </a:rPr>
              <a:t>但是这是次要的。</a:t>
            </a:r>
            <a:endParaRPr sz="28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98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98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3" name="Rectangle 3"/>
          <p:cNvSpPr>
            <a:spLocks noGrp="1"/>
          </p:cNvSpPr>
          <p:nvPr>
            <p:ph idx="4294967295"/>
          </p:nvPr>
        </p:nvSpPr>
        <p:spPr>
          <a:xfrm>
            <a:off x="539750" y="2401888"/>
            <a:ext cx="7848600" cy="1536700"/>
          </a:xfrm>
        </p:spPr>
        <p:txBody>
          <a:bodyPr vert="horz" wrap="square" lIns="91440" tIns="45720" rIns="91440" bIns="45720" anchor="t"/>
          <a:lstStyle/>
          <a:p>
            <a:pPr algn="ctr" eaLnBrk="1" hangingPunct="1">
              <a:lnSpc>
                <a:spcPct val="130000"/>
              </a:lnSpc>
              <a:buNone/>
            </a:pPr>
            <a:r>
              <a:rPr lang="zh-CN" altLang="en-US" sz="6700" b="1" dirty="0">
                <a:latin typeface="宋体" panose="02010600030101010101" pitchFamily="2" charset="-122"/>
              </a:rPr>
              <a:t>第三课时</a:t>
            </a:r>
            <a:endParaRPr lang="zh-CN" altLang="en-US" sz="6700" b="1">
              <a:latin typeface="宋体" panose="02010600030101010101" pitchFamily="2" charset="-122"/>
            </a:endParaRPr>
          </a:p>
          <a:p>
            <a:pPr eaLnBrk="1" hangingPunct="1">
              <a:lnSpc>
                <a:spcPct val="130000"/>
              </a:lnSpc>
              <a:buNone/>
            </a:pPr>
            <a:endParaRPr lang="en-US" altLang="zh-CN" sz="41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82" name="Rectangle 2"/>
          <p:cNvSpPr>
            <a:spLocks noGrp="1"/>
          </p:cNvSpPr>
          <p:nvPr/>
        </p:nvSpPr>
        <p:spPr>
          <a:xfrm>
            <a:off x="0" y="1340485"/>
            <a:ext cx="8729980" cy="77406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3200" b="1" dirty="0">
              <a:latin typeface="Calibri" panose="020F0502020204030204" pitchFamily="34" charset="0"/>
              <a:ea typeface="黑体" panose="02010609060101010101" pitchFamily="49" charset="-122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dirty="0">
                <a:latin typeface="宋体" panose="02010600030101010101" pitchFamily="2" charset="-122"/>
                <a:sym typeface="宋体" panose="02010600030101010101" pitchFamily="2" charset="-122"/>
              </a:rPr>
              <a:t>一、借助注释</a:t>
            </a:r>
            <a:r>
              <a:rPr lang="zh-CN" altLang="zh-CN" sz="3200" b="1" dirty="0">
                <a:sym typeface="宋体" panose="02010600030101010101" pitchFamily="2" charset="-122"/>
              </a:rPr>
              <a:t>,读懂课后故事《狼子野心》</a:t>
            </a:r>
            <a:r>
              <a:rPr lang="zh-CN" altLang="en-US" sz="3200" b="1">
                <a:latin typeface="宋体" panose="02010600030101010101" pitchFamily="2" charset="-122"/>
              </a:rPr>
              <a:t>。</a:t>
            </a:r>
            <a:endParaRPr lang="zh-CN" altLang="en-US" sz="3200" b="1">
              <a:latin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220163" name="文本框 99"/>
          <p:cNvSpPr txBox="1">
            <a:spLocks noChangeArrowheads="1"/>
          </p:cNvSpPr>
          <p:nvPr/>
        </p:nvSpPr>
        <p:spPr bwMode="auto">
          <a:xfrm>
            <a:off x="179705" y="2132330"/>
            <a:ext cx="9048750" cy="33381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l" eaLnBrk="0" hangingPunct="0">
              <a:lnSpc>
                <a:spcPct val="110000"/>
              </a:lnSpc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畜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</a:rPr>
              <a:t>xù</a:t>
            </a:r>
            <a:r>
              <a:rPr lang="zh-CN" altLang="en-US" sz="3200" b="1">
                <a:sym typeface="微软雅黑" panose="020B0503020204020204" pitchFamily="34" charset="-122"/>
              </a:rPr>
              <a:t>:</a:t>
            </a:r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养。  稍</a:t>
            </a:r>
            <a:r>
              <a:rPr lang="zh-CN" altLang="en-US" sz="3200" b="1">
                <a:sym typeface="微软雅黑" panose="020B0503020204020204" pitchFamily="34" charset="-122"/>
              </a:rPr>
              <a:t>:</a:t>
            </a:r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渐渐地。 </a:t>
            </a:r>
            <a:r>
              <a:rPr lang="en-US" altLang="zh-CN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作</a:t>
            </a:r>
            <a:r>
              <a:rPr lang="zh-CN" altLang="en-US" sz="3200" b="1">
                <a:sym typeface="微软雅黑" panose="020B0503020204020204" pitchFamily="34" charset="-122"/>
              </a:rPr>
              <a:t>:</a:t>
            </a:r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发出。  就</a:t>
            </a:r>
            <a:r>
              <a:rPr lang="zh-CN" altLang="en-US" sz="3200" b="1">
                <a:sym typeface="微软雅黑" panose="020B0503020204020204" pitchFamily="34" charset="-122"/>
              </a:rPr>
              <a:t>:</a:t>
            </a:r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靠近。 </a:t>
            </a:r>
            <a:endParaRPr lang="zh-CN" altLang="en-US" sz="32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 eaLnBrk="0" hangingPunct="0">
              <a:lnSpc>
                <a:spcPct val="110000"/>
              </a:lnSpc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俟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</a:rPr>
              <a:t>sì</a:t>
            </a:r>
            <a:r>
              <a:rPr lang="zh-CN" altLang="en-US" sz="3200" b="1">
                <a:sym typeface="微软雅黑" panose="020B0503020204020204" pitchFamily="34" charset="-122"/>
              </a:rPr>
              <a:t>:</a:t>
            </a:r>
            <a:r>
              <a:rPr lang="en-US" altLang="zh-CN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等待。 </a:t>
            </a:r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伺</a:t>
            </a:r>
            <a:r>
              <a:rPr lang="en-US" altLang="zh-CN" sz="3200" b="1">
                <a:latin typeface="宋体" panose="02010600030101010101" pitchFamily="2" charset="-122"/>
                <a:sym typeface="宋体" panose="02010600030101010101" pitchFamily="2" charset="-122"/>
              </a:rPr>
              <a:t>s</a:t>
            </a:r>
            <a:r>
              <a:rPr lang="en-US" altLang="en-US" sz="3200" b="1">
                <a:latin typeface="宋体" panose="02010600030101010101" pitchFamily="2" charset="-122"/>
                <a:sym typeface="宋体" panose="02010600030101010101" pitchFamily="2" charset="-122"/>
              </a:rPr>
              <a:t>ì</a:t>
            </a:r>
            <a:r>
              <a:rPr lang="zh-CN" altLang="en-US" sz="3200" b="1">
                <a:sym typeface="微软雅黑" panose="020B0503020204020204" pitchFamily="34" charset="-122"/>
              </a:rPr>
              <a:t>:</a:t>
            </a:r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窥视。</a:t>
            </a:r>
            <a:r>
              <a:rPr lang="en-US" altLang="zh-CN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觉</a:t>
            </a:r>
            <a:r>
              <a:rPr lang="zh-CN" altLang="en-US" sz="3200" b="1">
                <a:sym typeface="微软雅黑" panose="020B0503020204020204" pitchFamily="34" charset="-122"/>
              </a:rPr>
              <a:t>:</a:t>
            </a:r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察觉。 啮</a:t>
            </a:r>
            <a:r>
              <a:rPr lang="en-US" altLang="zh-CN" sz="3200" b="1">
                <a:latin typeface="宋体" panose="02010600030101010101" pitchFamily="2" charset="-122"/>
              </a:rPr>
              <a:t>niè</a:t>
            </a:r>
            <a:r>
              <a:rPr lang="zh-CN" altLang="en-US" sz="3200" b="1">
                <a:sym typeface="微软雅黑" panose="020B0503020204020204" pitchFamily="34" charset="-122"/>
              </a:rPr>
              <a:t>:</a:t>
            </a:r>
            <a:r>
              <a:rPr lang="zh-CN" altLang="zh-CN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咬</a:t>
            </a:r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  信</a:t>
            </a:r>
            <a:r>
              <a:rPr lang="zh-CN" altLang="en-US" sz="3200" b="1">
                <a:sym typeface="微软雅黑" panose="020B0503020204020204" pitchFamily="34" charset="-122"/>
              </a:rPr>
              <a:t>:</a:t>
            </a:r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确实。  </a:t>
            </a:r>
            <a:r>
              <a:rPr lang="en-US" altLang="zh-CN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诬</a:t>
            </a:r>
            <a:r>
              <a:rPr lang="zh-CN" altLang="en-US" sz="3200" b="1">
                <a:sym typeface="微软雅黑" panose="020B0503020204020204" pitchFamily="34" charset="-122"/>
              </a:rPr>
              <a:t>:</a:t>
            </a:r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虚假。  然</a:t>
            </a:r>
            <a:r>
              <a:rPr lang="zh-CN" altLang="en-US" sz="3200" b="1">
                <a:sym typeface="微软雅黑" panose="020B0503020204020204" pitchFamily="34" charset="-122"/>
              </a:rPr>
              <a:t>:</a:t>
            </a:r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然而。 遁逸</a:t>
            </a:r>
            <a:r>
              <a:rPr lang="zh-CN" altLang="en-US" sz="3200" b="1">
                <a:sym typeface="微软雅黑" panose="020B0503020204020204" pitchFamily="34" charset="-122"/>
              </a:rPr>
              <a:t>:</a:t>
            </a:r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逃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跑</a:t>
            </a:r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 </a:t>
            </a:r>
            <a:endParaRPr lang="zh-CN" altLang="en-US" sz="32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 eaLnBrk="0" hangingPunct="0">
              <a:lnSpc>
                <a:spcPct val="110000"/>
              </a:lnSpc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阳</a:t>
            </a:r>
            <a:r>
              <a:rPr lang="zh-CN" altLang="en-US" sz="3200" b="1">
                <a:sym typeface="微软雅黑" panose="020B0503020204020204" pitchFamily="34" charset="-122"/>
              </a:rPr>
              <a:t>:</a:t>
            </a:r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表面上。</a:t>
            </a:r>
            <a:r>
              <a:rPr lang="en-US" altLang="zh-CN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阴</a:t>
            </a:r>
            <a:r>
              <a:rPr lang="zh-CN" altLang="en-US" sz="3200" b="1">
                <a:sym typeface="微软雅黑" panose="020B0503020204020204" pitchFamily="34" charset="-122"/>
              </a:rPr>
              <a:t>:</a:t>
            </a:r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背地里。</a:t>
            </a:r>
            <a:endParaRPr lang="zh-CN" altLang="en-US" sz="32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 eaLnBrk="0" hangingPunct="0">
              <a:lnSpc>
                <a:spcPct val="110000"/>
              </a:lnSpc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不测</a:t>
            </a:r>
            <a:r>
              <a:rPr lang="zh-CN" altLang="en-US" sz="3200" b="1">
                <a:sym typeface="微软雅黑" panose="020B0503020204020204" pitchFamily="34" charset="-122"/>
              </a:rPr>
              <a:t>:</a:t>
            </a:r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指难以揣测的阴谋企图。   足</a:t>
            </a:r>
            <a:r>
              <a:rPr lang="zh-CN" altLang="en-US" sz="3200" b="1">
                <a:sym typeface="微软雅黑" panose="020B0503020204020204" pitchFamily="34" charset="-122"/>
              </a:rPr>
              <a:t>:</a:t>
            </a:r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值得。  </a:t>
            </a:r>
            <a:endParaRPr lang="zh-CN" altLang="en-US" sz="32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 eaLnBrk="0" hangingPunct="0">
              <a:lnSpc>
                <a:spcPct val="110000"/>
              </a:lnSpc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贻</a:t>
            </a:r>
            <a:r>
              <a:rPr lang="zh-CN" altLang="en-US" sz="3200">
                <a:solidFill>
                  <a:srgbClr val="000000"/>
                </a:solidFill>
                <a:cs typeface="Arial" panose="020B0604020202020204" pitchFamily="34" charset="0"/>
              </a:rPr>
              <a:t>yí</a:t>
            </a:r>
            <a:r>
              <a:rPr lang="zh-CN" altLang="en-US" sz="3200" b="1">
                <a:sym typeface="微软雅黑" panose="020B0503020204020204" pitchFamily="34" charset="-122"/>
              </a:rPr>
              <a:t>:</a:t>
            </a:r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留下。    耶</a:t>
            </a:r>
            <a:r>
              <a:rPr lang="zh-CN" altLang="en-US" sz="3200" b="1">
                <a:sym typeface="微软雅黑" panose="020B0503020204020204" pitchFamily="34" charset="-122"/>
              </a:rPr>
              <a:t>:</a:t>
            </a:r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呢。</a:t>
            </a:r>
            <a:endParaRPr lang="zh-CN" altLang="en-US" sz="32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0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016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448310" y="4565968"/>
            <a:ext cx="8035925" cy="1076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禽兽并不值得说什么</a:t>
            </a:r>
            <a:r>
              <a:rPr lang="zh-CN" altLang="zh-CN" sz="3200" b="1">
                <a:solidFill>
                  <a:srgbClr val="0000FF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这个人为什么要收养（这两只小狼）给自己留下祸患呢！</a:t>
            </a:r>
            <a:endParaRPr lang="en-US" altLang="en-US" sz="32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sym typeface="微软雅黑" panose="020B0503020204020204" pitchFamily="34" charset="-122"/>
            </a:endParaRPr>
          </a:p>
        </p:txBody>
      </p:sp>
      <p:sp>
        <p:nvSpPr>
          <p:cNvPr id="222215" name="矩形 9"/>
          <p:cNvSpPr>
            <a:spLocks noChangeArrowheads="1"/>
          </p:cNvSpPr>
          <p:nvPr/>
        </p:nvSpPr>
        <p:spPr bwMode="auto">
          <a:xfrm>
            <a:off x="341313" y="261303"/>
            <a:ext cx="5082540" cy="829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</a:rPr>
              <a:t>用现代汉语翻译下列句子。</a:t>
            </a:r>
            <a:endParaRPr lang="zh-CN" altLang="en-US" sz="3200" b="1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222216" name="矩形 10"/>
          <p:cNvSpPr>
            <a:spLocks noChangeArrowheads="1"/>
          </p:cNvSpPr>
          <p:nvPr/>
        </p:nvSpPr>
        <p:spPr bwMode="auto">
          <a:xfrm>
            <a:off x="341630" y="3736340"/>
            <a:ext cx="8121015" cy="829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0" hangingPunc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altLang="en-US" sz="3200" b="1">
                <a:solidFill>
                  <a:srgbClr val="000000"/>
                </a:solidFill>
                <a:ea typeface="楷体" panose="02010609060101010101" pitchFamily="49" charset="-122"/>
              </a:rPr>
              <a:t>兽不足道</a:t>
            </a:r>
            <a:r>
              <a:rPr lang="zh-CN" altLang="zh-CN" sz="3200" b="1"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此人何取而自贻患耶</a:t>
            </a:r>
            <a:r>
              <a:rPr lang="en-US" altLang="zh-CN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!</a:t>
            </a:r>
            <a:endParaRPr lang="en-US" altLang="zh-CN" sz="32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2217" name="矩形 10"/>
          <p:cNvSpPr>
            <a:spLocks noChangeArrowheads="1"/>
          </p:cNvSpPr>
          <p:nvPr/>
        </p:nvSpPr>
        <p:spPr bwMode="auto">
          <a:xfrm>
            <a:off x="341630" y="1091565"/>
            <a:ext cx="8597265" cy="1076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）然野心不过遁逸耳;</a:t>
            </a:r>
            <a:r>
              <a:rPr lang="zh-CN" altLang="zh-CN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阳为亲昵</a:t>
            </a:r>
            <a:r>
              <a:rPr lang="zh-CN" altLang="zh-CN" sz="3200" b="1">
                <a:sym typeface="宋体" panose="02010600030101010101" pitchFamily="2" charset="-122"/>
              </a:rPr>
              <a:t>,</a:t>
            </a:r>
            <a:r>
              <a:rPr lang="zh-CN" altLang="zh-CN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而阴怀不测</a:t>
            </a:r>
            <a:r>
              <a:rPr lang="zh-CN" altLang="zh-CN" sz="3200" b="1">
                <a:sym typeface="宋体" panose="02010600030101010101" pitchFamily="2" charset="-122"/>
              </a:rPr>
              <a:t>,</a:t>
            </a:r>
            <a:r>
              <a:rPr lang="zh-CN" altLang="zh-CN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更不止于野心矣。</a:t>
            </a:r>
            <a:endParaRPr lang="zh-CN" altLang="zh-CN" sz="32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341630" y="2167890"/>
            <a:ext cx="8597265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然而那凶恶的本性只不过是被深深地隐藏罢了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;（这两只狼）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表面上装作很亲热</a:t>
            </a:r>
            <a:r>
              <a:rPr lang="zh-CN" altLang="zh-CN" sz="3200" b="1">
                <a:solidFill>
                  <a:srgbClr val="0000FF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但背地里却心怀不轨</a:t>
            </a:r>
            <a:r>
              <a:rPr lang="zh-CN" altLang="zh-CN" sz="3200" b="1">
                <a:solidFill>
                  <a:srgbClr val="0000FF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更不是只有凶恶罢了。</a:t>
            </a:r>
            <a:endParaRPr lang="zh-CN" altLang="en-US" sz="32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7" name="Rectangle 7"/>
          <p:cNvSpPr/>
          <p:nvPr/>
        </p:nvSpPr>
        <p:spPr>
          <a:xfrm>
            <a:off x="110490" y="2241233"/>
            <a:ext cx="9051925" cy="310769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归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: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回家。          视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: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看。         布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: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用布。           数</a:t>
            </a:r>
            <a:r>
              <a:rPr lang="en-US" altLang="zh-CN" sz="2800" b="1" dirty="0">
                <a:sym typeface="+mn-ea"/>
              </a:rPr>
              <a:t>: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几。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方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: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正。        怪、异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: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感到奇怪（诧异）。         前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: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上前。</a:t>
            </a:r>
            <a:endParaRPr lang="en-US" altLang="zh-CN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曳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: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拽。        即、因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: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就。       从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: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跟从。      未几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: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一会儿。            悟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: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明白。          乃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: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才。         既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: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已经。           悉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: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全。                   若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: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好像。</a:t>
            </a:r>
            <a:endParaRPr lang="en-US" altLang="zh-CN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昔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: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从前。     稳婆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: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接生婆。     乃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: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就。     妪</a:t>
            </a:r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yù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: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中年妇女。</a:t>
            </a:r>
            <a:endParaRPr lang="en-US" altLang="zh-CN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明日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: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第二天。         置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: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放。     以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: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来。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3660" y="1165225"/>
            <a:ext cx="888873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二、阅读《聊斋志异》中</a:t>
            </a:r>
            <a:r>
              <a:rPr lang="en-US" altLang="zh-CN" sz="3200" b="1">
                <a:solidFill>
                  <a:schemeClr val="tx1"/>
                </a:solidFill>
                <a:uFillTx/>
                <a:ea typeface="PMingLiU-ExtB" panose="02020500000000000000" charset="-120"/>
              </a:rPr>
              <a:t>“</a:t>
            </a:r>
            <a:r>
              <a:rPr lang="zh-CN" altLang="en-US" sz="3200" b="1">
                <a:solidFill>
                  <a:schemeClr val="tx1"/>
                </a:solidFill>
                <a:uFillTx/>
              </a:rPr>
              <a:t>毛大福</a:t>
            </a:r>
            <a:r>
              <a:rPr lang="en-US" altLang="zh-CN" sz="3200" b="1">
                <a:solidFill>
                  <a:schemeClr val="tx1"/>
                </a:solidFill>
                <a:uFillTx/>
                <a:ea typeface="PMingLiU-ExtB" panose="02020500000000000000" charset="-120"/>
              </a:rPr>
              <a:t>”</a:t>
            </a:r>
            <a:r>
              <a:rPr lang="zh-CN" altLang="en-US" sz="3200" b="1">
                <a:solidFill>
                  <a:schemeClr val="tx1"/>
                </a:solidFill>
                <a:uFillTx/>
                <a:ea typeface="SimSun-ExtB" panose="02010609060101010101" pitchFamily="49" charset="-122"/>
              </a:rPr>
              <a:t>的故事</a:t>
            </a:r>
            <a:r>
              <a:rPr lang="zh-CN" altLang="zh-CN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,根据课文义项推测出下列划线词的意思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3" name="Rectangle 3"/>
          <p:cNvSpPr>
            <a:spLocks noGrp="1"/>
          </p:cNvSpPr>
          <p:nvPr>
            <p:ph idx="4294967295"/>
          </p:nvPr>
        </p:nvSpPr>
        <p:spPr>
          <a:xfrm>
            <a:off x="539750" y="2401888"/>
            <a:ext cx="7848600" cy="1536700"/>
          </a:xfrm>
        </p:spPr>
        <p:txBody>
          <a:bodyPr vert="horz" wrap="square" lIns="91440" tIns="45720" rIns="91440" bIns="45720" anchor="t"/>
          <a:lstStyle/>
          <a:p>
            <a:pPr algn="ctr" eaLnBrk="1" hangingPunct="1">
              <a:lnSpc>
                <a:spcPct val="130000"/>
              </a:lnSpc>
              <a:buNone/>
            </a:pPr>
            <a:r>
              <a:rPr lang="zh-CN" altLang="en-US" sz="6700" b="1" dirty="0">
                <a:latin typeface="宋体" panose="02010600030101010101" pitchFamily="2" charset="-122"/>
              </a:rPr>
              <a:t>第一课时</a:t>
            </a:r>
            <a:endParaRPr lang="zh-CN" altLang="en-US" sz="6700" b="1">
              <a:latin typeface="宋体" panose="02010600030101010101" pitchFamily="2" charset="-122"/>
            </a:endParaRPr>
          </a:p>
          <a:p>
            <a:pPr eaLnBrk="1" hangingPunct="1">
              <a:lnSpc>
                <a:spcPct val="130000"/>
              </a:lnSpc>
              <a:buNone/>
            </a:pPr>
            <a:endParaRPr lang="en-US" altLang="zh-CN" sz="41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75260" y="624523"/>
            <a:ext cx="8793163" cy="52622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400" b="1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  </a:t>
            </a:r>
            <a:r>
              <a:rPr lang="zh-CN" altLang="en-US" sz="2800" b="1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太行地区的毛大福</a:t>
            </a:r>
            <a:r>
              <a:rPr lang="en-US" altLang="zh-CN" sz="2800" b="1" noProof="1"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是个外科医生。一天</a:t>
            </a:r>
            <a:r>
              <a:rPr lang="en-US" altLang="zh-CN" sz="2800" b="1" noProof="1"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他做完手术回家</a:t>
            </a:r>
            <a:r>
              <a:rPr lang="en-US" altLang="zh-CN" sz="2800" b="1" noProof="1"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路上遇到一只狼</a:t>
            </a:r>
            <a:r>
              <a:rPr lang="en-US" altLang="zh-CN" sz="2800" b="1" noProof="1"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吐出一个包裹着的东西</a:t>
            </a:r>
            <a:r>
              <a:rPr lang="en-US" altLang="zh-CN" sz="2800" b="1" noProof="1"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蹲在路的左旁。毛大福拾起来一看</a:t>
            </a:r>
            <a:r>
              <a:rPr lang="en-US" altLang="zh-CN" sz="2800" b="1" noProof="1"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是用布裹着的几件金首饰。他正感到奇怪的时候</a:t>
            </a:r>
            <a:r>
              <a:rPr lang="en-US" altLang="zh-CN" sz="2800" b="1" noProof="1"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狼上前欢跳</a:t>
            </a:r>
            <a:r>
              <a:rPr lang="en-US" altLang="zh-CN" sz="2800" b="1" noProof="1"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轻轻拽了拽他的衣袍</a:t>
            </a:r>
            <a:r>
              <a:rPr lang="en-US" altLang="zh-CN" sz="2800" b="1" noProof="1"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noProof="1"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然后</a:t>
            </a:r>
            <a:r>
              <a:rPr lang="zh-CN" altLang="en-US" sz="2800" b="1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就离开了。可等毛大福走了一段</a:t>
            </a:r>
            <a:r>
              <a:rPr lang="en-US" altLang="zh-CN" sz="2800" b="1" noProof="1"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狼又来拽他。毛看这只狼没有恶意</a:t>
            </a:r>
            <a:r>
              <a:rPr lang="en-US" altLang="zh-CN" sz="2800" b="1" noProof="1"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就跟着它去了。一会儿</a:t>
            </a:r>
            <a:r>
              <a:rPr lang="en-US" altLang="zh-CN" sz="2800" b="1" noProof="1"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到了狼穴</a:t>
            </a:r>
            <a:r>
              <a:rPr lang="en-US" altLang="zh-CN" sz="2800" b="1" noProof="1"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noProof="1"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只</a:t>
            </a:r>
            <a:r>
              <a:rPr lang="zh-CN" altLang="en-US" sz="2800" b="1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见一只狼病卧着</a:t>
            </a:r>
            <a:r>
              <a:rPr lang="en-US" altLang="zh-CN" sz="2800" b="1" noProof="1"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仔细观察</a:t>
            </a:r>
            <a:r>
              <a:rPr lang="en-US" altLang="zh-CN" sz="2800" b="1" noProof="1"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noProof="1"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见</a:t>
            </a:r>
            <a:r>
              <a:rPr lang="zh-CN" altLang="en-US" sz="2800" b="1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它的头上有个大疮</a:t>
            </a:r>
            <a:r>
              <a:rPr lang="en-US" altLang="zh-CN" sz="2800" b="1" noProof="1"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已溃烂长蛆。毛大福明白了狼的意思</a:t>
            </a:r>
            <a:r>
              <a:rPr lang="en-US" altLang="zh-CN" sz="2800" b="1" noProof="1"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将蛆挑干净</a:t>
            </a:r>
            <a:r>
              <a:rPr lang="en-US" altLang="zh-CN" sz="2800" b="1" noProof="1"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noProof="1"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按医法</a:t>
            </a:r>
            <a:r>
              <a:rPr lang="zh-CN" altLang="en-US" sz="2800" b="1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敷上药才走了。当时天色已晚</a:t>
            </a:r>
            <a:r>
              <a:rPr lang="en-US" altLang="zh-CN" sz="2800" b="1" noProof="1"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狼远远地尾随着他。走了三四里</a:t>
            </a:r>
            <a:r>
              <a:rPr lang="en-US" altLang="zh-CN" sz="2800" b="1" noProof="1"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毛大福又遇到几只狼</a:t>
            </a:r>
            <a:r>
              <a:rPr lang="en-US" altLang="zh-CN" sz="2800" b="1" noProof="1"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嗥叫着逼向他</a:t>
            </a:r>
            <a:r>
              <a:rPr lang="en-US" altLang="zh-CN" sz="2800" b="1" noProof="1"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毛大福十分害怕。为他送行的那只狼赶紧跑进狼群</a:t>
            </a:r>
            <a:r>
              <a:rPr lang="en-US" altLang="zh-CN" sz="2800" b="1" noProof="1"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好像对它们说话一样</a:t>
            </a:r>
            <a:r>
              <a:rPr lang="en-US" altLang="zh-CN" sz="2800" b="1" noProof="1"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众狼便全都走散了。毛大福于是平安回到家。</a:t>
            </a:r>
            <a:endParaRPr lang="zh-CN" altLang="en-US" sz="2800" b="1" noProof="1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51460" y="3212465"/>
            <a:ext cx="836041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800" b="1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⑵</a:t>
            </a:r>
            <a:r>
              <a:rPr lang="zh-CN" altLang="en-US" sz="2800" b="1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结尾段中有一句</a:t>
            </a:r>
            <a:r>
              <a:rPr lang="en-US" altLang="zh-CN" sz="2800" b="1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“</a:t>
            </a:r>
            <a:r>
              <a:rPr lang="zh-CN" altLang="en-US" sz="2800" b="1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可知此事从来多有</a:t>
            </a:r>
            <a:r>
              <a:rPr lang="en-US" altLang="zh-CN" sz="2800" b="1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”</a:t>
            </a:r>
            <a:r>
              <a:rPr lang="zh-CN" altLang="en-US" sz="2800" b="1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的评论。这句话中的</a:t>
            </a:r>
            <a:r>
              <a:rPr lang="en-US" altLang="zh-CN" sz="2800" b="1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“</a:t>
            </a:r>
            <a:r>
              <a:rPr lang="zh-CN" altLang="en-US" sz="2800" b="1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此事</a:t>
            </a:r>
            <a:r>
              <a:rPr lang="en-US" altLang="zh-CN" sz="2800" b="1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”</a:t>
            </a:r>
            <a:r>
              <a:rPr lang="zh-CN" altLang="en-US" sz="2800" b="1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指什么？以这句话结尾有何作用？</a:t>
            </a:r>
            <a:endParaRPr lang="zh-CN" altLang="en-US" sz="2800" b="1" noProof="1"/>
          </a:p>
        </p:txBody>
      </p:sp>
      <p:sp>
        <p:nvSpPr>
          <p:cNvPr id="2" name="文本框 1"/>
          <p:cNvSpPr txBox="1"/>
          <p:nvPr/>
        </p:nvSpPr>
        <p:spPr>
          <a:xfrm>
            <a:off x="225425" y="404495"/>
            <a:ext cx="8693150" cy="26765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400" b="1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   </a:t>
            </a:r>
            <a:r>
              <a:rPr lang="zh-CN" altLang="en-US" sz="2800" b="1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从前有个接生婆外出归来</a:t>
            </a:r>
            <a:r>
              <a:rPr lang="en-US" altLang="zh-CN" sz="2800" b="1" noProof="1"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遇到一只狼挡道</a:t>
            </a:r>
            <a:r>
              <a:rPr lang="en-US" altLang="zh-CN" sz="2800" b="1" noProof="1"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狼牵着她的衣服好像想带她到某地去。于是就跟狼去了</a:t>
            </a:r>
            <a:r>
              <a:rPr lang="en-US" altLang="zh-CN" sz="2800" b="1" noProof="1"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到了地方</a:t>
            </a:r>
            <a:r>
              <a:rPr lang="en-US" altLang="zh-CN" sz="2800" b="1" noProof="1"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看到母狼正难产</a:t>
            </a:r>
            <a:r>
              <a:rPr lang="en-US" altLang="zh-CN" sz="2800" b="1" noProof="1"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分娩不下来。老婆婆给母狼用力拉出幼狼</a:t>
            </a:r>
            <a:r>
              <a:rPr lang="en-US" altLang="zh-CN" sz="2800" b="1" noProof="1"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产下幼狼以后</a:t>
            </a:r>
            <a:r>
              <a:rPr lang="en-US" altLang="zh-CN" sz="2800" b="1" noProof="1"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狼就把她放回来了。第二天</a:t>
            </a:r>
            <a:r>
              <a:rPr lang="en-US" altLang="zh-CN" sz="2800" b="1" noProof="1"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狼衔着鹿肉放在接生婆的家门来报答他。可见这类事从来就有很多。</a:t>
            </a:r>
            <a:endParaRPr lang="zh-CN" altLang="en-US" sz="2800" b="1" noProof="1"/>
          </a:p>
        </p:txBody>
      </p:sp>
      <p:sp>
        <p:nvSpPr>
          <p:cNvPr id="8" name="Text Box 1027"/>
          <p:cNvSpPr txBox="1"/>
          <p:nvPr/>
        </p:nvSpPr>
        <p:spPr>
          <a:xfrm>
            <a:off x="316230" y="4220845"/>
            <a:ext cx="865759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85000"/>
              </a:lnSpc>
            </a:pPr>
            <a:r>
              <a:rPr lang="en-US" altLang="zh-CN" sz="2800" b="1" dirty="0">
                <a:solidFill>
                  <a:srgbClr val="0000FF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      </a:t>
            </a:r>
            <a:r>
              <a:rPr lang="zh-CN" sz="2800" b="1" dirty="0">
                <a:solidFill>
                  <a:srgbClr val="0000FF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毛大福救治狼</a:t>
            </a:r>
            <a:r>
              <a:rPr lang="zh-CN" altLang="zh-CN" sz="2800" b="1" dirty="0">
                <a:solidFill>
                  <a:srgbClr val="0000FF"/>
                </a:solidFill>
                <a:sym typeface="宋体" panose="02010600030101010101" pitchFamily="2" charset="-122"/>
              </a:rPr>
              <a:t>,然后狼报恩的故事；</a:t>
            </a:r>
            <a:endParaRPr lang="zh-CN" altLang="zh-CN" sz="2800" b="1" dirty="0">
              <a:solidFill>
                <a:srgbClr val="0000FF"/>
              </a:solidFill>
              <a:latin typeface="Arial" panose="020B0604020202020204" pitchFamily="34" charset="0"/>
              <a:ea typeface="SimSun-ExtB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3" name="Text Box 1027"/>
          <p:cNvSpPr txBox="1"/>
          <p:nvPr/>
        </p:nvSpPr>
        <p:spPr>
          <a:xfrm>
            <a:off x="395605" y="4725035"/>
            <a:ext cx="865759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85000"/>
              </a:lnSpc>
            </a:pPr>
            <a:r>
              <a:rPr lang="en-US" altLang="zh-CN" sz="2800" b="1" dirty="0">
                <a:solidFill>
                  <a:srgbClr val="0000FF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     </a:t>
            </a:r>
            <a:r>
              <a:rPr lang="zh-CN" altLang="zh-CN" sz="2800" b="1" dirty="0">
                <a:solidFill>
                  <a:srgbClr val="0000FF"/>
                </a:solidFill>
                <a:sym typeface="宋体" panose="02010600030101010101" pitchFamily="2" charset="-122"/>
              </a:rPr>
              <a:t>稳婆为狼接生而送来鹿肉的故事。</a:t>
            </a:r>
            <a:endParaRPr lang="zh-CN" altLang="zh-CN" sz="2800" b="1" dirty="0">
              <a:solidFill>
                <a:srgbClr val="0000FF"/>
              </a:solidFill>
              <a:latin typeface="Arial" panose="020B0604020202020204" pitchFamily="34" charset="0"/>
              <a:ea typeface="SimSun-ExtB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5" name="Text Box 1027"/>
          <p:cNvSpPr txBox="1"/>
          <p:nvPr/>
        </p:nvSpPr>
        <p:spPr>
          <a:xfrm>
            <a:off x="316230" y="5228590"/>
            <a:ext cx="8657590" cy="82359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85000"/>
              </a:lnSpc>
            </a:pPr>
            <a:r>
              <a:rPr lang="en-US" altLang="zh-CN" sz="2800" b="1" dirty="0">
                <a:solidFill>
                  <a:srgbClr val="0000FF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      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作者以议论的方式总结全文</a:t>
            </a:r>
            <a:r>
              <a:rPr lang="zh-CN" altLang="zh-CN" sz="2800" b="1" dirty="0">
                <a:solidFill>
                  <a:srgbClr val="0000FF"/>
                </a:solidFill>
                <a:sym typeface="宋体" panose="02010600030101010101" pitchFamily="2" charset="-122"/>
              </a:rPr>
              <a:t>,</a:t>
            </a:r>
            <a:r>
              <a:rPr lang="zh-CN" sz="2800" b="1" dirty="0">
                <a:solidFill>
                  <a:srgbClr val="0000FF"/>
                </a:solidFill>
                <a:sym typeface="宋体" panose="02010600030101010101" pitchFamily="2" charset="-122"/>
              </a:rPr>
              <a:t>借此增加了故事的真实性</a:t>
            </a:r>
            <a:r>
              <a:rPr lang="zh-CN" altLang="zh-CN" sz="2800" b="1" dirty="0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。</a:t>
            </a:r>
            <a:endParaRPr lang="zh-CN" altLang="zh-CN" sz="2800" b="1" dirty="0">
              <a:solidFill>
                <a:srgbClr val="0000FF"/>
              </a:solidFill>
              <a:latin typeface="Arial" panose="020B0604020202020204" pitchFamily="34" charset="0"/>
              <a:ea typeface="SimSun-ExtB" panose="02010609060101010101" pitchFamily="49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3" grpId="0"/>
      <p:bldP spid="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179705" y="692785"/>
            <a:ext cx="8803640" cy="31076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 b="1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⑶</a:t>
            </a:r>
            <a:r>
              <a:rPr sz="2800" b="1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有评论家认为</a:t>
            </a:r>
            <a:r>
              <a:rPr lang="en-US" altLang="zh-CN" sz="2800" b="1"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2800" b="1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在文学作品中</a:t>
            </a:r>
            <a:r>
              <a:rPr lang="en-US" altLang="zh-CN" sz="2800" b="1"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2800" b="1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狼的意象十分复杂</a:t>
            </a:r>
            <a:r>
              <a:rPr lang="en-US" altLang="zh-CN" sz="2800" b="1"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2800" b="1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有英雄与恶魔的两个对立面。狼的意象的出现有人的主观因素</a:t>
            </a:r>
            <a:r>
              <a:rPr lang="en-US" altLang="zh-CN" sz="2800" b="1"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2800" b="1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人对狼有仇恨</a:t>
            </a:r>
            <a:r>
              <a:rPr lang="en-US" altLang="zh-CN" sz="2800" b="1"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2800" b="1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也有崇拜</a:t>
            </a:r>
            <a:r>
              <a:rPr lang="en-US" altLang="zh-CN" sz="2800" b="1"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2800" b="1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其象征意义也一直在转换。试结合课文和上述材料</a:t>
            </a:r>
            <a:r>
              <a:rPr lang="en-US" altLang="zh-CN" sz="2800" b="1"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2800" b="1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从下面的形象中选择两例</a:t>
            </a:r>
            <a:r>
              <a:rPr lang="en-US" altLang="zh-CN" sz="2800" b="1"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2800" b="1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来谈谈狼的形象。</a:t>
            </a:r>
            <a:endParaRPr sz="2800" b="1" noProof="1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r>
              <a:rPr sz="2800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A.</a:t>
            </a:r>
            <a:r>
              <a:rPr sz="2800" b="1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“屠户”狼</a:t>
            </a:r>
            <a:r>
              <a:rPr lang="en-US" sz="2800" b="1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</a:t>
            </a:r>
            <a:r>
              <a:rPr sz="2800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B.</a:t>
            </a:r>
            <a:r>
              <a:rPr sz="2800" b="1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“中山狼”</a:t>
            </a:r>
            <a:r>
              <a:rPr lang="en-US" sz="2800" b="1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</a:t>
            </a:r>
            <a:r>
              <a:rPr sz="2800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C. </a:t>
            </a:r>
            <a:r>
              <a:rPr sz="2800" b="1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“毛大福”狼</a:t>
            </a:r>
            <a:r>
              <a:rPr lang="en-US" sz="2800" b="1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</a:t>
            </a:r>
            <a:r>
              <a:rPr sz="2800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D. </a:t>
            </a:r>
            <a:r>
              <a:rPr sz="2800" b="1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“稳婆”狼</a:t>
            </a:r>
            <a:endParaRPr sz="2800" b="1" noProof="1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r>
              <a:rPr sz="2800" b="1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我选（</a:t>
            </a:r>
            <a:r>
              <a:rPr lang="en-US" sz="2800" b="1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</a:t>
            </a:r>
            <a:r>
              <a:rPr sz="2800" b="1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）和</a:t>
            </a:r>
            <a:r>
              <a:rPr sz="2800" b="1">
                <a:sym typeface="+mn-ea"/>
              </a:rPr>
              <a:t>（</a:t>
            </a:r>
            <a:r>
              <a:rPr lang="en-US" sz="2800" b="1">
                <a:sym typeface="+mn-ea"/>
              </a:rPr>
              <a:t>    </a:t>
            </a:r>
            <a:r>
              <a:rPr sz="2800" b="1">
                <a:sym typeface="+mn-ea"/>
              </a:rPr>
              <a:t>）。</a:t>
            </a:r>
            <a:endParaRPr sz="2800" b="1" noProof="1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Text Box 1027"/>
          <p:cNvSpPr txBox="1"/>
          <p:nvPr/>
        </p:nvSpPr>
        <p:spPr>
          <a:xfrm>
            <a:off x="755650" y="3284855"/>
            <a:ext cx="8089900" cy="18148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00000"/>
              </a:lnSpc>
            </a:pPr>
            <a:r>
              <a:rPr lang="en-US" altLang="zh-CN" sz="2800" b="1" dirty="0">
                <a:solidFill>
                  <a:srgbClr val="0000FF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      </a:t>
            </a:r>
            <a:r>
              <a:rPr sz="2800">
                <a:solidFill>
                  <a:srgbClr val="0000CC"/>
                </a:solidFill>
                <a:sym typeface="+mn-ea"/>
              </a:rPr>
              <a:t>A</a:t>
            </a:r>
            <a:r>
              <a:rPr lang="en-US" sz="2800">
                <a:solidFill>
                  <a:srgbClr val="0000CC"/>
                </a:solidFill>
                <a:sym typeface="+mn-ea"/>
              </a:rPr>
              <a:t>           </a:t>
            </a:r>
            <a:r>
              <a:rPr lang="en-US" sz="2800" b="1">
                <a:solidFill>
                  <a:srgbClr val="0000CC"/>
                </a:solidFill>
                <a:sym typeface="+mn-ea"/>
              </a:rPr>
              <a:t> </a:t>
            </a:r>
            <a:r>
              <a:rPr sz="2800">
                <a:solidFill>
                  <a:srgbClr val="0000CC"/>
                </a:solidFill>
                <a:sym typeface="+mn-ea"/>
              </a:rPr>
              <a:t>C</a:t>
            </a:r>
            <a:r>
              <a:rPr lang="en-US" sz="2800">
                <a:solidFill>
                  <a:srgbClr val="0000CC"/>
                </a:solidFill>
                <a:sym typeface="+mn-ea"/>
              </a:rPr>
              <a:t>       </a:t>
            </a:r>
            <a:r>
              <a:rPr lang="zh-CN" sz="2800" b="1" dirty="0">
                <a:solidFill>
                  <a:srgbClr val="0000FF"/>
                </a:solidFill>
                <a:sym typeface="宋体" panose="02010600030101010101" pitchFamily="2" charset="-122"/>
              </a:rPr>
              <a:t>《狼》这篇课文所塑造的狼的形象是残忍、狡猾的。而毛大福所遇到的狼却是知恩图报的</a:t>
            </a:r>
            <a:r>
              <a:rPr lang="zh-CN" altLang="zh-CN" sz="2800" b="1" dirty="0">
                <a:solidFill>
                  <a:srgbClr val="0000FF"/>
                </a:solidFill>
                <a:sym typeface="宋体" panose="02010600030101010101" pitchFamily="2" charset="-122"/>
              </a:rPr>
              <a:t>,</a:t>
            </a:r>
            <a:r>
              <a:rPr lang="zh-CN" sz="2800" b="1" dirty="0">
                <a:solidFill>
                  <a:srgbClr val="0000FF"/>
                </a:solidFill>
                <a:sym typeface="宋体" panose="02010600030101010101" pitchFamily="2" charset="-122"/>
              </a:rPr>
              <a:t>其中包含着作者对狼的肯定</a:t>
            </a:r>
            <a:r>
              <a:rPr lang="zh-CN" altLang="zh-CN" sz="2800" b="1" dirty="0">
                <a:solidFill>
                  <a:srgbClr val="0000FF"/>
                </a:solidFill>
                <a:sym typeface="宋体" panose="02010600030101010101" pitchFamily="2" charset="-122"/>
              </a:rPr>
              <a:t>,</a:t>
            </a:r>
            <a:r>
              <a:rPr lang="zh-CN" sz="2800" b="1" dirty="0">
                <a:solidFill>
                  <a:srgbClr val="0000FF"/>
                </a:solidFill>
                <a:sym typeface="宋体" panose="02010600030101010101" pitchFamily="2" charset="-122"/>
              </a:rPr>
              <a:t>暗示某些人连狼都不如</a:t>
            </a:r>
            <a:r>
              <a:rPr lang="zh-CN" altLang="zh-CN" sz="2800" b="1" dirty="0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。</a:t>
            </a:r>
            <a:endParaRPr lang="zh-CN" altLang="zh-CN" sz="2800" b="1" dirty="0">
              <a:solidFill>
                <a:srgbClr val="0000FF"/>
              </a:solidFill>
              <a:latin typeface="Arial" panose="020B0604020202020204" pitchFamily="34" charset="0"/>
              <a:ea typeface="SimSun-ExtB" panose="02010609060101010101" pitchFamily="49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9" name="Text Box 2"/>
          <p:cNvSpPr txBox="1">
            <a:spLocks noChangeArrowheads="1"/>
          </p:cNvSpPr>
          <p:nvPr/>
        </p:nvSpPr>
        <p:spPr bwMode="auto">
          <a:xfrm>
            <a:off x="755651" y="4842801"/>
            <a:ext cx="7777162" cy="1383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 eaLnBrk="0" hangingPunct="0">
              <a:defRPr sz="12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要求：</a:t>
            </a:r>
            <a:r>
              <a:rPr lang="en-US" altLang="zh-CN" sz="2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不要逐字逐句翻译</a:t>
            </a:r>
            <a:r>
              <a:rPr lang="zh-CN" altLang="zh-CN" sz="2800" b="1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尽量用自己的话说。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zh-CN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故事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要曲折</a:t>
            </a:r>
            <a:r>
              <a:rPr lang="zh-CN" altLang="zh-CN" sz="2800" b="1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zh-CN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有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开端、发展、高潮、结局。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8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en-US" altLang="zh-CN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注意描绘屠户的心理变化及杀狼时的动作。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9940" name="Picture 3" descr="hxx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538" y="1468041"/>
            <a:ext cx="1814512" cy="10941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41" name="Picture 4" descr="hxx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2138" y="1447801"/>
            <a:ext cx="1871662" cy="11370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42" name="Picture 5" descr="hxx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7088" y="1465661"/>
            <a:ext cx="1822450" cy="1077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43" name="Picture 6" descr="hxx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7126" y="2672954"/>
            <a:ext cx="2003425" cy="1108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44" name="Picture 7" descr="hxx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1689" y="2672954"/>
            <a:ext cx="2003425" cy="1101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945" name="Text Box 8"/>
          <p:cNvSpPr txBox="1">
            <a:spLocks noChangeArrowheads="1"/>
          </p:cNvSpPr>
          <p:nvPr/>
        </p:nvSpPr>
        <p:spPr bwMode="auto">
          <a:xfrm>
            <a:off x="395288" y="3860641"/>
            <a:ext cx="8039100" cy="953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2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三</a:t>
            </a:r>
            <a:r>
              <a:rPr lang="en-US" altLang="zh-CN" sz="2800" b="1" dirty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en-US" sz="2800" b="1" dirty="0" smtClean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请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结合图片适当想象</a:t>
            </a:r>
            <a:r>
              <a:rPr lang="zh-CN" altLang="zh-CN" sz="2800" b="1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将课文改编成一篇白话故事</a:t>
            </a:r>
            <a:r>
              <a:rPr lang="zh-CN" altLang="zh-CN" sz="2800" b="1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注意环境、神态、动作、心理描写。</a:t>
            </a:r>
            <a:endParaRPr lang="zh-CN" altLang="en-US" sz="2800" b="1" dirty="0">
              <a:solidFill>
                <a:schemeClr val="tx1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99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99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9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Text Box 2"/>
          <p:cNvSpPr txBox="1">
            <a:spLocks noChangeArrowheads="1"/>
          </p:cNvSpPr>
          <p:nvPr/>
        </p:nvSpPr>
        <p:spPr bwMode="auto">
          <a:xfrm>
            <a:off x="467360" y="908685"/>
            <a:ext cx="8051800" cy="4297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 eaLnBrk="0" hangingPunct="0">
              <a:defRPr sz="12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ts val="4100"/>
              </a:lnSpc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提示：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ts val="4100"/>
              </a:lnSpc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开头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可通过自然环境描写突出屠户的紧张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心理。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ts val="4100"/>
              </a:lnSpc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  <a:r>
              <a:rPr lang="en-US" altLang="zh-CN" sz="2800" b="1" dirty="0" smtClean="0"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“</a:t>
            </a:r>
            <a:r>
              <a:rPr lang="zh-CN" altLang="en-US" sz="2800" b="1" dirty="0"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投以骨</a:t>
            </a:r>
            <a:r>
              <a:rPr lang="en-US" altLang="zh-CN" sz="2800" b="1" dirty="0"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”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时</a:t>
            </a:r>
            <a:r>
              <a:rPr lang="zh-CN" altLang="zh-CN" sz="2800" b="1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屠户的心理活动。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ts val="4100"/>
              </a:lnSpc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屠户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看到麦场时的心理。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ts val="4100"/>
              </a:lnSpc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屠户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杀狼的经过。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ts val="4100"/>
              </a:lnSpc>
              <a:buFont typeface="Arial" panose="020B0604020202020204" pitchFamily="34" charset="0"/>
              <a:buNone/>
            </a:pPr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两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狼的动作、神态描写。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 eaLnBrk="1" hangingPunct="1">
              <a:lnSpc>
                <a:spcPts val="4100"/>
              </a:lnSpc>
            </a:pPr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6.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结尾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可呼应开头</a:t>
            </a:r>
            <a:r>
              <a:rPr lang="zh-CN" altLang="zh-CN" sz="2800" b="1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通过自然环境的描写反衬屠户得胜而归的喜悦心情。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0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2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9213" y="406083"/>
            <a:ext cx="8783637" cy="10763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四、课外阅读《聊斋志异》中另两则</a:t>
            </a:r>
            <a:r>
              <a:rPr lang="en-US" altLang="zh-CN" sz="3200" b="1">
                <a:solidFill>
                  <a:schemeClr val="tx1"/>
                </a:solidFill>
                <a:uFillTx/>
                <a:ea typeface="SimSun-ExtB" panose="02010609060101010101" pitchFamily="49" charset="-122"/>
              </a:rPr>
              <a:t>“</a:t>
            </a:r>
            <a:r>
              <a:rPr lang="zh-CN" altLang="en-US" sz="3200" b="1">
                <a:solidFill>
                  <a:schemeClr val="tx1"/>
                </a:solidFill>
                <a:uFillTx/>
                <a:ea typeface="SimSun-ExtB" panose="02010609060101010101" pitchFamily="49" charset="-122"/>
              </a:rPr>
              <a:t>屠户智勇杀狼</a:t>
            </a:r>
            <a:r>
              <a:rPr lang="en-US" altLang="zh-CN" sz="3200" b="1">
                <a:solidFill>
                  <a:schemeClr val="tx1"/>
                </a:solidFill>
                <a:uFillTx/>
                <a:ea typeface="SimSun-ExtB" panose="02010609060101010101" pitchFamily="49" charset="-122"/>
              </a:rPr>
              <a:t>”</a:t>
            </a:r>
            <a:r>
              <a:rPr lang="zh-CN" altLang="en-US" sz="3200" b="1">
                <a:solidFill>
                  <a:schemeClr val="tx1"/>
                </a:solidFill>
                <a:uFillTx/>
                <a:ea typeface="SimSun-ExtB" panose="02010609060101010101" pitchFamily="49" charset="-122"/>
              </a:rPr>
              <a:t>的故事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24258" name="文本框 99"/>
          <p:cNvSpPr txBox="1">
            <a:spLocks noChangeArrowheads="1"/>
          </p:cNvSpPr>
          <p:nvPr/>
        </p:nvSpPr>
        <p:spPr bwMode="auto">
          <a:xfrm>
            <a:off x="49530" y="1482725"/>
            <a:ext cx="9166225" cy="48742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>
              <a:lnSpc>
                <a:spcPct val="110000"/>
              </a:lnSpc>
              <a:buFont typeface="Arial" panose="020B0604020202020204" pitchFamily="34" charset="0"/>
              <a:buNone/>
            </a:pPr>
            <a:r>
              <a:rPr lang="zh-CN" altLang="en-US" sz="20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狼（第一则）</a:t>
            </a:r>
            <a:endParaRPr lang="zh-CN" altLang="en-US" sz="2800" b="1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sym typeface="+mn-ea"/>
              </a:rPr>
              <a:t>货</a:t>
            </a:r>
            <a:r>
              <a:rPr lang="zh-CN" altLang="en-US" sz="2800" b="1">
                <a:sym typeface="宋体" panose="02010600030101010101" pitchFamily="2" charset="-122"/>
              </a:rPr>
              <a:t>:出</a:t>
            </a:r>
            <a:r>
              <a:rPr lang="zh-CN" altLang="en-US" sz="2800" b="1">
                <a:sym typeface="+mn-ea"/>
              </a:rPr>
              <a:t>卖。             欻</a:t>
            </a:r>
            <a:r>
              <a:rPr lang="en-US" altLang="zh-CN" sz="2800">
                <a:solidFill>
                  <a:srgbClr val="FF0000"/>
                </a:solidFill>
                <a:sym typeface="+mn-ea"/>
              </a:rPr>
              <a:t>xū</a:t>
            </a:r>
            <a:r>
              <a:rPr lang="zh-CN" altLang="en-US" sz="2800" b="1">
                <a:sym typeface="宋体" panose="02010600030101010101" pitchFamily="2" charset="-122"/>
              </a:rPr>
              <a:t>:</a:t>
            </a:r>
            <a:r>
              <a:rPr lang="zh-CN" altLang="en-US" sz="2800" b="1">
                <a:sym typeface="+mn-ea"/>
              </a:rPr>
              <a:t>突然。            瞰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kàn</a:t>
            </a:r>
            <a:r>
              <a:rPr lang="zh-CN" altLang="en-US" sz="2800" b="1">
                <a:sym typeface="宋体" panose="02010600030101010101" pitchFamily="2" charset="-122"/>
              </a:rPr>
              <a:t>:</a:t>
            </a:r>
            <a:r>
              <a:rPr lang="zh-CN" altLang="en-US" sz="2800" b="1">
                <a:sym typeface="+mn-ea"/>
              </a:rPr>
              <a:t>窥视。        </a:t>
            </a:r>
            <a:endParaRPr lang="zh-CN" altLang="en-US" sz="2800" b="1"/>
          </a:p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sym typeface="+mn-ea"/>
              </a:rPr>
              <a:t>示</a:t>
            </a:r>
            <a:r>
              <a:rPr lang="zh-CN" altLang="en-US" sz="2800" b="1">
                <a:sym typeface="宋体" panose="02010600030101010101" pitchFamily="2" charset="-122"/>
              </a:rPr>
              <a:t>:</a:t>
            </a:r>
            <a:r>
              <a:rPr lang="zh-CN" altLang="en-US" sz="2800" b="1">
                <a:sym typeface="+mn-ea"/>
              </a:rPr>
              <a:t>给</a:t>
            </a:r>
            <a:r>
              <a:rPr lang="en-US" altLang="zh-CN" sz="2800" b="1">
                <a:latin typeface="宋体" panose="02010600030101010101" pitchFamily="2" charset="-122"/>
                <a:sym typeface="+mn-ea"/>
              </a:rPr>
              <a:t>……</a:t>
            </a:r>
            <a:r>
              <a:rPr lang="zh-CN" altLang="en-US" sz="2800" b="1">
                <a:sym typeface="+mn-ea"/>
              </a:rPr>
              <a:t>看。               </a:t>
            </a:r>
            <a:r>
              <a:rPr lang="zh-CN" altLang="en-US" sz="2800" b="1">
                <a:solidFill>
                  <a:srgbClr val="000000"/>
                </a:solidFill>
              </a:rPr>
              <a:t>少</a:t>
            </a:r>
            <a:r>
              <a:rPr lang="en-US" altLang="zh-CN" sz="2800" b="1">
                <a:solidFill>
                  <a:srgbClr val="000000"/>
                </a:solidFill>
              </a:rPr>
              <a:t>:</a:t>
            </a:r>
            <a:r>
              <a:rPr lang="zh-CN" altLang="en-US" sz="2800" b="1">
                <a:solidFill>
                  <a:srgbClr val="000000"/>
                </a:solidFill>
              </a:rPr>
              <a:t>稍稍。               </a:t>
            </a:r>
            <a:r>
              <a:rPr lang="zh-CN" altLang="en-US" sz="2800" b="1">
                <a:sym typeface="+mn-ea"/>
              </a:rPr>
              <a:t>却</a:t>
            </a:r>
            <a:r>
              <a:rPr lang="zh-CN" altLang="en-US" sz="2800" b="1">
                <a:sym typeface="宋体" panose="02010600030101010101" pitchFamily="2" charset="-122"/>
              </a:rPr>
              <a:t>:</a:t>
            </a:r>
            <a:r>
              <a:rPr lang="zh-CN" altLang="en-US" sz="2800" b="1">
                <a:sym typeface="+mn-ea"/>
              </a:rPr>
              <a:t>退。 　  及</a:t>
            </a:r>
            <a:r>
              <a:rPr lang="zh-CN" altLang="en-US" sz="2800" b="1">
                <a:sym typeface="宋体" panose="02010600030101010101" pitchFamily="2" charset="-122"/>
              </a:rPr>
              <a:t>:</a:t>
            </a:r>
            <a:r>
              <a:rPr lang="zh-CN" altLang="en-US" sz="2800" b="1">
                <a:sym typeface="+mn-ea"/>
              </a:rPr>
              <a:t>等到。          走</a:t>
            </a:r>
            <a:r>
              <a:rPr lang="zh-CN" altLang="en-US" sz="2800" b="1">
                <a:sym typeface="宋体" panose="02010600030101010101" pitchFamily="2" charset="-122"/>
              </a:rPr>
              <a:t>:</a:t>
            </a:r>
            <a:r>
              <a:rPr lang="zh-CN" altLang="en-US" sz="2800" b="1">
                <a:sym typeface="+mn-ea"/>
              </a:rPr>
              <a:t>跑。       念</a:t>
            </a:r>
            <a:r>
              <a:rPr lang="zh-CN" altLang="en-US" sz="2800" b="1">
                <a:sym typeface="宋体" panose="02010600030101010101" pitchFamily="2" charset="-122"/>
              </a:rPr>
              <a:t>:</a:t>
            </a:r>
            <a:r>
              <a:rPr lang="zh-CN" altLang="en-US" sz="2800" b="1">
                <a:sym typeface="+mn-ea"/>
              </a:rPr>
              <a:t>想。 　姑</a:t>
            </a:r>
            <a:r>
              <a:rPr lang="zh-CN" altLang="en-US" b="1">
                <a:sym typeface="宋体" panose="02010600030101010101" pitchFamily="2" charset="-122"/>
              </a:rPr>
              <a:t>:</a:t>
            </a:r>
            <a:r>
              <a:rPr lang="zh-CN" altLang="en-US" sz="2800" b="1">
                <a:sym typeface="+mn-ea"/>
              </a:rPr>
              <a:t>姑且。</a:t>
            </a:r>
            <a:endParaRPr lang="zh-CN" altLang="en-US" sz="2800" b="1">
              <a:sym typeface="+mn-ea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sym typeface="+mn-ea"/>
              </a:rPr>
              <a:t>诸</a:t>
            </a:r>
            <a:r>
              <a:rPr lang="zh-CN" altLang="en-US" sz="2800" b="1">
                <a:sym typeface="宋体" panose="02010600030101010101" pitchFamily="2" charset="-122"/>
              </a:rPr>
              <a:t>:</a:t>
            </a:r>
            <a:r>
              <a:rPr lang="zh-CN" altLang="en-US" sz="2800" b="1">
                <a:sym typeface="+mn-ea"/>
              </a:rPr>
              <a:t>之于。            蚤</a:t>
            </a:r>
            <a:r>
              <a:rPr lang="zh-CN" altLang="en-US" sz="2800" b="1">
                <a:sym typeface="宋体" panose="02010600030101010101" pitchFamily="2" charset="-122"/>
              </a:rPr>
              <a:t>:同</a:t>
            </a:r>
            <a:r>
              <a:rPr lang="zh-CN" altLang="en-US" sz="2800" b="1">
                <a:ea typeface="SimSun-ExtB" panose="02010609060101010101" pitchFamily="49" charset="-122"/>
                <a:sym typeface="微软雅黑" panose="020B0503020204020204" pitchFamily="34" charset="-122"/>
              </a:rPr>
              <a:t>“</a:t>
            </a:r>
            <a:r>
              <a:rPr lang="zh-CN" altLang="en-US" sz="2800" b="1">
                <a:sym typeface="宋体" panose="02010600030101010101" pitchFamily="2" charset="-122"/>
              </a:rPr>
              <a:t>早</a:t>
            </a:r>
            <a:r>
              <a:rPr lang="en-US" altLang="zh-CN" sz="2800" b="1">
                <a:ea typeface="SimSun-ExtB" panose="02010609060101010101" pitchFamily="49" charset="-122"/>
                <a:sym typeface="微软雅黑" panose="020B0503020204020204" pitchFamily="34" charset="-122"/>
              </a:rPr>
              <a:t>”</a:t>
            </a:r>
            <a:r>
              <a:rPr lang="zh-CN" altLang="zh-CN" sz="2800" b="1"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ym typeface="+mn-ea"/>
              </a:rPr>
              <a:t>早晨</a:t>
            </a:r>
            <a:r>
              <a:rPr lang="zh-CN" altLang="en-US" sz="2800" b="1">
                <a:sym typeface="宋体" panose="02010600030101010101" pitchFamily="2" charset="-122"/>
              </a:rPr>
              <a:t>。                </a:t>
            </a:r>
            <a:r>
              <a:rPr lang="zh-CN" altLang="en-US" sz="2800" b="1">
                <a:sym typeface="+mn-ea"/>
              </a:rPr>
              <a:t>遂、乃</a:t>
            </a:r>
            <a:r>
              <a:rPr lang="zh-CN" altLang="en-US" sz="2800" b="1">
                <a:sym typeface="宋体" panose="02010600030101010101" pitchFamily="2" charset="-122"/>
              </a:rPr>
              <a:t>:</a:t>
            </a:r>
            <a:r>
              <a:rPr lang="zh-CN" altLang="en-US" sz="2800" b="1">
                <a:sym typeface="+mn-ea"/>
              </a:rPr>
              <a:t>就。              径</a:t>
            </a:r>
            <a:r>
              <a:rPr lang="zh-CN" altLang="en-US" b="1">
                <a:sym typeface="宋体" panose="02010600030101010101" pitchFamily="2" charset="-122"/>
              </a:rPr>
              <a:t>:</a:t>
            </a:r>
            <a:r>
              <a:rPr lang="zh-CN" altLang="en-US" sz="2800" b="1">
                <a:sym typeface="宋体" panose="02010600030101010101" pitchFamily="2" charset="-122"/>
              </a:rPr>
              <a:t>径直。             </a:t>
            </a:r>
            <a:r>
              <a:rPr lang="zh-CN" altLang="en-US" sz="2800" b="1">
                <a:sym typeface="+mn-ea"/>
              </a:rPr>
              <a:t>昧</a:t>
            </a:r>
            <a:r>
              <a:rPr lang="en-US" altLang="zh-CN" sz="2800">
                <a:solidFill>
                  <a:srgbClr val="FF0000"/>
                </a:solidFill>
                <a:sym typeface="+mn-ea"/>
              </a:rPr>
              <a:t>m</a:t>
            </a:r>
            <a:r>
              <a:rPr lang="en-US" altLang="en-US" sz="2800">
                <a:solidFill>
                  <a:srgbClr val="FF0000"/>
                </a:solidFill>
                <a:sym typeface="+mn-ea"/>
              </a:rPr>
              <a:t>è</a:t>
            </a:r>
            <a:r>
              <a:rPr lang="en-US" altLang="zh-CN" sz="2800">
                <a:solidFill>
                  <a:srgbClr val="FF0000"/>
                </a:solidFill>
                <a:sym typeface="+mn-ea"/>
              </a:rPr>
              <a:t>i</a:t>
            </a:r>
            <a:r>
              <a:rPr lang="zh-CN" altLang="en-US" sz="2800" b="1">
                <a:sym typeface="+mn-ea"/>
              </a:rPr>
              <a:t>爽</a:t>
            </a:r>
            <a:r>
              <a:rPr lang="zh-CN" altLang="en-US" sz="2800" b="1">
                <a:sym typeface="宋体" panose="02010600030101010101" pitchFamily="2" charset="-122"/>
              </a:rPr>
              <a:t>:</a:t>
            </a:r>
            <a:r>
              <a:rPr lang="zh-CN" altLang="en-US" sz="2800" b="1">
                <a:sym typeface="+mn-ea"/>
              </a:rPr>
              <a:t>黎明。 　　         缢</a:t>
            </a:r>
            <a:r>
              <a:rPr lang="en-US" altLang="zh-CN" sz="2800">
                <a:solidFill>
                  <a:srgbClr val="FF0000"/>
                </a:solidFill>
                <a:sym typeface="+mn-ea"/>
              </a:rPr>
              <a:t>yì</a:t>
            </a:r>
            <a:r>
              <a:rPr lang="zh-CN" altLang="en-US" sz="2800" b="1">
                <a:sym typeface="宋体" panose="02010600030101010101" pitchFamily="2" charset="-122"/>
              </a:rPr>
              <a:t>:</a:t>
            </a:r>
            <a:r>
              <a:rPr lang="zh-CN" altLang="en-US" sz="2800" b="1">
                <a:sym typeface="+mn-ea"/>
              </a:rPr>
              <a:t>吊死。                状</a:t>
            </a:r>
            <a:r>
              <a:rPr lang="zh-CN" altLang="en-US" b="1">
                <a:sym typeface="宋体" panose="02010600030101010101" pitchFamily="2" charset="-122"/>
              </a:rPr>
              <a:t>:</a:t>
            </a:r>
            <a:r>
              <a:rPr lang="zh-CN" altLang="en-US" sz="2800" b="1">
                <a:sym typeface="+mn-ea"/>
              </a:rPr>
              <a:t>样子。             骇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hài</a:t>
            </a:r>
            <a:r>
              <a:rPr lang="zh-CN" altLang="en-US" sz="2800" b="1">
                <a:sym typeface="宋体" panose="02010600030101010101" pitchFamily="2" charset="-122"/>
              </a:rPr>
              <a:t>:</a:t>
            </a:r>
            <a:r>
              <a:rPr lang="zh-CN" altLang="en-US" sz="2800" b="1">
                <a:sym typeface="+mn-ea"/>
              </a:rPr>
              <a:t>害怕。                逡</a:t>
            </a:r>
            <a:r>
              <a:rPr lang="en-US" altLang="zh-CN" sz="2800">
                <a:solidFill>
                  <a:srgbClr val="FF0000"/>
                </a:solidFill>
                <a:sym typeface="+mn-ea"/>
              </a:rPr>
              <a:t>qūn</a:t>
            </a:r>
            <a:r>
              <a:rPr lang="zh-CN" altLang="en-US" sz="2800" b="1">
                <a:sym typeface="+mn-ea"/>
              </a:rPr>
              <a:t>巡</a:t>
            </a:r>
            <a:r>
              <a:rPr lang="zh-CN" altLang="en-US" sz="2800" b="1">
                <a:sym typeface="宋体" panose="02010600030101010101" pitchFamily="2" charset="-122"/>
              </a:rPr>
              <a:t>:徘徊</a:t>
            </a:r>
            <a:r>
              <a:rPr lang="zh-CN" altLang="en-US" sz="2800" b="1">
                <a:sym typeface="+mn-ea"/>
              </a:rPr>
              <a:t>。              近</a:t>
            </a:r>
            <a:r>
              <a:rPr lang="zh-CN" altLang="en-US" sz="2800" b="1">
                <a:sym typeface="宋体" panose="02010600030101010101" pitchFamily="2" charset="-122"/>
              </a:rPr>
              <a:t>:</a:t>
            </a:r>
            <a:r>
              <a:rPr lang="zh-CN" altLang="en-US" sz="2800" b="1">
                <a:sym typeface="+mn-ea"/>
              </a:rPr>
              <a:t>走近。             视</a:t>
            </a:r>
            <a:r>
              <a:rPr lang="zh-CN" altLang="en-US" sz="2800" b="1">
                <a:sym typeface="宋体" panose="02010600030101010101" pitchFamily="2" charset="-122"/>
              </a:rPr>
              <a:t>:</a:t>
            </a:r>
            <a:r>
              <a:rPr lang="zh-CN" altLang="en-US" sz="2800" b="1">
                <a:sym typeface="+mn-ea"/>
              </a:rPr>
              <a:t>看。                细审</a:t>
            </a:r>
            <a:r>
              <a:rPr lang="zh-CN" altLang="en-US" sz="2800" b="1">
                <a:sym typeface="宋体" panose="02010600030101010101" pitchFamily="2" charset="-122"/>
              </a:rPr>
              <a:t>:</a:t>
            </a:r>
            <a:r>
              <a:rPr lang="zh-CN" altLang="en-US" sz="2800" b="1">
                <a:sym typeface="+mn-ea"/>
              </a:rPr>
              <a:t>仔细观察。                昂</a:t>
            </a:r>
            <a:r>
              <a:rPr lang="zh-CN" altLang="en-US" sz="2800" b="1">
                <a:sym typeface="宋体" panose="02010600030101010101" pitchFamily="2" charset="-122"/>
              </a:rPr>
              <a:t>:</a:t>
            </a:r>
            <a:r>
              <a:rPr lang="zh-CN" altLang="en-US" sz="2800" b="1">
                <a:sym typeface="+mn-ea"/>
              </a:rPr>
              <a:t>昂贵。             直</a:t>
            </a:r>
            <a:r>
              <a:rPr lang="zh-CN" altLang="en-US" sz="2800" b="1">
                <a:sym typeface="宋体" panose="02010600030101010101" pitchFamily="2" charset="-122"/>
              </a:rPr>
              <a:t>:</a:t>
            </a:r>
            <a:r>
              <a:rPr lang="zh-CN" altLang="en-US" sz="2800" b="1">
                <a:sym typeface="+mn-ea"/>
              </a:rPr>
              <a:t>同</a:t>
            </a:r>
            <a:r>
              <a:rPr lang="zh-CN" altLang="en-US" sz="2800" b="1">
                <a:ea typeface="SimSun-ExtB" panose="02010609060101010101" pitchFamily="49" charset="-122"/>
                <a:sym typeface="微软雅黑" panose="020B0503020204020204" pitchFamily="34" charset="-122"/>
              </a:rPr>
              <a:t>“</a:t>
            </a:r>
            <a:r>
              <a:rPr lang="zh-CN" altLang="en-US" sz="2800" b="1">
                <a:sym typeface="+mn-ea"/>
              </a:rPr>
              <a:t>值</a:t>
            </a:r>
            <a:r>
              <a:rPr lang="en-US" altLang="zh-CN" sz="2800" b="1">
                <a:ea typeface="SimSun-ExtB" panose="02010609060101010101" pitchFamily="49" charset="-122"/>
                <a:sym typeface="微软雅黑" panose="020B0503020204020204" pitchFamily="34" charset="-122"/>
              </a:rPr>
              <a:t>”</a:t>
            </a:r>
            <a:r>
              <a:rPr lang="zh-CN" altLang="zh-CN" sz="2800" b="1"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ym typeface="+mn-ea"/>
              </a:rPr>
              <a:t>价值。              余</a:t>
            </a:r>
            <a:r>
              <a:rPr lang="zh-CN" altLang="en-US" b="1">
                <a:sym typeface="宋体" panose="02010600030101010101" pitchFamily="2" charset="-122"/>
              </a:rPr>
              <a:t>:</a:t>
            </a:r>
            <a:r>
              <a:rPr lang="zh-CN" altLang="en-US" sz="2800" b="1">
                <a:sym typeface="+mn-ea"/>
              </a:rPr>
              <a:t>多。                小裕</a:t>
            </a:r>
            <a:r>
              <a:rPr lang="zh-CN" altLang="en-US" sz="2800" b="1">
                <a:sym typeface="宋体" panose="02010600030101010101" pitchFamily="2" charset="-122"/>
              </a:rPr>
              <a:t>:</a:t>
            </a:r>
            <a:r>
              <a:rPr lang="zh-CN" altLang="en-US" sz="2800" b="1">
                <a:sym typeface="+mn-ea"/>
              </a:rPr>
              <a:t>发小财。          缘</a:t>
            </a:r>
            <a:r>
              <a:rPr lang="zh-CN" altLang="en-US" sz="2800" b="1">
                <a:sym typeface="宋体" panose="02010600030101010101" pitchFamily="2" charset="-122"/>
              </a:rPr>
              <a:t>:沿着</a:t>
            </a:r>
            <a:r>
              <a:rPr lang="zh-CN" altLang="en-US" sz="2800" b="1">
                <a:sym typeface="+mn-ea"/>
              </a:rPr>
              <a:t>。             罹</a:t>
            </a:r>
            <a:r>
              <a:rPr lang="en-US" altLang="zh-CN" sz="2800">
                <a:solidFill>
                  <a:srgbClr val="FF0000"/>
                </a:solidFill>
                <a:sym typeface="+mn-ea"/>
              </a:rPr>
              <a:t>l</a:t>
            </a:r>
            <a:r>
              <a:rPr lang="en-US" altLang="en-US" sz="2800">
                <a:solidFill>
                  <a:srgbClr val="FF0000"/>
                </a:solidFill>
                <a:sym typeface="+mn-ea"/>
              </a:rPr>
              <a:t>í</a:t>
            </a:r>
            <a:r>
              <a:rPr lang="zh-CN" altLang="en-US" sz="2800" b="1">
                <a:sym typeface="宋体" panose="02010600030101010101" pitchFamily="2" charset="-122"/>
              </a:rPr>
              <a:t>:</a:t>
            </a:r>
            <a:r>
              <a:rPr lang="zh-CN" altLang="en-US" sz="2800" b="1">
                <a:sym typeface="+mn-ea"/>
              </a:rPr>
              <a:t>遭遇。</a:t>
            </a:r>
            <a:endParaRPr lang="zh-CN" altLang="en-US" sz="2800" b="1">
              <a:sym typeface="+mn-ea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sym typeface="+mn-ea"/>
              </a:rPr>
              <a:t>     沿着木头找鱼</a:t>
            </a:r>
            <a:r>
              <a:rPr lang="zh-CN" altLang="zh-CN" sz="2800" b="1"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ym typeface="+mn-ea"/>
              </a:rPr>
              <a:t>狼（想吃肉却）遭遇不幸</a:t>
            </a:r>
            <a:r>
              <a:rPr lang="zh-CN" altLang="zh-CN" sz="2800" b="1">
                <a:sym typeface="宋体" panose="02010600030101010101" pitchFamily="2" charset="-122"/>
              </a:rPr>
              <a:t>,也太</a:t>
            </a:r>
            <a:r>
              <a:rPr lang="zh-CN" altLang="en-US" sz="2800" b="1">
                <a:sym typeface="+mn-ea"/>
              </a:rPr>
              <a:t>可笑了！</a:t>
            </a:r>
            <a:endParaRPr lang="zh-CN" altLang="en-US" sz="2800" b="1">
              <a:sym typeface="+mn-ea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42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42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4258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306" name="文本框 99"/>
          <p:cNvSpPr txBox="1">
            <a:spLocks noChangeArrowheads="1"/>
          </p:cNvSpPr>
          <p:nvPr/>
        </p:nvSpPr>
        <p:spPr bwMode="auto">
          <a:xfrm>
            <a:off x="15558" y="583565"/>
            <a:ext cx="9128125" cy="29343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>
              <a:lnSpc>
                <a:spcPct val="110000"/>
              </a:lnSpc>
              <a:buFont typeface="Arial" panose="020B0604020202020204" pitchFamily="34" charset="0"/>
              <a:buNone/>
            </a:pPr>
            <a:r>
              <a:rPr lang="zh-CN" altLang="en-US" sz="2000">
                <a:solidFill>
                  <a:srgbClr val="000000"/>
                </a:solidFill>
                <a:latin typeface="宋体" panose="02010600030101010101" pitchFamily="2" charset="-122"/>
              </a:rPr>
              <a:t>　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狼（第三则）</a:t>
            </a:r>
            <a:endParaRPr lang="zh-CN" altLang="en-US" sz="2800" b="1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eaLnBrk="0" hangingPunct="0">
              <a:lnSpc>
                <a:spcPct val="110000"/>
              </a:lnSpc>
              <a:buFont typeface="Arial" panose="020B0604020202020204" pitchFamily="34" charset="0"/>
              <a:buNone/>
            </a:pPr>
            <a:r>
              <a:rPr lang="zh-CN" altLang="zh-CN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【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注释</a:t>
            </a:r>
            <a:r>
              <a:rPr lang="zh-CN" altLang="zh-CN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】</a:t>
            </a:r>
            <a:r>
              <a:rPr lang="zh-CN" altLang="en-US" sz="2800" b="1">
                <a:sym typeface="+mn-ea"/>
              </a:rPr>
              <a:t>为</a:t>
            </a:r>
            <a:r>
              <a:rPr lang="zh-CN" altLang="en-US" sz="2800">
                <a:solidFill>
                  <a:srgbClr val="FF0000"/>
                </a:solidFill>
                <a:sym typeface="+mn-ea"/>
              </a:rPr>
              <a:t>wèi</a:t>
            </a:r>
            <a:r>
              <a:rPr lang="en-US" altLang="zh-CN" sz="2800" b="1">
                <a:latin typeface="宋体" panose="02010600030101010101" pitchFamily="2" charset="-122"/>
                <a:sym typeface="+mn-ea"/>
              </a:rPr>
              <a:t>…</a:t>
            </a:r>
            <a:r>
              <a:rPr lang="zh-CN" altLang="en-US" sz="2800" b="1">
                <a:sym typeface="+mn-ea"/>
              </a:rPr>
              <a:t>所</a:t>
            </a:r>
            <a:r>
              <a:rPr lang="zh-CN" altLang="en-US" sz="2800" b="1">
                <a:sym typeface="宋体" panose="02010600030101010101" pitchFamily="2" charset="-122"/>
              </a:rPr>
              <a:t>:</a:t>
            </a:r>
            <a:r>
              <a:rPr lang="zh-CN" altLang="en-US" sz="2800" b="1">
                <a:sym typeface="+mn-ea"/>
              </a:rPr>
              <a:t>被。            遗</a:t>
            </a:r>
            <a:r>
              <a:rPr lang="zh-CN" altLang="en-US" sz="2800" b="1">
                <a:sym typeface="宋体" panose="02010600030101010101" pitchFamily="2" charset="-122"/>
              </a:rPr>
              <a:t>:</a:t>
            </a:r>
            <a:r>
              <a:rPr lang="zh-CN" altLang="en-US" sz="2800" b="1">
                <a:sym typeface="+mn-ea"/>
              </a:rPr>
              <a:t>留下。           奔</a:t>
            </a:r>
            <a:r>
              <a:rPr lang="zh-CN" altLang="en-US" sz="2800" b="1">
                <a:sym typeface="宋体" panose="02010600030101010101" pitchFamily="2" charset="-122"/>
              </a:rPr>
              <a:t>:跑。</a:t>
            </a:r>
            <a:r>
              <a:rPr lang="zh-CN" altLang="en-US" sz="2800" b="1"/>
              <a:t>            </a:t>
            </a:r>
            <a:r>
              <a:rPr lang="zh-CN" altLang="en-US" sz="2800" b="1">
                <a:sym typeface="+mn-ea"/>
              </a:rPr>
              <a:t>伏</a:t>
            </a:r>
            <a:r>
              <a:rPr lang="zh-CN" altLang="en-US" sz="2800" b="1">
                <a:sym typeface="宋体" panose="02010600030101010101" pitchFamily="2" charset="-122"/>
              </a:rPr>
              <a:t>:</a:t>
            </a:r>
            <a:r>
              <a:rPr lang="zh-CN" altLang="en-US" sz="2800" b="1">
                <a:sym typeface="+mn-ea"/>
              </a:rPr>
              <a:t>趴。       焉</a:t>
            </a:r>
            <a:r>
              <a:rPr lang="zh-CN" altLang="en-US" sz="2800" b="1">
                <a:sym typeface="宋体" panose="02010600030101010101" pitchFamily="2" charset="-122"/>
              </a:rPr>
              <a:t>:</a:t>
            </a:r>
            <a:r>
              <a:rPr lang="zh-CN" altLang="en-US" sz="2800" b="1">
                <a:sym typeface="+mn-ea"/>
              </a:rPr>
              <a:t>于之</a:t>
            </a:r>
            <a:r>
              <a:rPr lang="zh-CN" altLang="zh-CN" sz="2800" b="1"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ym typeface="+mn-ea"/>
              </a:rPr>
              <a:t>在那里。         去</a:t>
            </a:r>
            <a:r>
              <a:rPr lang="zh-CN" altLang="en-US" sz="2800" b="1">
                <a:sym typeface="宋体" panose="02010600030101010101" pitchFamily="2" charset="-122"/>
              </a:rPr>
              <a:t>:</a:t>
            </a:r>
            <a:r>
              <a:rPr lang="zh-CN" altLang="en-US" sz="2800" b="1">
                <a:sym typeface="+mn-ea"/>
              </a:rPr>
              <a:t>离开。      但</a:t>
            </a:r>
            <a:r>
              <a:rPr lang="zh-CN" altLang="en-US" sz="2800" b="1">
                <a:sym typeface="宋体" panose="02010600030101010101" pitchFamily="2" charset="-122"/>
              </a:rPr>
              <a:t>:</a:t>
            </a:r>
            <a:r>
              <a:rPr lang="zh-CN" altLang="en-US" sz="2800" b="1">
                <a:sym typeface="+mn-ea"/>
              </a:rPr>
              <a:t>只。               思</a:t>
            </a:r>
            <a:r>
              <a:rPr lang="zh-CN" altLang="en-US" sz="2800" b="1">
                <a:sym typeface="宋体" panose="02010600030101010101" pitchFamily="2" charset="-122"/>
              </a:rPr>
              <a:t>:</a:t>
            </a:r>
            <a:r>
              <a:rPr lang="zh-CN" altLang="en-US" sz="2800" b="1">
                <a:sym typeface="+mn-ea"/>
              </a:rPr>
              <a:t>想。</a:t>
            </a:r>
            <a:r>
              <a:rPr lang="zh-CN" altLang="en-US" b="1">
                <a:sym typeface="+mn-ea"/>
              </a:rPr>
              <a:t> </a:t>
            </a:r>
            <a:r>
              <a:rPr lang="zh-CN" altLang="en-US" sz="2800" b="1"/>
              <a:t>      </a:t>
            </a:r>
            <a:r>
              <a:rPr lang="zh-CN" altLang="en-US" sz="2800" b="1">
                <a:sym typeface="+mn-ea"/>
              </a:rPr>
              <a:t>盈</a:t>
            </a:r>
            <a:r>
              <a:rPr lang="zh-CN" altLang="en-US" sz="2800" b="1">
                <a:sym typeface="宋体" panose="02010600030101010101" pitchFamily="2" charset="-122"/>
              </a:rPr>
              <a:t>:</a:t>
            </a:r>
            <a:r>
              <a:rPr lang="zh-CN" altLang="en-US" sz="2800" b="1">
                <a:sym typeface="+mn-ea"/>
              </a:rPr>
              <a:t>满。        豕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shǐ</a:t>
            </a:r>
            <a:r>
              <a:rPr lang="zh-CN" altLang="en-US" sz="2800" b="1">
                <a:sym typeface="宋体" panose="02010600030101010101" pitchFamily="2" charset="-122"/>
              </a:rPr>
              <a:t>:</a:t>
            </a:r>
            <a:r>
              <a:rPr lang="zh-CN" altLang="en-US" sz="2800" b="1">
                <a:sym typeface="+mn-ea"/>
              </a:rPr>
              <a:t>猪。 </a:t>
            </a:r>
            <a:r>
              <a:rPr lang="en-US" altLang="zh-CN" sz="2800" b="1">
                <a:sym typeface="+mn-ea"/>
              </a:rPr>
              <a:t>           </a:t>
            </a:r>
            <a:r>
              <a:rPr lang="zh-CN" altLang="en-US" sz="2800" b="1">
                <a:sym typeface="+mn-ea"/>
              </a:rPr>
              <a:t>方</a:t>
            </a:r>
            <a:r>
              <a:rPr lang="zh-CN" altLang="en-US" sz="2800" b="1">
                <a:sym typeface="宋体" panose="02010600030101010101" pitchFamily="2" charset="-122"/>
              </a:rPr>
              <a:t>:</a:t>
            </a:r>
            <a:r>
              <a:rPr lang="zh-CN" altLang="en-US" sz="2800" b="1">
                <a:sym typeface="+mn-ea"/>
              </a:rPr>
              <a:t>才。               股</a:t>
            </a:r>
            <a:r>
              <a:rPr lang="zh-CN" altLang="en-US" sz="2800" b="1">
                <a:sym typeface="宋体" panose="02010600030101010101" pitchFamily="2" charset="-122"/>
              </a:rPr>
              <a:t>:</a:t>
            </a:r>
            <a:r>
              <a:rPr lang="zh-CN" altLang="en-US" sz="2800" b="1">
                <a:sym typeface="+mn-ea"/>
              </a:rPr>
              <a:t>大腿。        屈</a:t>
            </a:r>
            <a:r>
              <a:rPr lang="zh-CN" altLang="en-US" sz="2800" b="1">
                <a:sym typeface="宋体" panose="02010600030101010101" pitchFamily="2" charset="-122"/>
              </a:rPr>
              <a:t>:</a:t>
            </a:r>
            <a:r>
              <a:rPr lang="zh-CN" altLang="en-US" sz="2800" b="1">
                <a:sym typeface="+mn-ea"/>
              </a:rPr>
              <a:t>同</a:t>
            </a:r>
            <a:r>
              <a:rPr lang="zh-CN" altLang="en-US" sz="2800" b="1">
                <a:ea typeface="SimSun-ExtB" panose="02010609060101010101" pitchFamily="49" charset="-122"/>
                <a:sym typeface="微软雅黑" panose="020B0503020204020204" pitchFamily="34" charset="-122"/>
              </a:rPr>
              <a:t>“</a:t>
            </a:r>
            <a:r>
              <a:rPr lang="zh-CN" altLang="en-US" sz="2800" b="1">
                <a:sym typeface="+mn-ea"/>
              </a:rPr>
              <a:t>曲</a:t>
            </a:r>
            <a:r>
              <a:rPr lang="en-US" altLang="zh-CN" sz="2800" b="1">
                <a:ea typeface="SimSun-ExtB" panose="02010609060101010101" pitchFamily="49" charset="-122"/>
                <a:sym typeface="微软雅黑" panose="020B0503020204020204" pitchFamily="34" charset="-122"/>
              </a:rPr>
              <a:t>”</a:t>
            </a:r>
            <a:r>
              <a:rPr lang="zh-CN" altLang="zh-CN" sz="2800" b="1"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ym typeface="+mn-ea"/>
              </a:rPr>
              <a:t>弯曲。      负</a:t>
            </a:r>
            <a:r>
              <a:rPr lang="zh-CN" altLang="en-US" sz="2800" b="1">
                <a:sym typeface="宋体" panose="02010600030101010101" pitchFamily="2" charset="-122"/>
              </a:rPr>
              <a:t>:</a:t>
            </a:r>
            <a:r>
              <a:rPr lang="zh-CN" altLang="en-US" sz="2800" b="1">
                <a:sym typeface="+mn-ea"/>
              </a:rPr>
              <a:t>背。     乌</a:t>
            </a:r>
            <a:r>
              <a:rPr lang="zh-CN" altLang="en-US" sz="2800" b="1">
                <a:sym typeface="宋体" panose="02010600030101010101" pitchFamily="2" charset="-122"/>
              </a:rPr>
              <a:t>:</a:t>
            </a:r>
            <a:r>
              <a:rPr lang="zh-CN" altLang="en-US" sz="2800" b="1">
                <a:sym typeface="+mn-ea"/>
              </a:rPr>
              <a:t>怎么。</a:t>
            </a:r>
            <a:r>
              <a:rPr lang="zh-CN" altLang="en-US" b="1">
                <a:sym typeface="+mn-ea"/>
              </a:rPr>
              <a:t> </a:t>
            </a:r>
            <a:endParaRPr lang="zh-CN" altLang="en-US" b="1">
              <a:sym typeface="+mn-ea"/>
            </a:endParaRPr>
          </a:p>
          <a:p>
            <a:pPr eaLnBrk="0" hangingPunct="0">
              <a:lnSpc>
                <a:spcPct val="110000"/>
              </a:lnSpc>
              <a:buFont typeface="Arial" panose="020B0604020202020204" pitchFamily="34" charset="0"/>
              <a:buNone/>
            </a:pPr>
            <a:r>
              <a:rPr lang="zh-CN" altLang="en-US" sz="2800" b="1">
                <a:sym typeface="+mn-ea"/>
              </a:rPr>
              <a:t>（如果）不是屠夫</a:t>
            </a:r>
            <a:r>
              <a:rPr lang="zh-CN" altLang="zh-CN" sz="2800" b="1"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ym typeface="+mn-ea"/>
              </a:rPr>
              <a:t>怎么能够想到这个计策呢？</a:t>
            </a:r>
            <a:endParaRPr lang="zh-CN" altLang="en-US" sz="2800" b="1">
              <a:sym typeface="+mn-ea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63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63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630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467995" y="1731645"/>
            <a:ext cx="8077200" cy="3694430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2286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Aft>
                <a:spcPts val="0"/>
              </a:spcAft>
              <a:defRPr/>
            </a:pPr>
            <a:r>
              <a:rPr lang="zh-CN" altLang="en-US" sz="27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蒲松龄(1640—1715)</a:t>
            </a:r>
            <a:r>
              <a:rPr lang="en-US" altLang="zh-CN" sz="27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7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字</a:t>
            </a:r>
            <a:r>
              <a:rPr lang="zh-CN" altLang="en-US" sz="27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留仙</a:t>
            </a:r>
            <a:r>
              <a:rPr lang="en-US" altLang="zh-CN" sz="27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7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世</a:t>
            </a:r>
            <a:r>
              <a:rPr lang="zh-CN" altLang="en-US" sz="27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称</a:t>
            </a:r>
            <a:r>
              <a:rPr lang="zh-CN" altLang="en-US" sz="27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聊斋先生</a:t>
            </a:r>
            <a:r>
              <a:rPr lang="en-US" altLang="zh-CN" sz="27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7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别号</a:t>
            </a:r>
            <a:r>
              <a:rPr lang="zh-CN" altLang="en-US" sz="27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柳泉居士</a:t>
            </a:r>
            <a:r>
              <a:rPr lang="en-US" altLang="zh-CN" sz="27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7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清代</a:t>
            </a:r>
            <a:r>
              <a:rPr lang="zh-CN" altLang="en-US" sz="27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著名的</a:t>
            </a:r>
            <a:r>
              <a:rPr lang="zh-CN" altLang="en-US" sz="27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文学家</a:t>
            </a:r>
            <a:r>
              <a:rPr lang="zh-CN" altLang="en-US" sz="2700" b="1" dirty="0" smtClean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2700" b="1" dirty="0" smtClean="0">
              <a:solidFill>
                <a:srgbClr val="00206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00000"/>
              </a:lnSpc>
              <a:spcAft>
                <a:spcPts val="0"/>
              </a:spcAft>
              <a:defRPr/>
            </a:pPr>
            <a:r>
              <a:rPr lang="zh-CN" altLang="en-US" sz="27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他19岁时接连考取县、府、道的第一名</a:t>
            </a:r>
            <a:r>
              <a:rPr lang="en-US" altLang="zh-CN" sz="27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7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名震一时。但此后屡试不第。</a:t>
            </a:r>
            <a:endParaRPr lang="zh-CN" altLang="en-US" sz="2700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00000"/>
              </a:lnSpc>
              <a:spcAft>
                <a:spcPts val="0"/>
              </a:spcAft>
              <a:defRPr/>
            </a:pPr>
            <a:r>
              <a:rPr lang="zh-CN" altLang="en-US" sz="27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郭沫若对他的评价是</a:t>
            </a:r>
            <a:r>
              <a:rPr lang="zh-CN" altLang="en-US" sz="2700" b="1" dirty="0" smtClean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“写鬼写妖高人一等</a:t>
            </a:r>
            <a:r>
              <a:rPr lang="en-US" altLang="zh-CN" sz="27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700" b="1" dirty="0" smtClean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刺贪刺虐入骨三分”</a:t>
            </a:r>
            <a:r>
              <a:rPr lang="zh-CN" altLang="en-US" sz="27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2700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defRPr/>
            </a:pPr>
            <a:endParaRPr lang="zh-CN" altLang="en-US" sz="2700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>
          <a:xfrm>
            <a:off x="456883" y="908526"/>
            <a:ext cx="8229600" cy="857250"/>
          </a:xfrm>
        </p:spPr>
        <p:txBody>
          <a:bodyPr>
            <a:normAutofit/>
          </a:bodyPr>
          <a:lstStyle/>
          <a:p>
            <a:pPr algn="l" eaLnBrk="1" hangingPunct="1">
              <a:defRPr/>
            </a:pPr>
            <a:r>
              <a:rPr lang="zh-CN" altLang="en-US" sz="3000" i="0" dirty="0" smtClean="0"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3200" b="1" i="0" dirty="0" smtClean="0"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作者简介</a:t>
            </a:r>
            <a:endParaRPr lang="zh-CN" altLang="en-US" sz="3200" b="1" i="0" dirty="0" smtClean="0">
              <a:solidFill>
                <a:srgbClr val="FF00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ChangeArrowheads="1"/>
          </p:cNvSpPr>
          <p:nvPr>
            <p:ph type="title"/>
          </p:nvPr>
        </p:nvSpPr>
        <p:spPr>
          <a:xfrm>
            <a:off x="375285" y="764779"/>
            <a:ext cx="8229600" cy="857250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zh-CN" altLang="en-US" sz="3200" b="1" i="0" dirty="0" smtClean="0"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简介《聊斋志异》</a:t>
            </a:r>
            <a:endParaRPr lang="zh-CN" altLang="en-US" sz="3200" b="1" i="0" dirty="0" smtClean="0">
              <a:solidFill>
                <a:srgbClr val="FF00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9909" y="1628616"/>
            <a:ext cx="7993856" cy="3294221"/>
          </a:xfrm>
        </p:spPr>
        <p:txBody>
          <a:bodyPr>
            <a:noAutofit/>
          </a:bodyPr>
          <a:lstStyle/>
          <a:p>
            <a:pPr eaLnBrk="1" hangingPunct="1">
              <a:defRPr/>
            </a:pP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《聊斋志异》是蒲松龄的代表作</a:t>
            </a:r>
            <a:r>
              <a:rPr lang="en-US" altLang="zh-CN" sz="28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文言短篇小说集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(</a:t>
            </a:r>
            <a:r>
              <a:rPr lang="zh-CN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体裁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)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defRPr/>
            </a:pPr>
            <a:r>
              <a:rPr lang="en-US" altLang="zh-CN" sz="2800" b="1" dirty="0" smtClean="0">
                <a:solidFill>
                  <a:srgbClr val="00206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 </a:t>
            </a:r>
            <a:r>
              <a:rPr lang="zh-CN" altLang="en-US" sz="2800" b="1" dirty="0" smtClean="0">
                <a:solidFill>
                  <a:srgbClr val="00206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聊斋</a:t>
            </a:r>
            <a:r>
              <a:rPr lang="zh-CN" altLang="en-US" sz="2800" b="1" dirty="0" smtClean="0">
                <a:solidFill>
                  <a:srgbClr val="00206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”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是他的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书屋名称</a:t>
            </a:r>
            <a:r>
              <a:rPr lang="en-US" altLang="zh-CN" sz="28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 smtClean="0">
                <a:solidFill>
                  <a:srgbClr val="00206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志</a:t>
            </a:r>
            <a:r>
              <a:rPr lang="zh-CN" altLang="en-US" sz="2800" b="1" dirty="0" smtClean="0">
                <a:solidFill>
                  <a:srgbClr val="00206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”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记述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的意思</a:t>
            </a:r>
            <a:r>
              <a:rPr lang="en-US" altLang="zh-CN" sz="28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 smtClean="0">
                <a:solidFill>
                  <a:srgbClr val="00206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异</a:t>
            </a:r>
            <a:r>
              <a:rPr lang="zh-CN" altLang="en-US" sz="2800" b="1" dirty="0" smtClean="0">
                <a:solidFill>
                  <a:srgbClr val="00206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”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指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奇异的故事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defRPr/>
            </a:pP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《聊斋志异》有短篇小说491篇。题材大多来自民间和下层知识分子的传说。多数故事通过描写妖狐神鬼来反映现实的社会生活。</a:t>
            </a:r>
            <a:endParaRPr lang="zh-CN" altLang="en-US" sz="28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《聊斋志异》人物形象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鲜明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生动</a:t>
            </a:r>
            <a:r>
              <a:rPr lang="en-US" altLang="zh-CN" sz="2800" b="1" dirty="0" smtClean="0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故事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情节曲折离奇</a:t>
            </a:r>
            <a:r>
              <a:rPr lang="en-US" altLang="zh-CN" sz="2800" b="1" dirty="0" smtClean="0">
                <a:solidFill>
                  <a:prstClr val="black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 smtClean="0">
                <a:solidFill>
                  <a:prstClr val="black"/>
                </a:solidFill>
                <a:latin typeface="Arial" panose="020B0604020202020204" pitchFamily="34" charset="0"/>
                <a:ea typeface="楷体" panose="02010609060101010101" pitchFamily="49" charset="-122"/>
                <a:sym typeface="宋体" panose="02010600030101010101" pitchFamily="2" charset="-122"/>
              </a:rPr>
              <a:t>结构布局严谨巧妙</a:t>
            </a:r>
            <a:r>
              <a:rPr lang="en-US" altLang="zh-CN" sz="2800" b="1" dirty="0" smtClean="0">
                <a:solidFill>
                  <a:prstClr val="black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文笔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简练</a:t>
            </a:r>
            <a:r>
              <a:rPr lang="en-US" altLang="zh-CN" sz="2800" b="1" dirty="0">
                <a:solidFill>
                  <a:prstClr val="black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描写细腻</a:t>
            </a:r>
            <a:r>
              <a:rPr lang="en-US" altLang="zh-CN" sz="2800" b="1" dirty="0" smtClean="0"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堪称文言短篇小说的巅峰之作。</a:t>
            </a:r>
            <a:endParaRPr lang="zh-CN" altLang="en-US" sz="28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82" name="Rectangle 2"/>
          <p:cNvSpPr>
            <a:spLocks noGrp="1"/>
          </p:cNvSpPr>
          <p:nvPr/>
        </p:nvSpPr>
        <p:spPr>
          <a:xfrm>
            <a:off x="323215" y="388620"/>
            <a:ext cx="8598535" cy="95186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3200" b="1">
              <a:latin typeface="Calibri" panose="020F0502020204030204" pitchFamily="34" charset="0"/>
              <a:ea typeface="黑体" panose="02010609060101010101" pitchFamily="49" charset="-122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>
                <a:latin typeface="Calibri" panose="020F0502020204030204" pitchFamily="34" charset="0"/>
                <a:ea typeface="黑体" panose="02010609060101010101" pitchFamily="49" charset="-122"/>
              </a:rPr>
              <a:t>一</a:t>
            </a:r>
            <a:r>
              <a:rPr lang="zh-CN" altLang="en-US" sz="3200" b="1" dirty="0">
                <a:latin typeface="Calibri" panose="020F0502020204030204" pitchFamily="34" charset="0"/>
                <a:ea typeface="黑体" panose="02010609060101010101" pitchFamily="49" charset="-122"/>
              </a:rPr>
              <a:t>、</a:t>
            </a:r>
            <a:r>
              <a:rPr lang="zh-CN" altLang="en-US" sz="3200" b="1" dirty="0">
                <a:ea typeface="黑体" panose="02010609060101010101" pitchFamily="49" charset="-122"/>
                <a:sym typeface="+mn-ea"/>
              </a:rPr>
              <a:t>诵读课文</a:t>
            </a:r>
            <a:endParaRPr lang="zh-CN" altLang="en-US" sz="3200" b="1" dirty="0">
              <a:latin typeface="Calibri" panose="020F0502020204030204" pitchFamily="34" charset="0"/>
              <a:ea typeface="黑体" panose="02010609060101010101" pitchFamily="49" charset="-122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 dirty="0">
                <a:latin typeface="宋体" panose="02010600030101010101" pitchFamily="2" charset="-122"/>
                <a:sym typeface="宋体" panose="02010600030101010101" pitchFamily="2" charset="-122"/>
              </a:rPr>
              <a:t>1.</a:t>
            </a:r>
            <a:r>
              <a:rPr lang="zh-CN" altLang="en-US" sz="3200" b="1">
                <a:latin typeface="宋体" panose="02010600030101010101" pitchFamily="2" charset="-122"/>
              </a:rPr>
              <a:t>读准字音</a:t>
            </a:r>
            <a:r>
              <a:rPr lang="en-US" altLang="zh-CN" sz="3200" b="1" dirty="0">
                <a:uFillTx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uFillTx/>
                <a:ea typeface="SimSun-ExtB" panose="02010609060101010101" pitchFamily="49" charset="-122"/>
                <a:sym typeface="宋体" panose="02010600030101010101" pitchFamily="2" charset="-122"/>
              </a:rPr>
              <a:t>根据拼音</a:t>
            </a:r>
            <a:r>
              <a:rPr lang="zh-CN" altLang="en-US" sz="3200" b="1">
                <a:latin typeface="宋体" panose="02010600030101010101" pitchFamily="2" charset="-122"/>
              </a:rPr>
              <a:t>写汉字。</a:t>
            </a:r>
            <a:endParaRPr lang="zh-CN" altLang="en-US" sz="3200" b="1">
              <a:latin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12290" name="标题 8194"/>
          <p:cNvSpPr>
            <a:spLocks noGrp="1" noRot="1" noChangeArrowheads="1"/>
          </p:cNvSpPr>
          <p:nvPr/>
        </p:nvSpPr>
        <p:spPr>
          <a:xfrm>
            <a:off x="611505" y="1340490"/>
            <a:ext cx="3095625" cy="641747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2"/>
                </a:solidFill>
                <a:latin typeface="+mj-lt"/>
                <a:ea typeface="+mj-ea"/>
                <a:cs typeface="微软雅黑" panose="020B0503020204020204" pitchFamily="34" charset="-122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Franklin Gothic Medium" panose="020B0603020102020204" pitchFamily="3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Franklin Gothic Medium" panose="020B0603020102020204" pitchFamily="3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Franklin Gothic Medium" panose="020B0603020102020204" pitchFamily="3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Franklin Gothic Medium" panose="020B0603020102020204" pitchFamily="3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5pPr>
            <a:lvl6pPr eaLnBrk="1" latinLnBrk="0" hangingPunct="1">
              <a:defRPr kumimoji="0">
                <a:solidFill>
                  <a:schemeClr val="tx2"/>
                </a:solidFill>
              </a:defRPr>
            </a:lvl6pPr>
            <a:lvl7pPr eaLnBrk="1" latinLnBrk="0" hangingPunct="1">
              <a:defRPr kumimoji="0">
                <a:solidFill>
                  <a:schemeClr val="tx2"/>
                </a:solidFill>
              </a:defRPr>
            </a:lvl7pPr>
            <a:lvl8pPr eaLnBrk="1" latinLnBrk="0" hangingPunct="1">
              <a:defRPr kumimoji="0">
                <a:solidFill>
                  <a:schemeClr val="tx2"/>
                </a:solidFill>
              </a:defRPr>
            </a:lvl8pPr>
            <a:lvl9pPr eaLnBrk="1" latinLnBrk="0" hangingPunct="1">
              <a:defRPr kumimoji="0">
                <a:solidFill>
                  <a:schemeClr val="tx2"/>
                </a:solidFill>
              </a:defRPr>
            </a:lvl9pPr>
          </a:lstStyle>
          <a:p>
            <a:pPr eaLnBrk="1" hangingPunct="1"/>
            <a:r>
              <a:rPr lang="zh-CN" altLang="zh-CN" sz="3200" b="1" dirty="0" smtClean="0"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你能读</a:t>
            </a:r>
            <a:r>
              <a:rPr lang="zh-CN" altLang="en-US" sz="3200" b="1" dirty="0" smtClean="0"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得</a:t>
            </a:r>
            <a:r>
              <a:rPr lang="zh-CN" altLang="zh-CN" sz="3200" b="1" dirty="0" smtClean="0"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准吗？</a:t>
            </a:r>
            <a:endParaRPr lang="zh-CN" altLang="en-US" sz="3200" b="1" dirty="0" smtClean="0"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标题 8194"/>
          <p:cNvSpPr>
            <a:spLocks noGrp="1" noRot="1" noChangeArrowheads="1"/>
          </p:cNvSpPr>
          <p:nvPr/>
        </p:nvSpPr>
        <p:spPr>
          <a:xfrm>
            <a:off x="4859814" y="1412880"/>
            <a:ext cx="3095625" cy="641747"/>
          </a:xfrm>
          <a:prstGeom prst="rect">
            <a:avLst/>
          </a:prstGeom>
        </p:spPr>
        <p:txBody>
          <a:bodyPr vert="horz" lIns="68580" tIns="34290" rIns="68580" bIns="34290" rtlCol="0" anchor="ctr" anchorCtr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eaLnBrk="1" hangingPunct="1"/>
            <a:r>
              <a:rPr lang="zh-CN" altLang="zh-CN" sz="3200" dirty="0" smtClean="0"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你能写</a:t>
            </a:r>
            <a:r>
              <a:rPr lang="zh-CN" altLang="en-US" sz="3200" dirty="0" smtClean="0"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得</a:t>
            </a:r>
            <a:r>
              <a:rPr lang="zh-CN" altLang="zh-CN" sz="3200" dirty="0" smtClean="0"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对吗？</a:t>
            </a:r>
            <a:endParaRPr lang="zh-CN" altLang="en-US" sz="3200" b="1" dirty="0" smtClean="0"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内容占位符 20481"/>
          <p:cNvSpPr>
            <a:spLocks noGrp="1" noChangeArrowheads="1"/>
          </p:cNvSpPr>
          <p:nvPr/>
        </p:nvSpPr>
        <p:spPr>
          <a:xfrm>
            <a:off x="755650" y="1916589"/>
            <a:ext cx="1114901" cy="2666524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no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ß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Þ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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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zh-CN" altLang="en-US" sz="29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缀</a:t>
            </a:r>
            <a:r>
              <a:rPr lang="zh-CN" altLang="en-US" sz="29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行</a:t>
            </a:r>
            <a:endParaRPr lang="zh-CN" altLang="en-US" sz="2900" b="1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zh-CN" altLang="en-US" sz="29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大</a:t>
            </a:r>
            <a:r>
              <a:rPr lang="zh-CN" altLang="en-US" sz="29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窘</a:t>
            </a:r>
            <a:endParaRPr lang="zh-CN" altLang="en-US" sz="29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zh-CN" altLang="en-US" sz="29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苫</a:t>
            </a:r>
            <a:r>
              <a:rPr lang="zh-CN" altLang="en-US" sz="29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蔽</a:t>
            </a:r>
            <a:endParaRPr lang="zh-CN" altLang="en-US" sz="2900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zh-CN" altLang="en-US" sz="29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奔</a:t>
            </a:r>
            <a:r>
              <a:rPr lang="zh-CN" altLang="en-US" sz="29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倚</a:t>
            </a:r>
            <a:endParaRPr lang="zh-CN" altLang="en-US" sz="2900" b="1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zh-CN" altLang="en-US" sz="29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少</a:t>
            </a:r>
            <a:r>
              <a:rPr lang="zh-CN" altLang="en-US" sz="29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时</a:t>
            </a:r>
            <a:endParaRPr lang="zh-CN" altLang="en-US" sz="2900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zh-CN" altLang="en-US" sz="29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数</a:t>
            </a:r>
            <a:r>
              <a:rPr lang="zh-CN" altLang="en-US" sz="29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刀</a:t>
            </a:r>
            <a:endParaRPr lang="zh-CN" altLang="en-US" sz="2900" b="1" dirty="0" smtClean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zh-CN" altLang="en-US" sz="29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隧</a:t>
            </a:r>
            <a:r>
              <a:rPr lang="zh-CN" altLang="en-US" sz="29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入</a:t>
            </a:r>
            <a:endParaRPr lang="zh-CN" altLang="en-US" sz="2900" b="1" dirty="0" smtClean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zh-CN" altLang="en-US" sz="29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尻</a:t>
            </a:r>
            <a:r>
              <a:rPr lang="zh-CN" altLang="en-US" sz="29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尾</a:t>
            </a:r>
            <a:endParaRPr lang="zh-CN" altLang="en-US" sz="2900" b="1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1" hangingPunct="1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endParaRPr lang="zh-CN" altLang="en-US" sz="2000" b="1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" name="矩形 13"/>
          <p:cNvSpPr>
            <a:spLocks noRot="1" noChangeArrowheads="1"/>
          </p:cNvSpPr>
          <p:nvPr/>
        </p:nvSpPr>
        <p:spPr bwMode="auto">
          <a:xfrm>
            <a:off x="1691640" y="1916430"/>
            <a:ext cx="1995805" cy="3265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3000" dirty="0" err="1">
                <a:solidFill>
                  <a:srgbClr val="0000FF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zhuì</a:t>
            </a:r>
            <a:endParaRPr lang="en-US" altLang="zh-CN" sz="3000" dirty="0" err="1">
              <a:solidFill>
                <a:srgbClr val="0000FF"/>
              </a:solidFill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L="342900" indent="-3429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3000" dirty="0" err="1">
                <a:solidFill>
                  <a:srgbClr val="0000FF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jiǒnɡ</a:t>
            </a:r>
            <a:endParaRPr lang="en-US" altLang="zh-CN" sz="3000" b="1" dirty="0" err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3000" dirty="0">
                <a:solidFill>
                  <a:srgbClr val="0000FF"/>
                </a:solidFill>
                <a:ea typeface="宋体" panose="02010600030101010101" pitchFamily="2" charset="-122"/>
              </a:rPr>
              <a:t>sh</a:t>
            </a:r>
            <a:r>
              <a:rPr lang="en-US" altLang="zh-CN" sz="3000" b="1" dirty="0">
                <a:solidFill>
                  <a:srgbClr val="0000FF"/>
                </a:solidFill>
                <a:latin typeface="宋体" panose="02010600030101010101" pitchFamily="2" charset="-122"/>
              </a:rPr>
              <a:t>à</a:t>
            </a:r>
            <a:r>
              <a:rPr lang="en-US" altLang="zh-CN" sz="3000" dirty="0">
                <a:solidFill>
                  <a:srgbClr val="0000FF"/>
                </a:solidFill>
                <a:ea typeface="宋体" panose="02010600030101010101" pitchFamily="2" charset="-122"/>
              </a:rPr>
              <a:t>n</a:t>
            </a:r>
            <a:endParaRPr lang="en-US" altLang="zh-CN" sz="3000" dirty="0">
              <a:solidFill>
                <a:srgbClr val="0000FF"/>
              </a:solidFill>
              <a:ea typeface="宋体" panose="02010600030101010101" pitchFamily="2" charset="-122"/>
            </a:endParaRPr>
          </a:p>
          <a:p>
            <a:pPr marL="342900" indent="-3429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3000" dirty="0">
                <a:solidFill>
                  <a:srgbClr val="0000FF"/>
                </a:solidFill>
                <a:ea typeface="宋体" panose="02010600030101010101" pitchFamily="2" charset="-122"/>
              </a:rPr>
              <a:t>yǐ</a:t>
            </a:r>
            <a:endParaRPr lang="en-US" altLang="zh-CN" sz="3000" dirty="0">
              <a:solidFill>
                <a:srgbClr val="0000FF"/>
              </a:solidFill>
              <a:ea typeface="宋体" panose="02010600030101010101" pitchFamily="2" charset="-122"/>
            </a:endParaRPr>
          </a:p>
          <a:p>
            <a:pPr marL="342900" indent="-3429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3000" dirty="0">
                <a:solidFill>
                  <a:srgbClr val="0000FF"/>
                </a:solidFill>
                <a:ea typeface="宋体" panose="02010600030101010101" pitchFamily="2" charset="-122"/>
              </a:rPr>
              <a:t>sh</a:t>
            </a:r>
            <a:r>
              <a:rPr lang="en-US" altLang="zh-CN" sz="3000" b="1" dirty="0">
                <a:solidFill>
                  <a:srgbClr val="0000FF"/>
                </a:solidFill>
                <a:latin typeface="宋体" panose="02010600030101010101" pitchFamily="2" charset="-122"/>
              </a:rPr>
              <a:t>ǎ</a:t>
            </a:r>
            <a:r>
              <a:rPr lang="en-US" altLang="zh-CN" sz="3000" dirty="0">
                <a:solidFill>
                  <a:srgbClr val="0000FF"/>
                </a:solidFill>
                <a:ea typeface="宋体" panose="02010600030101010101" pitchFamily="2" charset="-122"/>
              </a:rPr>
              <a:t>o</a:t>
            </a:r>
            <a:r>
              <a:rPr lang="en-US" altLang="zh-CN" sz="3000" b="1" dirty="0" err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en-US" altLang="zh-CN" sz="3000" b="1" dirty="0" err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3000" dirty="0" err="1">
                <a:solidFill>
                  <a:srgbClr val="0000FF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shù</a:t>
            </a:r>
            <a:endParaRPr lang="en-US" altLang="zh-CN" sz="3000" dirty="0" err="1">
              <a:solidFill>
                <a:srgbClr val="0000FF"/>
              </a:solidFill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L="342900" indent="-3429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3000" dirty="0" err="1">
                <a:solidFill>
                  <a:srgbClr val="0000FF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suì</a:t>
            </a:r>
            <a:r>
              <a:rPr lang="en-US" altLang="zh-CN" sz="3000" b="1" dirty="0" err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en-US" altLang="zh-CN" sz="3000" b="1" dirty="0" err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3000" dirty="0" err="1">
                <a:solidFill>
                  <a:srgbClr val="0000FF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k</a:t>
            </a:r>
            <a:r>
              <a:rPr lang="en-US" altLang="zh-CN" sz="3000" b="1" dirty="0" err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ā</a:t>
            </a:r>
            <a:r>
              <a:rPr lang="en-US" altLang="zh-CN" sz="3000" dirty="0" err="1">
                <a:solidFill>
                  <a:srgbClr val="0000FF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o</a:t>
            </a:r>
            <a:r>
              <a:rPr lang="en-US" altLang="zh-CN" sz="3000" b="1" dirty="0" err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endParaRPr lang="en-US" altLang="zh-CN" sz="3000" b="1" dirty="0" err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" name="矩形 12"/>
          <p:cNvSpPr>
            <a:spLocks noRot="1" noChangeArrowheads="1"/>
          </p:cNvSpPr>
          <p:nvPr/>
        </p:nvSpPr>
        <p:spPr bwMode="auto">
          <a:xfrm>
            <a:off x="5003800" y="1916430"/>
            <a:ext cx="3241040" cy="3361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>
              <a:lnSpc>
                <a:spcPct val="120000"/>
              </a:lnSpc>
              <a:spcBef>
                <a:spcPts val="2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3000" dirty="0">
                <a:ea typeface="宋体" panose="02010600030101010101" pitchFamily="2" charset="-122"/>
              </a:rPr>
              <a:t>chí </a:t>
            </a:r>
            <a:r>
              <a:rPr lang="zh-CN" altLang="en-US" sz="3000" b="1" dirty="0">
                <a:ea typeface="宋体" panose="02010600030101010101" pitchFamily="2" charset="-122"/>
              </a:rPr>
              <a:t>担</a:t>
            </a:r>
            <a:endParaRPr lang="zh-CN" altLang="en-US" sz="3000" dirty="0">
              <a:ea typeface="宋体" panose="02010600030101010101" pitchFamily="2" charset="-122"/>
            </a:endParaRPr>
          </a:p>
          <a:p>
            <a:pPr marL="342900" indent="-342900">
              <a:lnSpc>
                <a:spcPct val="120000"/>
              </a:lnSpc>
              <a:spcBef>
                <a:spcPts val="2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3000" dirty="0">
                <a:ea typeface="宋体" panose="02010600030101010101" pitchFamily="2" charset="-122"/>
              </a:rPr>
              <a:t>d</a:t>
            </a:r>
            <a:r>
              <a:rPr lang="zh-CN" altLang="en-US" sz="3000" b="1" dirty="0">
                <a:latin typeface="宋体" panose="02010600030101010101" pitchFamily="2" charset="-122"/>
              </a:rPr>
              <a:t>ā</a:t>
            </a:r>
            <a:r>
              <a:rPr lang="zh-CN" altLang="en-US" sz="3000" dirty="0">
                <a:ea typeface="宋体" panose="02010600030101010101" pitchFamily="2" charset="-122"/>
              </a:rPr>
              <a:t>n d</a:t>
            </a:r>
            <a:r>
              <a:rPr lang="zh-CN" altLang="en-US" sz="3000" b="1" dirty="0">
                <a:latin typeface="宋体" panose="02010600030101010101" pitchFamily="2" charset="-122"/>
              </a:rPr>
              <a:t>ā</a:t>
            </a:r>
            <a:r>
              <a:rPr lang="zh-CN" altLang="en-US" sz="3000" dirty="0">
                <a:ea typeface="宋体" panose="02010600030101010101" pitchFamily="2" charset="-122"/>
              </a:rPr>
              <a:t>n </a:t>
            </a:r>
            <a:r>
              <a:rPr lang="zh-CN" altLang="en-US" sz="3000" b="1" dirty="0">
                <a:ea typeface="宋体" panose="02010600030101010101" pitchFamily="2" charset="-122"/>
              </a:rPr>
              <a:t>相向</a:t>
            </a:r>
            <a:endParaRPr lang="zh-CN" altLang="en-US" sz="3000" dirty="0">
              <a:ea typeface="宋体" panose="02010600030101010101" pitchFamily="2" charset="-122"/>
            </a:endParaRPr>
          </a:p>
          <a:p>
            <a:pPr marL="342900" indent="-342900">
              <a:lnSpc>
                <a:spcPct val="120000"/>
              </a:lnSpc>
              <a:spcBef>
                <a:spcPts val="2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目似</a:t>
            </a:r>
            <a:r>
              <a:rPr lang="zh-CN" altLang="en-US" sz="3000" dirty="0">
                <a:ea typeface="宋体" panose="02010600030101010101" pitchFamily="2" charset="-122"/>
                <a:cs typeface="Arial" panose="020B0604020202020204" pitchFamily="34" charset="0"/>
              </a:rPr>
              <a:t>míng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>
              <a:lnSpc>
                <a:spcPct val="120000"/>
              </a:lnSpc>
              <a:spcBef>
                <a:spcPts val="2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sz="3000" b="1" dirty="0">
                <a:ea typeface="宋体" panose="02010600030101010101" pitchFamily="2" charset="-122"/>
              </a:rPr>
              <a:t>意</a:t>
            </a:r>
            <a:r>
              <a:rPr sz="3000" dirty="0">
                <a:ea typeface="宋体" panose="02010600030101010101" pitchFamily="2" charset="-122"/>
              </a:rPr>
              <a:t>xi</a:t>
            </a:r>
            <a:r>
              <a:rPr sz="3000" b="1" dirty="0">
                <a:latin typeface="宋体" panose="02010600030101010101" pitchFamily="2" charset="-122"/>
              </a:rPr>
              <a:t>á</a:t>
            </a:r>
            <a:r>
              <a:rPr sz="3000" b="1" dirty="0">
                <a:ea typeface="宋体" panose="02010600030101010101" pitchFamily="2" charset="-122"/>
              </a:rPr>
              <a:t>甚</a:t>
            </a:r>
            <a:endParaRPr sz="3000" dirty="0">
              <a:ea typeface="宋体" panose="02010600030101010101" pitchFamily="2" charset="-122"/>
            </a:endParaRPr>
          </a:p>
          <a:p>
            <a:pPr marL="342900" indent="-342900">
              <a:lnSpc>
                <a:spcPct val="120000"/>
              </a:lnSpc>
              <a:spcBef>
                <a:spcPts val="2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sz="3000" b="1" dirty="0">
                <a:ea typeface="宋体" panose="02010600030101010101" pitchFamily="2" charset="-122"/>
              </a:rPr>
              <a:t>假</a:t>
            </a:r>
            <a:r>
              <a:rPr sz="3000" dirty="0">
                <a:ea typeface="宋体" panose="02010600030101010101" pitchFamily="2" charset="-122"/>
              </a:rPr>
              <a:t>mèi</a:t>
            </a:r>
            <a:endParaRPr sz="3000" dirty="0">
              <a:ea typeface="宋体" panose="02010600030101010101" pitchFamily="2" charset="-122"/>
            </a:endParaRPr>
          </a:p>
          <a:p>
            <a:pPr marL="342900" indent="-342900">
              <a:lnSpc>
                <a:spcPct val="120000"/>
              </a:lnSpc>
              <a:spcBef>
                <a:spcPts val="2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sz="3000" b="1" dirty="0">
                <a:ea typeface="宋体" panose="02010600030101010101" pitchFamily="2" charset="-122"/>
              </a:rPr>
              <a:t>狼亦</a:t>
            </a:r>
            <a:r>
              <a:rPr sz="3000" dirty="0">
                <a:ea typeface="宋体" panose="02010600030101010101" pitchFamily="2" charset="-122"/>
              </a:rPr>
              <a:t>xi</a:t>
            </a:r>
            <a:r>
              <a:rPr sz="3000" b="1" dirty="0">
                <a:latin typeface="宋体" panose="02010600030101010101" pitchFamily="2" charset="-122"/>
              </a:rPr>
              <a:t>á</a:t>
            </a:r>
            <a:r>
              <a:rPr sz="3000" dirty="0">
                <a:ea typeface="宋体" panose="02010600030101010101" pitchFamily="2" charset="-122"/>
              </a:rPr>
              <a:t> </a:t>
            </a:r>
            <a:r>
              <a:rPr sz="3000" b="1" dirty="0">
                <a:ea typeface="宋体" panose="02010600030101010101" pitchFamily="2" charset="-122"/>
              </a:rPr>
              <a:t>矣</a:t>
            </a:r>
            <a:endParaRPr sz="3000" b="1" dirty="0">
              <a:ea typeface="宋体" panose="02010600030101010101" pitchFamily="2" charset="-122"/>
            </a:endParaRPr>
          </a:p>
        </p:txBody>
      </p:sp>
      <p:sp>
        <p:nvSpPr>
          <p:cNvPr id="15" name="矩形 14"/>
          <p:cNvSpPr>
            <a:spLocks noRot="1" noChangeArrowheads="1"/>
          </p:cNvSpPr>
          <p:nvPr/>
        </p:nvSpPr>
        <p:spPr bwMode="auto">
          <a:xfrm>
            <a:off x="7379970" y="1982470"/>
            <a:ext cx="1247140" cy="22123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3000" b="1" dirty="0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弛</a:t>
            </a:r>
            <a:endParaRPr lang="en-US" altLang="zh-CN" sz="3000" b="1" dirty="0" err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3000" b="1" dirty="0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眈眈</a:t>
            </a:r>
            <a:endParaRPr lang="en-US" altLang="zh-CN" sz="3000" b="1" dirty="0" err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瞑</a:t>
            </a:r>
            <a:endParaRPr lang="en-US" altLang="zh-CN" sz="30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暇</a:t>
            </a:r>
            <a:endParaRPr lang="en-US" altLang="zh-CN" sz="30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寐</a:t>
            </a:r>
            <a:endParaRPr lang="en-US" altLang="zh-CN" sz="30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黠</a:t>
            </a:r>
            <a:endParaRPr lang="en-US" altLang="zh-CN" sz="30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82" name="Rectangle 2"/>
          <p:cNvSpPr>
            <a:spLocks noGrp="1"/>
          </p:cNvSpPr>
          <p:nvPr/>
        </p:nvSpPr>
        <p:spPr>
          <a:xfrm>
            <a:off x="395605" y="741680"/>
            <a:ext cx="5154295" cy="49974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>
                <a:latin typeface="宋体" panose="02010600030101010101" pitchFamily="2" charset="-122"/>
              </a:rPr>
              <a:t>2.</a:t>
            </a:r>
            <a:r>
              <a:rPr lang="zh-CN" altLang="en-US" sz="3200" b="1">
                <a:latin typeface="宋体" panose="02010600030101010101" pitchFamily="2" charset="-122"/>
                <a:sym typeface="+mn-ea"/>
              </a:rPr>
              <a:t>断句：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67995" y="1340485"/>
            <a:ext cx="8324850" cy="2061210"/>
          </a:xfrm>
          <a:prstGeom prst="rect">
            <a:avLst/>
          </a:prstGeom>
          <a:noFill/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txBody>
          <a:bodyPr wrap="square" anchor="t">
            <a:spAutoFit/>
          </a:bodyPr>
          <a:lstStyle/>
          <a:p>
            <a:r>
              <a:rPr lang="en-US" altLang="zh-CN" sz="3200" b="1" dirty="0">
                <a:ln>
                  <a:noFill/>
                </a:ln>
                <a:solidFill>
                  <a:srgbClr val="0000CC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 </a:t>
            </a:r>
            <a:r>
              <a:rPr lang="en-US" altLang="zh-CN" sz="3200" b="1" dirty="0">
                <a:ln>
                  <a:noFill/>
                </a:ln>
                <a:solidFill>
                  <a:schemeClr val="tx1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      </a:t>
            </a:r>
            <a:r>
              <a:rPr lang="zh-CN" altLang="en-US" sz="3200" b="1" dirty="0">
                <a:ln>
                  <a:noFill/>
                </a:ln>
                <a:solidFill>
                  <a:schemeClr val="tx1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小贴士：</a:t>
            </a:r>
            <a:endParaRPr lang="zh-CN" altLang="en-US" sz="3200" b="1" dirty="0">
              <a:ln>
                <a:noFill/>
              </a:ln>
              <a:solidFill>
                <a:schemeClr val="tx1"/>
              </a:solidFill>
              <a:latin typeface="Arial" panose="020B0604020202020204" pitchFamily="34" charset="0"/>
              <a:ea typeface="SimSun-ExtB" panose="02010609060101010101" pitchFamily="49" charset="-122"/>
              <a:sym typeface="宋体" panose="02010600030101010101" pitchFamily="2" charset="-122"/>
            </a:endParaRPr>
          </a:p>
          <a:p>
            <a:r>
              <a:rPr lang="zh-CN" altLang="en-US" sz="3200" b="1">
                <a:ln>
                  <a:noFill/>
                </a:ln>
                <a:solidFill>
                  <a:schemeClr val="tx1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文言文常常省略主语</a:t>
            </a:r>
            <a:r>
              <a:rPr lang="zh-CN" altLang="zh-CN" sz="3200" b="1" dirty="0">
                <a:solidFill>
                  <a:schemeClr val="tx1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n>
                  <a:noFill/>
                </a:ln>
                <a:solidFill>
                  <a:schemeClr val="tx1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断句时要先</a:t>
            </a:r>
            <a:r>
              <a:rPr lang="zh-CN" altLang="en-US" sz="3200" b="1">
                <a:ln>
                  <a:noFill/>
                </a:ln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分析</a:t>
            </a:r>
            <a:r>
              <a:rPr lang="zh-CN" altLang="en-US" sz="3200" b="1">
                <a:ln>
                  <a:noFill/>
                </a:ln>
                <a:solidFill>
                  <a:schemeClr val="tx1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句子的</a:t>
            </a:r>
            <a:r>
              <a:rPr lang="zh-CN" altLang="en-US" sz="3200" b="1">
                <a:ln>
                  <a:noFill/>
                </a:ln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主语</a:t>
            </a:r>
            <a:r>
              <a:rPr lang="zh-CN" altLang="zh-CN" sz="3200" b="1" dirty="0">
                <a:solidFill>
                  <a:schemeClr val="tx1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n>
                  <a:noFill/>
                </a:ln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根据主语来断</a:t>
            </a:r>
            <a:r>
              <a:rPr lang="zh-CN" altLang="en-US" sz="3200" b="1" dirty="0">
                <a:ln>
                  <a:noFill/>
                </a:ln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句</a:t>
            </a:r>
            <a:r>
              <a:rPr lang="zh-CN" altLang="en-US" sz="3200" b="1" dirty="0">
                <a:ln>
                  <a:noFill/>
                </a:ln>
                <a:solidFill>
                  <a:schemeClr val="tx1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；还可以根据</a:t>
            </a:r>
            <a:r>
              <a:rPr lang="zh-CN" altLang="en-US" sz="3200" b="1" dirty="0">
                <a:ln>
                  <a:noFill/>
                </a:ln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句末</a:t>
            </a:r>
            <a:r>
              <a:rPr lang="zh-CN" altLang="en-US" sz="3200" b="1">
                <a:ln>
                  <a:noFill/>
                </a:ln>
                <a:solidFill>
                  <a:srgbClr val="FF0000"/>
                </a:solidFill>
                <a:ea typeface="SimSun-ExtB" panose="02010609060101010101" pitchFamily="49" charset="-122"/>
                <a:sym typeface="宋体" panose="02010600030101010101" pitchFamily="2" charset="-122"/>
              </a:rPr>
              <a:t>语气词来断句</a:t>
            </a:r>
            <a:r>
              <a:rPr lang="zh-CN" altLang="zh-CN" sz="3200" b="1" dirty="0">
                <a:solidFill>
                  <a:schemeClr val="tx1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n>
                  <a:noFill/>
                </a:ln>
                <a:solidFill>
                  <a:schemeClr val="tx1"/>
                </a:solidFill>
                <a:ea typeface="SimSun-ExtB" panose="02010609060101010101" pitchFamily="49" charset="-122"/>
                <a:sym typeface="宋体" panose="02010600030101010101" pitchFamily="2" charset="-122"/>
              </a:rPr>
              <a:t>如</a:t>
            </a:r>
            <a:r>
              <a:rPr lang="en-US" altLang="zh-CN" sz="3200" b="1">
                <a:ln>
                  <a:noFill/>
                </a:ln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“</a:t>
            </a:r>
            <a:r>
              <a:rPr lang="zh-CN" altLang="en-US" sz="3200" b="1" dirty="0">
                <a:ln>
                  <a:noFill/>
                </a:ln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之</a:t>
            </a:r>
            <a:r>
              <a:rPr lang="en-US" altLang="zh-CN" sz="3200" b="1">
                <a:ln>
                  <a:noFill/>
                </a:ln>
                <a:solidFill>
                  <a:srgbClr val="FF0000"/>
                </a:solidFill>
                <a:ea typeface="SimSun-ExtB" panose="02010609060101010101" pitchFamily="49" charset="-122"/>
                <a:sym typeface="宋体" panose="02010600030101010101" pitchFamily="2" charset="-122"/>
              </a:rPr>
              <a:t>”“</a:t>
            </a:r>
            <a:r>
              <a:rPr lang="zh-CN" altLang="en-US" sz="3200" b="1" dirty="0">
                <a:ln>
                  <a:noFill/>
                </a:ln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也</a:t>
            </a:r>
            <a:r>
              <a:rPr lang="en-US" altLang="zh-CN" sz="3200" b="1">
                <a:ln>
                  <a:noFill/>
                </a:ln>
                <a:solidFill>
                  <a:srgbClr val="FF0000"/>
                </a:solidFill>
                <a:ea typeface="SimSun-ExtB" panose="02010609060101010101" pitchFamily="49" charset="-122"/>
                <a:sym typeface="宋体" panose="02010600030101010101" pitchFamily="2" charset="-122"/>
              </a:rPr>
              <a:t>”“</a:t>
            </a:r>
            <a:r>
              <a:rPr lang="zh-CN" altLang="en-US" sz="3200" b="1">
                <a:ln>
                  <a:noFill/>
                </a:ln>
                <a:solidFill>
                  <a:srgbClr val="FF0000"/>
                </a:solidFill>
                <a:ea typeface="SimSun-ExtB" panose="02010609060101010101" pitchFamily="49" charset="-122"/>
                <a:sym typeface="宋体" panose="02010600030101010101" pitchFamily="2" charset="-122"/>
              </a:rPr>
              <a:t>哉</a:t>
            </a:r>
            <a:r>
              <a:rPr lang="en-US" altLang="zh-CN" sz="3200" b="1">
                <a:ln>
                  <a:noFill/>
                </a:ln>
                <a:solidFill>
                  <a:srgbClr val="FF0000"/>
                </a:solidFill>
                <a:ea typeface="SimSun-ExtB" panose="02010609060101010101" pitchFamily="49" charset="-122"/>
                <a:sym typeface="宋体" panose="02010600030101010101" pitchFamily="2" charset="-122"/>
              </a:rPr>
              <a:t>”“</a:t>
            </a:r>
            <a:r>
              <a:rPr lang="zh-CN" altLang="en-US" sz="3200" b="1" dirty="0">
                <a:ln>
                  <a:noFill/>
                </a:ln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矣</a:t>
            </a:r>
            <a:r>
              <a:rPr lang="en-US" altLang="zh-CN" sz="3200" b="1">
                <a:ln>
                  <a:noFill/>
                </a:ln>
                <a:solidFill>
                  <a:srgbClr val="FF0000"/>
                </a:solidFill>
                <a:ea typeface="SimSun-ExtB" panose="02010609060101010101" pitchFamily="49" charset="-122"/>
                <a:sym typeface="宋体" panose="02010600030101010101" pitchFamily="2" charset="-122"/>
              </a:rPr>
              <a:t>”“</a:t>
            </a:r>
            <a:r>
              <a:rPr lang="zh-CN" altLang="en-US" sz="3200" b="1" dirty="0">
                <a:ln>
                  <a:noFill/>
                </a:ln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耳</a:t>
            </a:r>
            <a:r>
              <a:rPr lang="en-US" altLang="zh-CN" sz="3200" b="1">
                <a:ln>
                  <a:noFill/>
                </a:ln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”</a:t>
            </a:r>
            <a:r>
              <a:rPr lang="zh-CN" altLang="en-US" sz="3200" b="1" dirty="0">
                <a:ln>
                  <a:noFill/>
                </a:ln>
                <a:solidFill>
                  <a:schemeClr val="tx1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等</a:t>
            </a:r>
            <a:r>
              <a:rPr lang="zh-CN" altLang="en-US" sz="3200" b="1">
                <a:ln>
                  <a:noFill/>
                </a:ln>
                <a:solidFill>
                  <a:schemeClr val="tx1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。</a:t>
            </a:r>
            <a:endParaRPr lang="zh-CN" altLang="en-US" sz="3200" b="1">
              <a:ln>
                <a:noFill/>
              </a:ln>
              <a:solidFill>
                <a:schemeClr val="tx1"/>
              </a:solidFill>
              <a:latin typeface="Arial" panose="020B0604020202020204" pitchFamily="34" charset="0"/>
              <a:ea typeface="SimSun-ExtB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2" name="TextBox 7"/>
          <p:cNvSpPr txBox="1">
            <a:spLocks noChangeArrowheads="1"/>
          </p:cNvSpPr>
          <p:nvPr/>
        </p:nvSpPr>
        <p:spPr bwMode="auto">
          <a:xfrm>
            <a:off x="827405" y="3500755"/>
            <a:ext cx="5845810" cy="25533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而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/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两狼之并驱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/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如故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buFont typeface="Arial" panose="020B0604020202020204" pitchFamily="34" charset="0"/>
              <a:buNone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   恐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/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前后受其敌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buFont typeface="Arial" panose="020B0604020202020204" pitchFamily="34" charset="0"/>
              <a:buNone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其一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/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犬坐于前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  <a:sym typeface="微软雅黑" panose="020B0503020204020204" pitchFamily="34" charset="-122"/>
            </a:endParaRPr>
          </a:p>
          <a:p>
            <a:pPr eaLnBrk="0" hangingPunct="0">
              <a:buFont typeface="Arial" panose="020B0604020202020204" pitchFamily="34" charset="0"/>
              <a:buNone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   意将隧入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/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以攻其后也 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buFont typeface="Arial" panose="020B0604020202020204" pitchFamily="34" charset="0"/>
              <a:buNone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   禽兽之变诈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/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几何哉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文本框 9"/>
          <p:cNvSpPr txBox="1"/>
          <p:nvPr/>
        </p:nvSpPr>
        <p:spPr>
          <a:xfrm>
            <a:off x="284480" y="1052830"/>
            <a:ext cx="314515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词类活用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0482" name="文本框 11"/>
          <p:cNvSpPr txBox="1"/>
          <p:nvPr/>
        </p:nvSpPr>
        <p:spPr>
          <a:xfrm>
            <a:off x="755650" y="3356610"/>
            <a:ext cx="5095875" cy="26752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恐前后受其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敌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狼不敢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前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           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一狼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洞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其中               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其一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犬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坐于前                  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意将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隧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入以攻其后也                 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788535" y="3356610"/>
            <a:ext cx="3114675" cy="26752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名作动</a:t>
            </a:r>
            <a:r>
              <a:rPr lang="zh-CN" altLang="zh-CN" sz="28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攻击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名作动</a:t>
            </a:r>
            <a:r>
              <a:rPr lang="zh-CN" altLang="zh-CN" sz="28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上前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名作动</a:t>
            </a:r>
            <a:r>
              <a:rPr lang="zh-CN" altLang="zh-CN" sz="28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挖洞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名作状</a:t>
            </a:r>
            <a:r>
              <a:rPr lang="zh-CN" altLang="zh-CN" sz="2800" b="1" dirty="0" smtClean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像狗一样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微软雅黑" panose="020B0503020204020204" pitchFamily="34" charset="-122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名作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状</a:t>
            </a:r>
            <a:r>
              <a:rPr lang="zh-CN" altLang="zh-CN" sz="2800" b="1" dirty="0" smtClean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从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通道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3" name="内容占位符 6"/>
          <p:cNvSpPr>
            <a:spLocks noGrp="1"/>
          </p:cNvSpPr>
          <p:nvPr/>
        </p:nvSpPr>
        <p:spPr>
          <a:xfrm>
            <a:off x="284480" y="1628775"/>
            <a:ext cx="8575040" cy="1579880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txBody>
          <a:bodyPr wrap="square" lIns="91440" tIns="45720" rIns="91440" bIns="45720" anchor="t" anchorCtr="0"/>
          <a:lstStyle/>
          <a:p>
            <a:pPr eaLnBrk="0" hangingPunct="0">
              <a:lnSpc>
                <a:spcPct val="115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altLang="en-US" sz="28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pitchFamily="34" charset="-122"/>
              </a:rPr>
              <a:t>知识卡片</a:t>
            </a:r>
            <a:r>
              <a:rPr lang="en-US" altLang="zh-CN" sz="28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pitchFamily="34" charset="-122"/>
              </a:rPr>
              <a:t>        </a:t>
            </a:r>
            <a:endParaRPr lang="en-US" altLang="zh-CN" sz="2800" b="1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sym typeface="微软雅黑" panose="020B0503020204020204" pitchFamily="34" charset="-122"/>
            </a:endParaRPr>
          </a:p>
          <a:p>
            <a:pPr eaLnBrk="0" hangingPunct="0">
              <a:lnSpc>
                <a:spcPct val="115000"/>
              </a:lnSpc>
              <a:spcBef>
                <a:spcPts val="20"/>
              </a:spcBef>
              <a:spcAft>
                <a:spcPts val="0"/>
              </a:spcAft>
            </a:pPr>
            <a:r>
              <a:rPr lang="en-US" altLang="zh-CN" sz="28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pitchFamily="34" charset="-122"/>
              </a:rPr>
              <a:t>        </a:t>
            </a:r>
            <a:r>
              <a:rPr lang="zh-CN" altLang="en-US" sz="28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pitchFamily="34" charset="-122"/>
              </a:rPr>
              <a:t>词类活用主要包括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pitchFamily="34" charset="-122"/>
              </a:rPr>
              <a:t>名词、形容词、数词用作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pitchFamily="34" charset="-122"/>
              </a:rPr>
              <a:t>一般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pitchFamily="34" charset="-122"/>
              </a:rPr>
              <a:t>动词</a:t>
            </a:r>
            <a:r>
              <a:rPr lang="zh-CN" altLang="en-US" sz="2800" b="1" dirty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名词作状语</a:t>
            </a:r>
            <a:r>
              <a:rPr lang="zh-CN" altLang="en-US" sz="2800" b="1" dirty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使动用法和意动用法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等。</a:t>
            </a:r>
            <a:endParaRPr lang="zh-CN" altLang="en-US" sz="28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96282" name="Rectangle 2"/>
          <p:cNvSpPr>
            <a:spLocks noGrp="1"/>
          </p:cNvSpPr>
          <p:nvPr/>
        </p:nvSpPr>
        <p:spPr>
          <a:xfrm>
            <a:off x="323215" y="388620"/>
            <a:ext cx="8598535" cy="73279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3200" b="1">
              <a:latin typeface="Calibri" panose="020F0502020204030204" pitchFamily="34" charset="0"/>
              <a:ea typeface="黑体" panose="02010609060101010101" pitchFamily="49" charset="-122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>
                <a:latin typeface="Calibri" panose="020F0502020204030204" pitchFamily="34" charset="0"/>
                <a:ea typeface="黑体" panose="02010609060101010101" pitchFamily="49" charset="-122"/>
              </a:rPr>
              <a:t>二</a:t>
            </a:r>
            <a:r>
              <a:rPr lang="zh-CN" altLang="en-US" sz="3200" b="1" dirty="0">
                <a:latin typeface="Calibri" panose="020F0502020204030204" pitchFamily="34" charset="0"/>
                <a:ea typeface="黑体" panose="02010609060101010101" pitchFamily="49" charset="-122"/>
              </a:rPr>
              <a:t>、</a:t>
            </a:r>
            <a:r>
              <a:rPr lang="zh-CN" altLang="en-US" sz="3200" b="1" dirty="0">
                <a:ea typeface="黑体" panose="02010609060101010101" pitchFamily="49" charset="-122"/>
                <a:sym typeface="+mn-ea"/>
              </a:rPr>
              <a:t>疏通文意</a:t>
            </a:r>
            <a:endParaRPr lang="zh-CN" altLang="en-US" sz="3200" b="1">
              <a:latin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32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文本框 9"/>
          <p:cNvSpPr txBox="1"/>
          <p:nvPr/>
        </p:nvSpPr>
        <p:spPr>
          <a:xfrm>
            <a:off x="899795" y="404495"/>
            <a:ext cx="273558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古今异义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647882" y="850265"/>
            <a:ext cx="3423047" cy="95313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古义：离开；</a:t>
            </a:r>
            <a:endParaRPr lang="zh-CN" altLang="en-US" sz="28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今义：到、往。</a:t>
            </a:r>
            <a:endParaRPr lang="zh-CN" altLang="en-US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3539" name="矩形 3"/>
          <p:cNvSpPr>
            <a:spLocks noChangeArrowheads="1"/>
          </p:cNvSpPr>
          <p:nvPr/>
        </p:nvSpPr>
        <p:spPr bwMode="auto">
          <a:xfrm>
            <a:off x="1987550" y="953135"/>
            <a:ext cx="3260725" cy="47428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一狼径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去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场主积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薪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其中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屠自后断其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股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盖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以诱敌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禽兽之变诈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几何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哉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止增笑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耳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647882" y="1671320"/>
            <a:ext cx="3423047" cy="95313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古义：柴草；</a:t>
            </a:r>
            <a:endParaRPr lang="zh-CN" altLang="en-US" sz="28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今义：薪水。</a:t>
            </a:r>
            <a:endParaRPr lang="zh-CN" altLang="en-US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647882" y="2548890"/>
            <a:ext cx="3423047" cy="95313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古义：大腿；</a:t>
            </a:r>
            <a:endParaRPr lang="zh-CN" altLang="en-US" sz="28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今义：屁股。</a:t>
            </a:r>
            <a:endParaRPr lang="zh-CN" altLang="en-US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735512" y="3384550"/>
            <a:ext cx="3423047" cy="95313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古义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大概</a:t>
            </a:r>
            <a:r>
              <a:rPr lang="zh-CN" altLang="zh-CN" sz="28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原来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是；</a:t>
            </a:r>
            <a:endParaRPr lang="zh-CN" altLang="en-US" sz="28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今义：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覆盖</a:t>
            </a:r>
            <a:r>
              <a:rPr lang="zh-CN" altLang="zh-CN" sz="2800" b="1" dirty="0">
                <a:solidFill>
                  <a:srgbClr val="0000CC"/>
                </a:solidFill>
                <a:sym typeface="宋体" panose="02010600030101010101" pitchFamily="2" charset="-122"/>
              </a:rPr>
              <a:t>,</a:t>
            </a:r>
            <a:r>
              <a:rPr lang="zh-CN" altLang="zh-CN" sz="2800" b="1" dirty="0" smtClean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盖子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940617" y="4249420"/>
            <a:ext cx="3423047" cy="95313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古义：能有多少；</a:t>
            </a:r>
            <a:endParaRPr lang="zh-CN" altLang="en-US" sz="28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今义：几何学。</a:t>
            </a:r>
            <a:endParaRPr lang="zh-CN" altLang="en-US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354512" y="5099685"/>
            <a:ext cx="3423047" cy="95313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古义：罢了；</a:t>
            </a:r>
            <a:endParaRPr lang="zh-CN" altLang="en-US" sz="28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今义：耳朵。</a:t>
            </a:r>
            <a:endParaRPr lang="zh-CN" altLang="en-US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20187308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20187308"/>
</p:tagLst>
</file>

<file path=ppt/tags/tag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0187308"/>
  <p:tag name="KSO_WM_TEMPLATE_THUMBS_INDEX" val="1、2、3、6、8、10、11、12、15"/>
</p:tagLst>
</file>

<file path=ppt/tags/tag4.xml><?xml version="1.0" encoding="utf-8"?>
<p:tagLst xmlns:p="http://schemas.openxmlformats.org/presentationml/2006/main">
  <p:tag name="SHOW3D_LOOP" val="V=Package1\\S=None\\D=4\\O=None\\E=0\\H=6\\L=1\\A=0\\C=0\\"/>
</p:tagLst>
</file>

<file path=ppt/tags/tag5.xml><?xml version="1.0" encoding="utf-8"?>
<p:tagLst xmlns:p="http://schemas.openxmlformats.org/presentationml/2006/main">
  <p:tag name="KSO_WM_UNIT_TABLE_BEAUTIFY" val="smartTable{4d71d300-fd04-4886-8750-89153071e75d}"/>
  <p:tag name="TABLE_ENDDRAG_ORIGIN_RECT" val="669*258"/>
  <p:tag name="TABLE_ENDDRAG_RECT" val="25*153*669*258"/>
</p:tagLst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theme/_rels/them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theme/_rels/them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theme/_rels/them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theme/theme1.xml><?xml version="1.0" encoding="utf-8"?>
<a:theme xmlns:a="http://schemas.openxmlformats.org/drawingml/2006/main" name="暗香扑面">
  <a:themeElements>
    <a:clrScheme name="暗香扑面">
      <a:dk1>
        <a:sysClr val="windowText" lastClr="000000"/>
      </a:dk1>
      <a:lt1>
        <a:sysClr val="window" lastClr="FFFFFF"/>
      </a:lt1>
      <a:dk2>
        <a:srgbClr val="2F2F2F"/>
      </a:dk2>
      <a:lt2>
        <a:srgbClr val="FFFFF4"/>
      </a:lt2>
      <a:accent1>
        <a:srgbClr val="918415"/>
      </a:accent1>
      <a:accent2>
        <a:srgbClr val="C47546"/>
      </a:accent2>
      <a:accent3>
        <a:srgbClr val="AFB591"/>
      </a:accent3>
      <a:accent4>
        <a:srgbClr val="B9945B"/>
      </a:accent4>
      <a:accent5>
        <a:srgbClr val="85ADBC"/>
      </a:accent5>
      <a:accent6>
        <a:srgbClr val="E5B440"/>
      </a:accent6>
      <a:hlink>
        <a:srgbClr val="00D5D5"/>
      </a:hlink>
      <a:folHlink>
        <a:srgbClr val="DD00DD"/>
      </a:folHlink>
    </a:clrScheme>
    <a:fontScheme name="暗香扑面">
      <a:maj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</a:majorFont>
      <a:minorFont>
        <a:latin typeface="Franklin Gothic Book"/>
        <a:ea typeface=""/>
        <a:cs typeface=""/>
        <a:font script="Jpan" typeface="HG創英角ｺﾞｼｯｸUB"/>
        <a:font script="Hang" typeface="맑은 고딕"/>
        <a:font script="Hans" typeface="黑体"/>
        <a:font script="Hant" typeface="新細明體"/>
        <a:font script="Arab" typeface="Arial"/>
        <a:font script="Hebr" typeface="Arial"/>
        <a:font script="Thai" typeface="Cordian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暗香扑面">
      <a:fillStyleLst>
        <a:solidFill>
          <a:schemeClr val="phClr"/>
        </a:solidFill>
        <a:gradFill rotWithShape="1">
          <a:gsLst>
            <a:gs pos="0">
              <a:schemeClr val="phClr">
                <a:tint val="98000"/>
                <a:satMod val="220000"/>
              </a:schemeClr>
            </a:gs>
            <a:gs pos="31000">
              <a:schemeClr val="phClr">
                <a:tint val="30000"/>
                <a:satMod val="150000"/>
              </a:schemeClr>
            </a:gs>
            <a:gs pos="91000">
              <a:schemeClr val="phClr">
                <a:tint val="96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28000"/>
                <a:satMod val="100000"/>
              </a:schemeClr>
              <a:schemeClr val="phClr">
                <a:tint val="100000"/>
                <a:satMod val="200000"/>
              </a:schemeClr>
            </a:duotone>
          </a:blip>
          <a:tile tx="0" ty="0" sx="80000" sy="8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10000"/>
              </a:schemeClr>
            </a:glow>
          </a:effectLst>
        </a:effectStyle>
        <a:effectStyle>
          <a:effectLst>
            <a:outerShdw blurRad="34925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9525" prstMaterial="dkEdge">
            <a:bevelT w="12000" h="24150"/>
            <a:contourClr>
              <a:schemeClr val="phClr">
                <a:satMod val="110000"/>
              </a:schemeClr>
            </a:contourClr>
          </a:sp3d>
        </a:effectStyle>
        <a:effectStyle>
          <a:effectLst>
            <a:outerShdw blurRad="50800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18700" prstMaterial="dkEdge">
            <a:bevelT w="44450" h="80600"/>
            <a:contourClr>
              <a:schemeClr val="phClr"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0000"/>
                <a:satMod val="1000000"/>
              </a:schemeClr>
            </a:gs>
            <a:gs pos="31000">
              <a:schemeClr val="phClr">
                <a:shade val="85000"/>
                <a:satMod val="450000"/>
              </a:schemeClr>
            </a:gs>
            <a:gs pos="100000">
              <a:schemeClr val="phClr">
                <a:tint val="70000"/>
                <a:satMod val="300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2">
            <a:duotone>
              <a:schemeClr val="phClr">
                <a:tint val="100000"/>
                <a:shade val="70000"/>
                <a:hueMod val="100000"/>
                <a:satMod val="100000"/>
              </a:schemeClr>
              <a:schemeClr val="phClr">
                <a:tint val="90000"/>
                <a:shade val="100000"/>
                <a:hueMod val="100000"/>
                <a:satMod val="100000"/>
              </a:schemeClr>
            </a:duotone>
          </a:blip>
          <a:stretch>
            <a:fillRect/>
          </a:stretch>
        </a:blipFill>
      </a:bgFillStyleLst>
    </a:fmtScheme>
  </a:themeElements>
  <a:objectDefaults>
    <a:txDef>
      <a:spPr>
        <a:noFill/>
        <a:ln w="9525">
          <a:noFill/>
        </a:ln>
      </a:spPr>
      <a:bodyPr wrap="square" anchor="t">
        <a:spAutoFit/>
      </a:bodyPr>
      <a:lstStyle>
        <a:defPPr>
          <a:lnSpc>
            <a:spcPct val="85000"/>
          </a:lnSpc>
          <a:defRPr lang="zh-CN" altLang="zh-CN" sz="3200" b="1" dirty="0">
            <a:solidFill>
              <a:schemeClr val="tx1"/>
            </a:solidFill>
            <a:latin typeface="Arial" panose="020B0604020202020204" pitchFamily="34" charset="0"/>
            <a:ea typeface="SimSun-ExtB" panose="02010609060101010101" pitchFamily="49" charset="-122"/>
            <a:sym typeface="宋体" panose="02010600030101010101" pitchFamily="2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暗香扑面">
  <a:themeElements>
    <a:clrScheme name="暗香扑面">
      <a:dk1>
        <a:sysClr val="windowText" lastClr="000000"/>
      </a:dk1>
      <a:lt1>
        <a:sysClr val="window" lastClr="FFFFFF"/>
      </a:lt1>
      <a:dk2>
        <a:srgbClr val="2F2F2F"/>
      </a:dk2>
      <a:lt2>
        <a:srgbClr val="FFFFF4"/>
      </a:lt2>
      <a:accent1>
        <a:srgbClr val="918415"/>
      </a:accent1>
      <a:accent2>
        <a:srgbClr val="C47546"/>
      </a:accent2>
      <a:accent3>
        <a:srgbClr val="AFB591"/>
      </a:accent3>
      <a:accent4>
        <a:srgbClr val="B9945B"/>
      </a:accent4>
      <a:accent5>
        <a:srgbClr val="85ADBC"/>
      </a:accent5>
      <a:accent6>
        <a:srgbClr val="E5B440"/>
      </a:accent6>
      <a:hlink>
        <a:srgbClr val="00D5D5"/>
      </a:hlink>
      <a:folHlink>
        <a:srgbClr val="DD00DD"/>
      </a:folHlink>
    </a:clrScheme>
    <a:fontScheme name="暗香扑面">
      <a:maj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</a:majorFont>
      <a:minorFont>
        <a:latin typeface="Franklin Gothic Book"/>
        <a:ea typeface=""/>
        <a:cs typeface=""/>
        <a:font script="Jpan" typeface="HG創英角ｺﾞｼｯｸUB"/>
        <a:font script="Hang" typeface="맑은 고딕"/>
        <a:font script="Hans" typeface="黑体"/>
        <a:font script="Hant" typeface="新細明體"/>
        <a:font script="Arab" typeface="Arial"/>
        <a:font script="Hebr" typeface="Arial"/>
        <a:font script="Thai" typeface="Cordian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暗香扑面">
      <a:fillStyleLst>
        <a:solidFill>
          <a:schemeClr val="phClr"/>
        </a:solidFill>
        <a:gradFill rotWithShape="1">
          <a:gsLst>
            <a:gs pos="0">
              <a:schemeClr val="phClr">
                <a:tint val="98000"/>
                <a:satMod val="220000"/>
              </a:schemeClr>
            </a:gs>
            <a:gs pos="31000">
              <a:schemeClr val="phClr">
                <a:tint val="30000"/>
                <a:satMod val="150000"/>
              </a:schemeClr>
            </a:gs>
            <a:gs pos="91000">
              <a:schemeClr val="phClr">
                <a:tint val="96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28000"/>
                <a:satMod val="100000"/>
              </a:schemeClr>
              <a:schemeClr val="phClr">
                <a:tint val="100000"/>
                <a:satMod val="200000"/>
              </a:schemeClr>
            </a:duotone>
          </a:blip>
          <a:tile tx="0" ty="0" sx="80000" sy="8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10000"/>
              </a:schemeClr>
            </a:glow>
          </a:effectLst>
        </a:effectStyle>
        <a:effectStyle>
          <a:effectLst>
            <a:outerShdw blurRad="34925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9525" prstMaterial="dkEdge">
            <a:bevelT w="12000" h="24150"/>
            <a:contourClr>
              <a:schemeClr val="phClr">
                <a:satMod val="110000"/>
              </a:schemeClr>
            </a:contourClr>
          </a:sp3d>
        </a:effectStyle>
        <a:effectStyle>
          <a:effectLst>
            <a:outerShdw blurRad="50800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18700" prstMaterial="dkEdge">
            <a:bevelT w="44450" h="80600"/>
            <a:contourClr>
              <a:schemeClr val="phClr"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0000"/>
                <a:satMod val="1000000"/>
              </a:schemeClr>
            </a:gs>
            <a:gs pos="31000">
              <a:schemeClr val="phClr">
                <a:shade val="85000"/>
                <a:satMod val="450000"/>
              </a:schemeClr>
            </a:gs>
            <a:gs pos="100000">
              <a:schemeClr val="phClr">
                <a:tint val="70000"/>
                <a:satMod val="300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2">
            <a:duotone>
              <a:schemeClr val="phClr">
                <a:tint val="100000"/>
                <a:shade val="70000"/>
                <a:hueMod val="100000"/>
                <a:satMod val="100000"/>
              </a:schemeClr>
              <a:schemeClr val="phClr">
                <a:tint val="90000"/>
                <a:shade val="100000"/>
                <a:hueMod val="100000"/>
                <a:satMod val="100000"/>
              </a:schemeClr>
            </a:duotone>
          </a:blip>
          <a:stretch>
            <a:fillRect/>
          </a:stretch>
        </a:blipFill>
      </a:bgFillStyleLst>
    </a:fmtScheme>
  </a:themeElements>
  <a:objectDefaults>
    <a:txDef>
      <a:spPr>
        <a:solidFill>
          <a:srgbClr val="FCE3E3"/>
        </a:solidFill>
        <a:ln w="9525">
          <a:noFill/>
        </a:ln>
      </a:spPr>
      <a:bodyPr anchor="t">
        <a:spAutoFit/>
      </a:bodyPr>
      <a:lstStyle>
        <a:defPPr>
          <a:lnSpc>
            <a:spcPct val="120000"/>
          </a:lnSpc>
          <a:spcBef>
            <a:spcPct val="50000"/>
          </a:spcBef>
          <a:defRPr lang="zh-CN" altLang="zh-CN" sz="2400" b="1">
            <a:solidFill>
              <a:srgbClr val="0000FF"/>
            </a:solidFill>
            <a:latin typeface="楷体" panose="02010609060101010101" pitchFamily="49" charset="-122"/>
            <a:ea typeface="楷体" panose="02010609060101010101" pitchFamily="49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5_暗香扑面">
  <a:themeElements>
    <a:clrScheme name="暗香扑面">
      <a:dk1>
        <a:sysClr val="windowText" lastClr="000000"/>
      </a:dk1>
      <a:lt1>
        <a:sysClr val="window" lastClr="FFFFFF"/>
      </a:lt1>
      <a:dk2>
        <a:srgbClr val="2F2F2F"/>
      </a:dk2>
      <a:lt2>
        <a:srgbClr val="FFFFF4"/>
      </a:lt2>
      <a:accent1>
        <a:srgbClr val="918415"/>
      </a:accent1>
      <a:accent2>
        <a:srgbClr val="C47546"/>
      </a:accent2>
      <a:accent3>
        <a:srgbClr val="AFB591"/>
      </a:accent3>
      <a:accent4>
        <a:srgbClr val="B9945B"/>
      </a:accent4>
      <a:accent5>
        <a:srgbClr val="85ADBC"/>
      </a:accent5>
      <a:accent6>
        <a:srgbClr val="E5B440"/>
      </a:accent6>
      <a:hlink>
        <a:srgbClr val="00D5D5"/>
      </a:hlink>
      <a:folHlink>
        <a:srgbClr val="DD00DD"/>
      </a:folHlink>
    </a:clrScheme>
    <a:fontScheme name="暗香扑面">
      <a:maj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</a:majorFont>
      <a:minorFont>
        <a:latin typeface="Franklin Gothic Book"/>
        <a:ea typeface=""/>
        <a:cs typeface=""/>
        <a:font script="Jpan" typeface="HG創英角ｺﾞｼｯｸUB"/>
        <a:font script="Hang" typeface="맑은 고딕"/>
        <a:font script="Hans" typeface="黑体"/>
        <a:font script="Hant" typeface="新細明體"/>
        <a:font script="Arab" typeface="Arial"/>
        <a:font script="Hebr" typeface="Arial"/>
        <a:font script="Thai" typeface="Cordian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暗香扑面">
      <a:fillStyleLst>
        <a:solidFill>
          <a:schemeClr val="phClr"/>
        </a:solidFill>
        <a:gradFill rotWithShape="1">
          <a:gsLst>
            <a:gs pos="0">
              <a:schemeClr val="phClr">
                <a:tint val="98000"/>
                <a:satMod val="220000"/>
              </a:schemeClr>
            </a:gs>
            <a:gs pos="31000">
              <a:schemeClr val="phClr">
                <a:tint val="30000"/>
                <a:satMod val="150000"/>
              </a:schemeClr>
            </a:gs>
            <a:gs pos="91000">
              <a:schemeClr val="phClr">
                <a:tint val="96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28000"/>
                <a:satMod val="100000"/>
              </a:schemeClr>
              <a:schemeClr val="phClr">
                <a:tint val="100000"/>
                <a:satMod val="200000"/>
              </a:schemeClr>
            </a:duotone>
          </a:blip>
          <a:tile tx="0" ty="0" sx="80000" sy="8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10000"/>
              </a:schemeClr>
            </a:glow>
          </a:effectLst>
        </a:effectStyle>
        <a:effectStyle>
          <a:effectLst>
            <a:outerShdw blurRad="34925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9525" prstMaterial="dkEdge">
            <a:bevelT w="12000" h="24150"/>
            <a:contourClr>
              <a:schemeClr val="phClr">
                <a:satMod val="110000"/>
              </a:schemeClr>
            </a:contourClr>
          </a:sp3d>
        </a:effectStyle>
        <a:effectStyle>
          <a:effectLst>
            <a:outerShdw blurRad="50800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18700" prstMaterial="dkEdge">
            <a:bevelT w="44450" h="80600"/>
            <a:contourClr>
              <a:schemeClr val="phClr"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0000"/>
                <a:satMod val="1000000"/>
              </a:schemeClr>
            </a:gs>
            <a:gs pos="31000">
              <a:schemeClr val="phClr">
                <a:shade val="85000"/>
                <a:satMod val="450000"/>
              </a:schemeClr>
            </a:gs>
            <a:gs pos="100000">
              <a:schemeClr val="phClr">
                <a:tint val="70000"/>
                <a:satMod val="300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2">
            <a:duotone>
              <a:schemeClr val="phClr">
                <a:tint val="100000"/>
                <a:shade val="70000"/>
                <a:hueMod val="100000"/>
                <a:satMod val="100000"/>
              </a:schemeClr>
              <a:schemeClr val="phClr">
                <a:tint val="90000"/>
                <a:shade val="100000"/>
                <a:hueMod val="100000"/>
                <a:satMod val="100000"/>
              </a:schemeClr>
            </a:duotone>
          </a:blip>
          <a:stretch>
            <a:fillRect/>
          </a:stretch>
        </a:blipFill>
      </a:bgFillStyleLst>
    </a:fmtScheme>
  </a:themeElements>
  <a:objectDefaults>
    <a:txDef>
      <a:spPr>
        <a:solidFill>
          <a:srgbClr val="FCE3E3"/>
        </a:solidFill>
        <a:ln w="9525">
          <a:noFill/>
        </a:ln>
      </a:spPr>
      <a:bodyPr anchor="t">
        <a:spAutoFit/>
      </a:bodyPr>
      <a:lstStyle>
        <a:defPPr>
          <a:lnSpc>
            <a:spcPct val="120000"/>
          </a:lnSpc>
          <a:spcBef>
            <a:spcPct val="50000"/>
          </a:spcBef>
          <a:defRPr lang="zh-CN" altLang="zh-CN" sz="2400" b="1">
            <a:solidFill>
              <a:srgbClr val="0000FF"/>
            </a:solidFill>
            <a:latin typeface="楷体" panose="02010609060101010101" pitchFamily="49" charset="-122"/>
            <a:ea typeface="楷体" panose="02010609060101010101" pitchFamily="49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6_暗香扑面">
  <a:themeElements>
    <a:clrScheme name="暗香扑面">
      <a:dk1>
        <a:sysClr val="windowText" lastClr="000000"/>
      </a:dk1>
      <a:lt1>
        <a:sysClr val="window" lastClr="FFFFFF"/>
      </a:lt1>
      <a:dk2>
        <a:srgbClr val="2F2F2F"/>
      </a:dk2>
      <a:lt2>
        <a:srgbClr val="FFFFF4"/>
      </a:lt2>
      <a:accent1>
        <a:srgbClr val="918415"/>
      </a:accent1>
      <a:accent2>
        <a:srgbClr val="C47546"/>
      </a:accent2>
      <a:accent3>
        <a:srgbClr val="AFB591"/>
      </a:accent3>
      <a:accent4>
        <a:srgbClr val="B9945B"/>
      </a:accent4>
      <a:accent5>
        <a:srgbClr val="85ADBC"/>
      </a:accent5>
      <a:accent6>
        <a:srgbClr val="E5B440"/>
      </a:accent6>
      <a:hlink>
        <a:srgbClr val="00D5D5"/>
      </a:hlink>
      <a:folHlink>
        <a:srgbClr val="DD00DD"/>
      </a:folHlink>
    </a:clrScheme>
    <a:fontScheme name="暗香扑面">
      <a:maj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</a:majorFont>
      <a:minorFont>
        <a:latin typeface="Franklin Gothic Book"/>
        <a:ea typeface=""/>
        <a:cs typeface=""/>
        <a:font script="Jpan" typeface="HG創英角ｺﾞｼｯｸUB"/>
        <a:font script="Hang" typeface="맑은 고딕"/>
        <a:font script="Hans" typeface="黑体"/>
        <a:font script="Hant" typeface="新細明體"/>
        <a:font script="Arab" typeface="Arial"/>
        <a:font script="Hebr" typeface="Arial"/>
        <a:font script="Thai" typeface="Cordian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暗香扑面">
      <a:fillStyleLst>
        <a:solidFill>
          <a:schemeClr val="phClr"/>
        </a:solidFill>
        <a:gradFill rotWithShape="1">
          <a:gsLst>
            <a:gs pos="0">
              <a:schemeClr val="phClr">
                <a:tint val="98000"/>
                <a:satMod val="220000"/>
              </a:schemeClr>
            </a:gs>
            <a:gs pos="31000">
              <a:schemeClr val="phClr">
                <a:tint val="30000"/>
                <a:satMod val="150000"/>
              </a:schemeClr>
            </a:gs>
            <a:gs pos="91000">
              <a:schemeClr val="phClr">
                <a:tint val="96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28000"/>
                <a:satMod val="100000"/>
              </a:schemeClr>
              <a:schemeClr val="phClr">
                <a:tint val="100000"/>
                <a:satMod val="200000"/>
              </a:schemeClr>
            </a:duotone>
          </a:blip>
          <a:tile tx="0" ty="0" sx="80000" sy="8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10000"/>
              </a:schemeClr>
            </a:glow>
          </a:effectLst>
        </a:effectStyle>
        <a:effectStyle>
          <a:effectLst>
            <a:outerShdw blurRad="34925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9525" prstMaterial="dkEdge">
            <a:bevelT w="12000" h="24150"/>
            <a:contourClr>
              <a:schemeClr val="phClr">
                <a:satMod val="110000"/>
              </a:schemeClr>
            </a:contourClr>
          </a:sp3d>
        </a:effectStyle>
        <a:effectStyle>
          <a:effectLst>
            <a:outerShdw blurRad="50800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18700" prstMaterial="dkEdge">
            <a:bevelT w="44450" h="80600"/>
            <a:contourClr>
              <a:schemeClr val="phClr"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0000"/>
                <a:satMod val="1000000"/>
              </a:schemeClr>
            </a:gs>
            <a:gs pos="31000">
              <a:schemeClr val="phClr">
                <a:shade val="85000"/>
                <a:satMod val="450000"/>
              </a:schemeClr>
            </a:gs>
            <a:gs pos="100000">
              <a:schemeClr val="phClr">
                <a:tint val="70000"/>
                <a:satMod val="300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2">
            <a:duotone>
              <a:schemeClr val="phClr">
                <a:tint val="100000"/>
                <a:shade val="70000"/>
                <a:hueMod val="100000"/>
                <a:satMod val="100000"/>
              </a:schemeClr>
              <a:schemeClr val="phClr">
                <a:tint val="90000"/>
                <a:shade val="100000"/>
                <a:hueMod val="100000"/>
                <a:satMod val="100000"/>
              </a:schemeClr>
            </a:duotone>
          </a:blip>
          <a:stretch>
            <a:fillRect/>
          </a:stretch>
        </a:blipFill>
      </a:bgFillStyleLst>
    </a:fmtScheme>
  </a:themeElements>
  <a:objectDefaults>
    <a:txDef>
      <a:spPr>
        <a:solidFill>
          <a:srgbClr val="FCE3E3"/>
        </a:solidFill>
        <a:ln w="9525">
          <a:noFill/>
        </a:ln>
      </a:spPr>
      <a:bodyPr anchor="t">
        <a:spAutoFit/>
      </a:bodyPr>
      <a:lstStyle>
        <a:defPPr>
          <a:lnSpc>
            <a:spcPct val="120000"/>
          </a:lnSpc>
          <a:spcBef>
            <a:spcPct val="50000"/>
          </a:spcBef>
          <a:defRPr lang="zh-CN" altLang="zh-CN" sz="2400" b="1">
            <a:solidFill>
              <a:srgbClr val="0000FF"/>
            </a:solidFill>
            <a:latin typeface="楷体" panose="02010609060101010101" pitchFamily="49" charset="-122"/>
            <a:ea typeface="楷体" panose="02010609060101010101" pitchFamily="49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​​">
  <a:themeElements>
    <a:clrScheme name="2019空白演示文档">
      <a:dk1>
        <a:srgbClr val="000000"/>
      </a:dk1>
      <a:lt1>
        <a:srgbClr val="FFFFFF"/>
      </a:lt1>
      <a:dk2>
        <a:srgbClr val="E6E4E4"/>
      </a:dk2>
      <a:lt2>
        <a:srgbClr val="FFFFFF"/>
      </a:lt2>
      <a:accent1>
        <a:srgbClr val="477DEA"/>
      </a:accent1>
      <a:accent2>
        <a:srgbClr val="9B9B9B"/>
      </a:accent2>
      <a:accent3>
        <a:srgbClr val="F3B745"/>
      </a:accent3>
      <a:accent4>
        <a:srgbClr val="477EE7"/>
      </a:accent4>
      <a:accent5>
        <a:srgbClr val="4BA151"/>
      </a:accent5>
      <a:accent6>
        <a:srgbClr val="E9403C"/>
      </a:accent6>
      <a:hlink>
        <a:srgbClr val="0563C1"/>
      </a:hlink>
      <a:folHlink>
        <a:srgbClr val="954D72"/>
      </a:folHlink>
    </a:clrScheme>
    <a:fontScheme name="2019空白演示文档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Fan</Template>
  <TotalTime>0</TotalTime>
  <Words>6380</Words>
  <Application>WPS 演示</Application>
  <PresentationFormat>全屏显示(4:3)</PresentationFormat>
  <Paragraphs>492</Paragraphs>
  <Slides>36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22</vt:i4>
      </vt:variant>
      <vt:variant>
        <vt:lpstr>主题</vt:lpstr>
      </vt:variant>
      <vt:variant>
        <vt:i4>5</vt:i4>
      </vt:variant>
      <vt:variant>
        <vt:lpstr>幻灯片标题</vt:lpstr>
      </vt:variant>
      <vt:variant>
        <vt:i4>36</vt:i4>
      </vt:variant>
    </vt:vector>
  </HeadingPairs>
  <TitlesOfParts>
    <vt:vector size="63" baseType="lpstr">
      <vt:lpstr>Arial</vt:lpstr>
      <vt:lpstr>宋体</vt:lpstr>
      <vt:lpstr>Wingdings</vt:lpstr>
      <vt:lpstr>SimSun-ExtB</vt:lpstr>
      <vt:lpstr>Franklin Gothic Book</vt:lpstr>
      <vt:lpstr>黑体</vt:lpstr>
      <vt:lpstr>微软雅黑</vt:lpstr>
      <vt:lpstr>Franklin Gothic Medium</vt:lpstr>
      <vt:lpstr>Wingdings 2</vt:lpstr>
      <vt:lpstr>Arial</vt:lpstr>
      <vt:lpstr>时尚中黑简体</vt:lpstr>
      <vt:lpstr>楷体</vt:lpstr>
      <vt:lpstr>Calibri</vt:lpstr>
      <vt:lpstr>隶书</vt:lpstr>
      <vt:lpstr>Times New Roman</vt:lpstr>
      <vt:lpstr>华文楷体</vt:lpstr>
      <vt:lpstr>Arial Unicode MS</vt:lpstr>
      <vt:lpstr>Arial Black</vt:lpstr>
      <vt:lpstr>楷体_GB2312</vt:lpstr>
      <vt:lpstr>新宋体</vt:lpstr>
      <vt:lpstr>Angsana New</vt:lpstr>
      <vt:lpstr>PMingLiU-ExtB</vt:lpstr>
      <vt:lpstr>暗香扑面</vt:lpstr>
      <vt:lpstr>1_暗香扑面</vt:lpstr>
      <vt:lpstr>5_暗香扑面</vt:lpstr>
      <vt:lpstr>6_暗香扑面</vt:lpstr>
      <vt:lpstr>Office 主题​​</vt:lpstr>
      <vt:lpstr>PowerPoint 演示文稿</vt:lpstr>
      <vt:lpstr>PowerPoint 演示文稿</vt:lpstr>
      <vt:lpstr>PowerPoint 演示文稿</vt:lpstr>
      <vt:lpstr> 作者简介</vt:lpstr>
      <vt:lpstr>简介《聊斋志异》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巧妙结构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dell</cp:lastModifiedBy>
  <cp:revision>212</cp:revision>
  <dcterms:created xsi:type="dcterms:W3CDTF">2015-03-23T10:53:00Z</dcterms:created>
  <dcterms:modified xsi:type="dcterms:W3CDTF">2021-11-17T02:42:20Z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2052-11.1.0.11045</vt:lpwstr>
  </property>
  <property fmtid="{D5CDD505-2E9C-101B-9397-08002B2CF9AE}" pid="3" name="ICV">
    <vt:lpwstr>AA86BB93085A4118A6A40CC81D606E5F</vt:lpwstr>
  </property>
</Properties>
</file>