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32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/>
              <a:t>单击此处可编辑母版标题样式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 latinLnBrk="0">
              <a:buNone/>
              <a:defRPr lang="zh-CN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 latinLnBrk="0">
              <a:buNone/>
              <a:defRPr lang="zh-CN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latinLnBrk="0">
              <a:buNone/>
              <a:defRPr lang="zh-CN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latinLnBrk="0">
              <a:buNone/>
              <a:defRPr lang="zh-CN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latinLnBrk="0">
              <a:buNone/>
              <a:defRPr lang="zh-CN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latinLnBrk="0">
              <a:buNone/>
              <a:defRPr lang="zh-CN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latinLnBrk="0">
              <a:buNone/>
              <a:defRPr lang="zh-CN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latinLnBrk="0">
              <a:buNone/>
              <a:defRPr lang="zh-CN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latinLnBrk="0">
              <a:buNone/>
              <a:defRPr lang="zh-CN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/>
              <a:t>单击此处可编辑母版副标题样式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33445-2263-40B9-A73A-E9C77C55D9AF}" type="datetimeFigureOut">
              <a:rPr altLang="en-US"/>
              <a:pPr>
                <a:defRPr/>
              </a:pPr>
              <a:t>2010/9/2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5E47D0-CA07-485F-81F7-5F814F5EE48D}" type="slidenum">
              <a:rPr lang="en-US" altLang="zh-CN"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单击此处可编辑母版标题样式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/>
              <a:t>单击此处可编辑母版文本样式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827F96-7CD1-4805-9F46-DB377512A905}" type="datetimeFigureOut">
              <a:rPr altLang="en-US"/>
              <a:pPr>
                <a:defRPr/>
              </a:pPr>
              <a:t>2010/9/2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5D713-2E4E-4206-896E-53B91A0B1D64}" type="slidenum">
              <a:rPr lang="en-US" altLang="zh-CN"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/>
              <a:t>单击此处可编辑母版标题样式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/>
              <a:t>单击此处可编辑母版文本样式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422CC0-D6A3-409E-8390-35CEDBD826F7}" type="datetimeFigureOut">
              <a:rPr altLang="en-US"/>
              <a:pPr>
                <a:defRPr/>
              </a:pPr>
              <a:t>2010/9/2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3F9908-4CDA-461A-9FE0-94EF3258F328}" type="slidenum">
              <a:rPr lang="en-US" altLang="zh-CN"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单击此处可编辑母版标题样式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/>
              <a:t>单击此处可编辑母版文本样式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1388C6-B0EB-47A3-80F2-567B427495C5}" type="datetimeFigureOut">
              <a:rPr altLang="en-US"/>
              <a:pPr>
                <a:defRPr/>
              </a:pPr>
              <a:t>2010/9/2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4E47F8-CEA7-437C-81F8-54FE7A676BAE}" type="slidenum">
              <a:rPr lang="en-US" altLang="zh-CN"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 latinLnBrk="0">
              <a:defRPr lang="zh-CN" sz="4000" b="1" cap="all"/>
            </a:lvl1pPr>
          </a:lstStyle>
          <a:p>
            <a:r>
              <a:rPr lang="zh-CN"/>
              <a:t>单击此处可编辑母版标题样式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 latinLnBrk="0">
              <a:buNone/>
              <a:defRPr lang="zh-CN"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latinLnBrk="0">
              <a:buNone/>
              <a:defRPr lang="zh-CN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CN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CN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CN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CN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CN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CN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CN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/>
              <a:t>单击此处可编辑母版文本样式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C5505E-BBC3-4238-9767-A264258F2689}" type="datetimeFigureOut">
              <a:rPr altLang="en-US"/>
              <a:pPr>
                <a:defRPr/>
              </a:pPr>
              <a:t>2010/9/2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32145F-08C2-47B8-8B70-16490732DEE2}" type="slidenum">
              <a:rPr lang="en-US" altLang="zh-CN"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单击此处可编辑母版标题样式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 latinLnBrk="0">
              <a:defRPr lang="zh-CN" sz="2800"/>
            </a:lvl1pPr>
            <a:lvl2pPr latinLnBrk="0">
              <a:defRPr lang="zh-CN" sz="2400"/>
            </a:lvl2pPr>
            <a:lvl3pPr latinLnBrk="0">
              <a:defRPr lang="zh-CN" sz="2000"/>
            </a:lvl3pPr>
            <a:lvl4pPr latinLnBrk="0">
              <a:defRPr lang="zh-CN" sz="1800"/>
            </a:lvl4pPr>
            <a:lvl5pPr latinLnBrk="0">
              <a:defRPr lang="zh-CN" sz="1800"/>
            </a:lvl5pPr>
            <a:lvl6pPr latinLnBrk="0">
              <a:defRPr lang="zh-CN" sz="1800"/>
            </a:lvl6pPr>
            <a:lvl7pPr latinLnBrk="0">
              <a:defRPr lang="zh-CN" sz="1800"/>
            </a:lvl7pPr>
            <a:lvl8pPr latinLnBrk="0">
              <a:defRPr lang="zh-CN" sz="1800"/>
            </a:lvl8pPr>
            <a:lvl9pPr latinLnBrk="0">
              <a:defRPr lang="zh-CN" sz="1800"/>
            </a:lvl9pPr>
          </a:lstStyle>
          <a:p>
            <a:pPr lvl="0"/>
            <a:r>
              <a:rPr lang="zh-CN"/>
              <a:t>单击此处可编辑母版文本样式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 latinLnBrk="0">
              <a:defRPr lang="zh-CN" sz="2800"/>
            </a:lvl1pPr>
            <a:lvl2pPr latinLnBrk="0">
              <a:defRPr lang="zh-CN" sz="2400"/>
            </a:lvl2pPr>
            <a:lvl3pPr latinLnBrk="0">
              <a:defRPr lang="zh-CN" sz="2000"/>
            </a:lvl3pPr>
            <a:lvl4pPr latinLnBrk="0">
              <a:defRPr lang="zh-CN" sz="1800"/>
            </a:lvl4pPr>
            <a:lvl5pPr latinLnBrk="0">
              <a:defRPr lang="zh-CN" sz="1800"/>
            </a:lvl5pPr>
            <a:lvl6pPr latinLnBrk="0">
              <a:defRPr lang="zh-CN" sz="1800"/>
            </a:lvl6pPr>
            <a:lvl7pPr latinLnBrk="0">
              <a:defRPr lang="zh-CN" sz="1800"/>
            </a:lvl7pPr>
            <a:lvl8pPr latinLnBrk="0">
              <a:defRPr lang="zh-CN" sz="1800"/>
            </a:lvl8pPr>
            <a:lvl9pPr latinLnBrk="0">
              <a:defRPr lang="zh-CN" sz="1800"/>
            </a:lvl9pPr>
          </a:lstStyle>
          <a:p>
            <a:pPr lvl="0"/>
            <a:r>
              <a:rPr lang="zh-CN"/>
              <a:t>单击此处可编辑母版文本样式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1AF448-C7F0-4BD8-98CB-F06809ED025B}" type="datetimeFigureOut">
              <a:rPr altLang="en-US"/>
              <a:pPr>
                <a:defRPr/>
              </a:pPr>
              <a:t>2010/9/2</a:t>
            </a:fld>
            <a:endParaRPr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F964F-2FD7-47A7-9194-B01C51A2C658}" type="slidenum">
              <a:rPr lang="en-US" altLang="zh-CN"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latinLnBrk="0">
              <a:defRPr lang="zh-CN"/>
            </a:lvl1pPr>
          </a:lstStyle>
          <a:p>
            <a:r>
              <a:rPr lang="zh-CN"/>
              <a:t>单击此处可编辑母版标题样式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latinLnBrk="0">
              <a:buNone/>
              <a:defRPr lang="zh-CN" sz="2400" b="1"/>
            </a:lvl1pPr>
            <a:lvl2pPr marL="457200" indent="0" latinLnBrk="0">
              <a:buNone/>
              <a:defRPr lang="zh-CN" sz="2000" b="1"/>
            </a:lvl2pPr>
            <a:lvl3pPr marL="914400" indent="0" latinLnBrk="0">
              <a:buNone/>
              <a:defRPr lang="zh-CN" sz="1800" b="1"/>
            </a:lvl3pPr>
            <a:lvl4pPr marL="1371600" indent="0" latinLnBrk="0">
              <a:buNone/>
              <a:defRPr lang="zh-CN" sz="1600" b="1"/>
            </a:lvl4pPr>
            <a:lvl5pPr marL="1828800" indent="0" latinLnBrk="0">
              <a:buNone/>
              <a:defRPr lang="zh-CN" sz="1600" b="1"/>
            </a:lvl5pPr>
            <a:lvl6pPr marL="2286000" indent="0" latinLnBrk="0">
              <a:buNone/>
              <a:defRPr lang="zh-CN" sz="1600" b="1"/>
            </a:lvl6pPr>
            <a:lvl7pPr marL="2743200" indent="0" latinLnBrk="0">
              <a:buNone/>
              <a:defRPr lang="zh-CN" sz="1600" b="1"/>
            </a:lvl7pPr>
            <a:lvl8pPr marL="3200400" indent="0" latinLnBrk="0">
              <a:buNone/>
              <a:defRPr lang="zh-CN" sz="1600" b="1"/>
            </a:lvl8pPr>
            <a:lvl9pPr marL="3657600" indent="0" latinLnBrk="0">
              <a:buNone/>
              <a:defRPr lang="zh-CN" sz="1600" b="1"/>
            </a:lvl9pPr>
          </a:lstStyle>
          <a:p>
            <a:pPr lvl="0"/>
            <a:r>
              <a:rPr lang="zh-CN"/>
              <a:t>单击此处可编辑母版文本样式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 latinLnBrk="0">
              <a:defRPr lang="zh-CN" sz="2400"/>
            </a:lvl1pPr>
            <a:lvl2pPr latinLnBrk="0">
              <a:defRPr lang="zh-CN" sz="2000"/>
            </a:lvl2pPr>
            <a:lvl3pPr latinLnBrk="0">
              <a:defRPr lang="zh-CN" sz="1800"/>
            </a:lvl3pPr>
            <a:lvl4pPr latinLnBrk="0">
              <a:defRPr lang="zh-CN" sz="1600"/>
            </a:lvl4pPr>
            <a:lvl5pPr latinLnBrk="0">
              <a:defRPr lang="zh-CN" sz="1600"/>
            </a:lvl5pPr>
            <a:lvl6pPr latinLnBrk="0">
              <a:defRPr lang="zh-CN" sz="1600"/>
            </a:lvl6pPr>
            <a:lvl7pPr latinLnBrk="0">
              <a:defRPr lang="zh-CN" sz="1600"/>
            </a:lvl7pPr>
            <a:lvl8pPr latinLnBrk="0">
              <a:defRPr lang="zh-CN" sz="1600"/>
            </a:lvl8pPr>
            <a:lvl9pPr latinLnBrk="0">
              <a:defRPr lang="zh-CN" sz="1600"/>
            </a:lvl9pPr>
          </a:lstStyle>
          <a:p>
            <a:pPr lvl="0"/>
            <a:r>
              <a:rPr lang="zh-CN"/>
              <a:t>单击此处可编辑母版文本样式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latinLnBrk="0">
              <a:buNone/>
              <a:defRPr lang="zh-CN" sz="2400" b="1"/>
            </a:lvl1pPr>
            <a:lvl2pPr marL="457200" indent="0" latinLnBrk="0">
              <a:buNone/>
              <a:defRPr lang="zh-CN" sz="2000" b="1"/>
            </a:lvl2pPr>
            <a:lvl3pPr marL="914400" indent="0" latinLnBrk="0">
              <a:buNone/>
              <a:defRPr lang="zh-CN" sz="1800" b="1"/>
            </a:lvl3pPr>
            <a:lvl4pPr marL="1371600" indent="0" latinLnBrk="0">
              <a:buNone/>
              <a:defRPr lang="zh-CN" sz="1600" b="1"/>
            </a:lvl4pPr>
            <a:lvl5pPr marL="1828800" indent="0" latinLnBrk="0">
              <a:buNone/>
              <a:defRPr lang="zh-CN" sz="1600" b="1"/>
            </a:lvl5pPr>
            <a:lvl6pPr marL="2286000" indent="0" latinLnBrk="0">
              <a:buNone/>
              <a:defRPr lang="zh-CN" sz="1600" b="1"/>
            </a:lvl6pPr>
            <a:lvl7pPr marL="2743200" indent="0" latinLnBrk="0">
              <a:buNone/>
              <a:defRPr lang="zh-CN" sz="1600" b="1"/>
            </a:lvl7pPr>
            <a:lvl8pPr marL="3200400" indent="0" latinLnBrk="0">
              <a:buNone/>
              <a:defRPr lang="zh-CN" sz="1600" b="1"/>
            </a:lvl8pPr>
            <a:lvl9pPr marL="3657600" indent="0" latinLnBrk="0">
              <a:buNone/>
              <a:defRPr lang="zh-CN" sz="1600" b="1"/>
            </a:lvl9pPr>
          </a:lstStyle>
          <a:p>
            <a:pPr lvl="0"/>
            <a:r>
              <a:rPr lang="zh-CN"/>
              <a:t>单击此处可编辑母版文本样式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 latinLnBrk="0">
              <a:defRPr lang="zh-CN" sz="2400"/>
            </a:lvl1pPr>
            <a:lvl2pPr latinLnBrk="0">
              <a:defRPr lang="zh-CN" sz="2000"/>
            </a:lvl2pPr>
            <a:lvl3pPr latinLnBrk="0">
              <a:defRPr lang="zh-CN" sz="1800"/>
            </a:lvl3pPr>
            <a:lvl4pPr latinLnBrk="0">
              <a:defRPr lang="zh-CN" sz="1600"/>
            </a:lvl4pPr>
            <a:lvl5pPr latinLnBrk="0">
              <a:defRPr lang="zh-CN" sz="1600"/>
            </a:lvl5pPr>
            <a:lvl6pPr latinLnBrk="0">
              <a:defRPr lang="zh-CN" sz="1600"/>
            </a:lvl6pPr>
            <a:lvl7pPr latinLnBrk="0">
              <a:defRPr lang="zh-CN" sz="1600"/>
            </a:lvl7pPr>
            <a:lvl8pPr latinLnBrk="0">
              <a:defRPr lang="zh-CN" sz="1600"/>
            </a:lvl8pPr>
            <a:lvl9pPr latinLnBrk="0">
              <a:defRPr lang="zh-CN" sz="1600"/>
            </a:lvl9pPr>
          </a:lstStyle>
          <a:p>
            <a:pPr lvl="0"/>
            <a:r>
              <a:rPr lang="zh-CN"/>
              <a:t>单击此处可编辑母版文本样式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9823E-EA0A-46FC-A33E-F415ADF7C4E5}" type="datetimeFigureOut">
              <a:rPr altLang="en-US"/>
              <a:pPr>
                <a:defRPr/>
              </a:pPr>
              <a:t>2010/9/2</a:t>
            </a:fld>
            <a:endParaRPr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F14597-5E91-4511-9725-B18FFA8D7822}" type="slidenum">
              <a:rPr lang="en-US" altLang="zh-CN"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单击此处可编辑母版标题样式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945454-9C4A-4537-AAC1-EE4AA7085D8B}" type="datetimeFigureOut">
              <a:rPr altLang="en-US"/>
              <a:pPr>
                <a:defRPr/>
              </a:pPr>
              <a:t>2010/9/2</a:t>
            </a:fld>
            <a:endParaRPr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C78AE-63FA-47E9-BC16-CF530A855BB1}" type="slidenum">
              <a:rPr lang="en-US" altLang="zh-CN"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2E6062-9748-4546-AB9B-1A07FB3EB0B6}" type="datetimeFigureOut">
              <a:rPr altLang="en-US"/>
              <a:pPr>
                <a:defRPr/>
              </a:pPr>
              <a:t>2010/9/2</a:t>
            </a:fld>
            <a:endParaRPr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110605-3B93-4276-8142-A77C533371F3}" type="slidenum">
              <a:rPr lang="en-US" altLang="zh-CN"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 latinLnBrk="0">
              <a:defRPr lang="zh-CN" sz="2000" b="1"/>
            </a:lvl1pPr>
          </a:lstStyle>
          <a:p>
            <a:r>
              <a:rPr lang="zh-CN"/>
              <a:t>单击此处可编辑母版标题样式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 latinLnBrk="0">
              <a:defRPr lang="zh-CN" sz="3200"/>
            </a:lvl1pPr>
            <a:lvl2pPr latinLnBrk="0">
              <a:defRPr lang="zh-CN" sz="2800"/>
            </a:lvl2pPr>
            <a:lvl3pPr latinLnBrk="0">
              <a:defRPr lang="zh-CN" sz="2400"/>
            </a:lvl3pPr>
            <a:lvl4pPr latinLnBrk="0">
              <a:defRPr lang="zh-CN" sz="2000"/>
            </a:lvl4pPr>
            <a:lvl5pPr latinLnBrk="0">
              <a:defRPr lang="zh-CN" sz="2000"/>
            </a:lvl5pPr>
            <a:lvl6pPr latinLnBrk="0">
              <a:defRPr lang="zh-CN" sz="2000"/>
            </a:lvl6pPr>
            <a:lvl7pPr latinLnBrk="0">
              <a:defRPr lang="zh-CN" sz="2000"/>
            </a:lvl7pPr>
            <a:lvl8pPr latinLnBrk="0">
              <a:defRPr lang="zh-CN" sz="2000"/>
            </a:lvl8pPr>
            <a:lvl9pPr latinLnBrk="0">
              <a:defRPr lang="zh-CN" sz="2000"/>
            </a:lvl9pPr>
          </a:lstStyle>
          <a:p>
            <a:pPr lvl="0"/>
            <a:r>
              <a:rPr lang="zh-CN"/>
              <a:t>单击此处可编辑母版文本样式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 latinLnBrk="0">
              <a:buNone/>
              <a:defRPr lang="zh-CN" sz="1400"/>
            </a:lvl1pPr>
            <a:lvl2pPr marL="457200" indent="0" latinLnBrk="0">
              <a:buNone/>
              <a:defRPr lang="zh-CN" sz="1200"/>
            </a:lvl2pPr>
            <a:lvl3pPr marL="914400" indent="0" latinLnBrk="0">
              <a:buNone/>
              <a:defRPr lang="zh-CN" sz="1000"/>
            </a:lvl3pPr>
            <a:lvl4pPr marL="1371600" indent="0" latinLnBrk="0">
              <a:buNone/>
              <a:defRPr lang="zh-CN" sz="900"/>
            </a:lvl4pPr>
            <a:lvl5pPr marL="1828800" indent="0" latinLnBrk="0">
              <a:buNone/>
              <a:defRPr lang="zh-CN" sz="900"/>
            </a:lvl5pPr>
            <a:lvl6pPr marL="2286000" indent="0" latinLnBrk="0">
              <a:buNone/>
              <a:defRPr lang="zh-CN" sz="900"/>
            </a:lvl6pPr>
            <a:lvl7pPr marL="2743200" indent="0" latinLnBrk="0">
              <a:buNone/>
              <a:defRPr lang="zh-CN" sz="900"/>
            </a:lvl7pPr>
            <a:lvl8pPr marL="3200400" indent="0" latinLnBrk="0">
              <a:buNone/>
              <a:defRPr lang="zh-CN" sz="900"/>
            </a:lvl8pPr>
            <a:lvl9pPr marL="3657600" indent="0" latinLnBrk="0">
              <a:buNone/>
              <a:defRPr lang="zh-CN" sz="900"/>
            </a:lvl9pPr>
          </a:lstStyle>
          <a:p>
            <a:pPr lvl="0"/>
            <a:r>
              <a:rPr lang="zh-CN"/>
              <a:t>单击此处可编辑母版文本样式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57BFCA-D0CC-462A-AF9F-0315ECF46A0B}" type="datetimeFigureOut">
              <a:rPr altLang="en-US"/>
              <a:pPr>
                <a:defRPr/>
              </a:pPr>
              <a:t>2010/9/2</a:t>
            </a:fld>
            <a:endParaRPr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B422B2-5BDB-4FFF-AA2C-B76B60223DC8}" type="slidenum">
              <a:rPr lang="en-US" altLang="zh-CN"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 latinLnBrk="0">
              <a:defRPr lang="zh-CN" sz="2000" b="1"/>
            </a:lvl1pPr>
          </a:lstStyle>
          <a:p>
            <a:r>
              <a:rPr lang="zh-CN"/>
              <a:t>单击此处可编辑母版标题样式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 latinLnBrk="0">
              <a:buNone/>
              <a:defRPr lang="zh-CN" sz="3200"/>
            </a:lvl1pPr>
            <a:lvl2pPr marL="457200" indent="0" latinLnBrk="0">
              <a:buNone/>
              <a:defRPr lang="zh-CN" sz="2800"/>
            </a:lvl2pPr>
            <a:lvl3pPr marL="914400" indent="0" latinLnBrk="0">
              <a:buNone/>
              <a:defRPr lang="zh-CN" sz="2400"/>
            </a:lvl3pPr>
            <a:lvl4pPr marL="1371600" indent="0" latinLnBrk="0">
              <a:buNone/>
              <a:defRPr lang="zh-CN" sz="2000"/>
            </a:lvl4pPr>
            <a:lvl5pPr marL="1828800" indent="0" latinLnBrk="0">
              <a:buNone/>
              <a:defRPr lang="zh-CN" sz="2000"/>
            </a:lvl5pPr>
            <a:lvl6pPr marL="2286000" indent="0" latinLnBrk="0">
              <a:buNone/>
              <a:defRPr lang="zh-CN" sz="2000"/>
            </a:lvl6pPr>
            <a:lvl7pPr marL="2743200" indent="0" latinLnBrk="0">
              <a:buNone/>
              <a:defRPr lang="zh-CN" sz="2000"/>
            </a:lvl7pPr>
            <a:lvl8pPr marL="3200400" indent="0" latinLnBrk="0">
              <a:buNone/>
              <a:defRPr lang="zh-CN" sz="2000"/>
            </a:lvl8pPr>
            <a:lvl9pPr marL="3657600" indent="0" latinLnBrk="0">
              <a:buNone/>
              <a:defRPr lang="zh-CN" sz="2000"/>
            </a:lvl9pPr>
          </a:lstStyle>
          <a:p>
            <a:pPr lvl="0"/>
            <a:endParaRPr lang="zh-C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 latinLnBrk="0">
              <a:buNone/>
              <a:defRPr lang="zh-CN" sz="1400"/>
            </a:lvl1pPr>
            <a:lvl2pPr marL="457200" indent="0" latinLnBrk="0">
              <a:buNone/>
              <a:defRPr lang="zh-CN" sz="1200"/>
            </a:lvl2pPr>
            <a:lvl3pPr marL="914400" indent="0" latinLnBrk="0">
              <a:buNone/>
              <a:defRPr lang="zh-CN" sz="1000"/>
            </a:lvl3pPr>
            <a:lvl4pPr marL="1371600" indent="0" latinLnBrk="0">
              <a:buNone/>
              <a:defRPr lang="zh-CN" sz="900"/>
            </a:lvl4pPr>
            <a:lvl5pPr marL="1828800" indent="0" latinLnBrk="0">
              <a:buNone/>
              <a:defRPr lang="zh-CN" sz="900"/>
            </a:lvl5pPr>
            <a:lvl6pPr marL="2286000" indent="0" latinLnBrk="0">
              <a:buNone/>
              <a:defRPr lang="zh-CN" sz="900"/>
            </a:lvl6pPr>
            <a:lvl7pPr marL="2743200" indent="0" latinLnBrk="0">
              <a:buNone/>
              <a:defRPr lang="zh-CN" sz="900"/>
            </a:lvl7pPr>
            <a:lvl8pPr marL="3200400" indent="0" latinLnBrk="0">
              <a:buNone/>
              <a:defRPr lang="zh-CN" sz="900"/>
            </a:lvl8pPr>
            <a:lvl9pPr marL="3657600" indent="0" latinLnBrk="0">
              <a:buNone/>
              <a:defRPr lang="zh-CN" sz="900"/>
            </a:lvl9pPr>
          </a:lstStyle>
          <a:p>
            <a:pPr lvl="0"/>
            <a:r>
              <a:rPr lang="zh-CN"/>
              <a:t>单击此处可编辑母版文本样式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3C523D-D771-48BD-B4F7-4E7073A0ACA6}" type="datetimeFigureOut">
              <a:rPr altLang="en-US"/>
              <a:pPr>
                <a:defRPr/>
              </a:pPr>
              <a:t>2010/9/2</a:t>
            </a:fld>
            <a:endParaRPr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E9402-E01D-4777-8965-64F978519893}" type="slidenum">
              <a:rPr lang="en-US" altLang="zh-CN"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smtClean="0"/>
              <a:t>单击此处可编辑母版标题样式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smtClean="0"/>
              <a:t>单击此处可编辑母版文本样式</a:t>
            </a:r>
          </a:p>
          <a:p>
            <a:pPr lvl="1"/>
            <a:r>
              <a:rPr lang="zh-CN" smtClean="0"/>
              <a:t>第二级</a:t>
            </a:r>
          </a:p>
          <a:p>
            <a:pPr lvl="2"/>
            <a:r>
              <a:rPr lang="zh-CN" smtClean="0"/>
              <a:t>第三级</a:t>
            </a:r>
          </a:p>
          <a:p>
            <a:pPr lvl="3"/>
            <a:r>
              <a:rPr lang="zh-CN" smtClean="0"/>
              <a:t>第四级</a:t>
            </a:r>
          </a:p>
          <a:p>
            <a:pPr lvl="4"/>
            <a:r>
              <a:rPr lang="zh-CN" smtClean="0"/>
              <a:t>第五级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 latinLnBrk="0">
              <a:spcBef>
                <a:spcPts val="0"/>
              </a:spcBef>
              <a:spcAft>
                <a:spcPts val="0"/>
              </a:spcAft>
              <a:defRPr lang="zh-CN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9E3B96E6-9F11-43E0-B6E9-2D0C53EEA30A}" type="datetimeFigureOut">
              <a:rPr altLang="en-US"/>
              <a:pPr>
                <a:defRPr/>
              </a:pPr>
              <a:t>2010/9/2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 latinLnBrk="0">
              <a:spcBef>
                <a:spcPts val="0"/>
              </a:spcBef>
              <a:spcAft>
                <a:spcPts val="0"/>
              </a:spcAft>
              <a:defRPr lang="zh-CN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 latinLnBrk="0">
              <a:spcBef>
                <a:spcPts val="0"/>
              </a:spcBef>
              <a:spcAft>
                <a:spcPts val="0"/>
              </a:spcAft>
              <a:defRPr lang="zh-CN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F3778BC-4644-45F0-942E-D967641887D0}" type="slidenum">
              <a:rPr lang="en-US" altLang="zh-CN"/>
              <a:pPr>
                <a:defRPr/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lang="zh-CN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lang="zh-CN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zh-CN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lang="zh-CN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zh-CN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lang="zh-CN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zh-CN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zh-CN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zh-CN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zh-CN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CN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4.xml"/><Relationship Id="rId1" Type="http://schemas.openxmlformats.org/officeDocument/2006/relationships/audio" Target="NULL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Layout" Target="../slideLayouts/slideLayout11.xml"/><Relationship Id="rId1" Type="http://schemas.openxmlformats.org/officeDocument/2006/relationships/audio" Target="NULL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内容占位符 5"/>
          <p:cNvSpPr>
            <a:spLocks noGrp="1"/>
          </p:cNvSpPr>
          <p:nvPr>
            <p:ph sz="half" idx="2"/>
          </p:nvPr>
        </p:nvSpPr>
        <p:spPr>
          <a:xfrm>
            <a:off x="4876800" y="914400"/>
            <a:ext cx="4038600" cy="4876800"/>
          </a:xfr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altLang="en-US" sz="2400" dirty="0">
                <a:latin typeface="PMingLiU" pitchFamily="18" charset="-120"/>
                <a:ea typeface="PMingLiU" pitchFamily="18" charset="-120"/>
              </a:rPr>
              <a:t>关 雎</a:t>
            </a:r>
            <a:endParaRPr lang="en-US" altLang="zh-CN" sz="2400" dirty="0">
              <a:latin typeface="PMingLiU" pitchFamily="18" charset="-120"/>
              <a:ea typeface="PMingLiU" pitchFamily="18" charset="-12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altLang="en-US" sz="2400" dirty="0">
                <a:latin typeface="PMingLiU" pitchFamily="18" charset="-120"/>
                <a:ea typeface="PMingLiU" pitchFamily="18" charset="-120"/>
              </a:rPr>
              <a:t>关 关 雎 鸠， 在 河 之 洲。 </a:t>
            </a:r>
            <a:endParaRPr lang="en-US" altLang="zh-CN" sz="2400" dirty="0">
              <a:latin typeface="PMingLiU" pitchFamily="18" charset="-120"/>
              <a:ea typeface="PMingLiU" pitchFamily="18" charset="-12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altLang="en-US" sz="2400" dirty="0">
                <a:latin typeface="PMingLiU" pitchFamily="18" charset="-120"/>
                <a:ea typeface="PMingLiU" pitchFamily="18" charset="-120"/>
              </a:rPr>
              <a:t>窈 窕 淑 女， 君 子 好 逑。 </a:t>
            </a:r>
            <a:endParaRPr lang="en-US" altLang="zh-CN" sz="2400" dirty="0">
              <a:latin typeface="PMingLiU" pitchFamily="18" charset="-120"/>
              <a:ea typeface="PMingLiU" pitchFamily="18" charset="-12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altLang="en-US" sz="2400" dirty="0">
                <a:latin typeface="PMingLiU" pitchFamily="18" charset="-120"/>
                <a:ea typeface="PMingLiU" pitchFamily="18" charset="-120"/>
              </a:rPr>
              <a:t>参 差 荇 菜， 左 右 流 之。 </a:t>
            </a:r>
            <a:endParaRPr lang="en-US" altLang="zh-CN" sz="2400" dirty="0">
              <a:latin typeface="PMingLiU" pitchFamily="18" charset="-120"/>
              <a:ea typeface="PMingLiU" pitchFamily="18" charset="-12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altLang="en-US" sz="2400" dirty="0">
                <a:latin typeface="PMingLiU" pitchFamily="18" charset="-120"/>
                <a:ea typeface="PMingLiU" pitchFamily="18" charset="-120"/>
              </a:rPr>
              <a:t>窈 窕 淑 女， 寤 寐 求 之。 </a:t>
            </a:r>
            <a:endParaRPr lang="en-US" altLang="zh-CN" sz="2400" dirty="0">
              <a:latin typeface="PMingLiU" pitchFamily="18" charset="-120"/>
              <a:ea typeface="PMingLiU" pitchFamily="18" charset="-12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altLang="en-US" sz="2400" dirty="0">
                <a:latin typeface="PMingLiU" pitchFamily="18" charset="-120"/>
                <a:ea typeface="PMingLiU" pitchFamily="18" charset="-120"/>
              </a:rPr>
              <a:t>求 之 不 得， 寤 寐 思 服。 </a:t>
            </a:r>
            <a:endParaRPr lang="en-US" altLang="zh-CN" sz="2400" dirty="0">
              <a:latin typeface="PMingLiU" pitchFamily="18" charset="-120"/>
              <a:ea typeface="PMingLiU" pitchFamily="18" charset="-12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altLang="en-US" sz="2400" dirty="0">
                <a:latin typeface="PMingLiU" pitchFamily="18" charset="-120"/>
                <a:ea typeface="PMingLiU" pitchFamily="18" charset="-120"/>
              </a:rPr>
              <a:t>悠 哉 悠 哉， 辗 转 反 侧。</a:t>
            </a:r>
            <a:endParaRPr lang="en-US" altLang="zh-CN" sz="2400" dirty="0">
              <a:latin typeface="PMingLiU" pitchFamily="18" charset="-120"/>
              <a:ea typeface="PMingLiU" pitchFamily="18" charset="-12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altLang="en-US" sz="2400" dirty="0" smtClean="0">
                <a:latin typeface="PMingLiU" pitchFamily="18" charset="-120"/>
                <a:ea typeface="PMingLiU" pitchFamily="18" charset="-120"/>
              </a:rPr>
              <a:t>参 </a:t>
            </a:r>
            <a:r>
              <a:rPr altLang="en-US" sz="2400" dirty="0">
                <a:latin typeface="PMingLiU" pitchFamily="18" charset="-120"/>
                <a:ea typeface="PMingLiU" pitchFamily="18" charset="-120"/>
              </a:rPr>
              <a:t>差 荇 菜， 左 右 采 之。</a:t>
            </a:r>
            <a:endParaRPr lang="en-US" altLang="zh-CN" sz="2400" dirty="0">
              <a:latin typeface="PMingLiU" pitchFamily="18" charset="-120"/>
              <a:ea typeface="PMingLiU" pitchFamily="18" charset="-12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altLang="en-US" sz="2400" dirty="0" smtClean="0">
                <a:latin typeface="PMingLiU" pitchFamily="18" charset="-120"/>
                <a:ea typeface="PMingLiU" pitchFamily="18" charset="-120"/>
              </a:rPr>
              <a:t>窈 </a:t>
            </a:r>
            <a:r>
              <a:rPr altLang="en-US" sz="2400" dirty="0">
                <a:latin typeface="PMingLiU" pitchFamily="18" charset="-120"/>
                <a:ea typeface="PMingLiU" pitchFamily="18" charset="-120"/>
              </a:rPr>
              <a:t>窕 淑 女， 琴 瑟 友 之。 </a:t>
            </a:r>
            <a:endParaRPr lang="en-US" altLang="zh-CN" sz="2400" dirty="0">
              <a:latin typeface="PMingLiU" pitchFamily="18" charset="-120"/>
              <a:ea typeface="PMingLiU" pitchFamily="18" charset="-12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altLang="en-US" sz="2400" dirty="0">
                <a:latin typeface="PMingLiU" pitchFamily="18" charset="-120"/>
                <a:ea typeface="PMingLiU" pitchFamily="18" charset="-120"/>
              </a:rPr>
              <a:t>参 差 荇 菜， 左 右 毛 之。 </a:t>
            </a:r>
            <a:endParaRPr lang="en-US" altLang="zh-CN" sz="2400" dirty="0">
              <a:latin typeface="PMingLiU" pitchFamily="18" charset="-120"/>
              <a:ea typeface="PMingLiU" pitchFamily="18" charset="-12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altLang="en-US" sz="2400" dirty="0">
                <a:latin typeface="PMingLiU" pitchFamily="18" charset="-120"/>
                <a:ea typeface="PMingLiU" pitchFamily="18" charset="-120"/>
              </a:rPr>
              <a:t>窈 窕 淑 女， 钟 鼓 乐 之。 </a:t>
            </a:r>
          </a:p>
        </p:txBody>
      </p:sp>
      <p:pic>
        <p:nvPicPr>
          <p:cNvPr id="11" name="Shape">
            <a:hlinkClick r:id="" action="ppaction://media"/>
          </p:cNvPr>
          <p:cNvPicPr>
            <a:picLocks noChangeAspect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609600" y="60960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5000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audio>
              <p:cMediaNode vol="92453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6200" y="2590800"/>
            <a:ext cx="3352800" cy="1219200"/>
          </a:xfrm>
        </p:spPr>
        <p:txBody>
          <a:bodyPr rtlCol="0"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altLang="en-US" sz="7200" b="1" dirty="0" smtClean="0">
                <a:ln/>
                <a:solidFill>
                  <a:schemeClr val="accent3"/>
                </a:solidFill>
              </a:rPr>
              <a:t>背诵</a:t>
            </a:r>
            <a:endParaRPr altLang="en-US" sz="7200" b="1" dirty="0">
              <a:ln/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1"/>
          <p:cNvSpPr>
            <a:spLocks noGrp="1"/>
          </p:cNvSpPr>
          <p:nvPr>
            <p:ph type="ctrTitle"/>
          </p:nvPr>
        </p:nvSpPr>
        <p:spPr>
          <a:xfrm>
            <a:off x="2133600" y="2057400"/>
            <a:ext cx="5029200" cy="857250"/>
          </a:xfrm>
        </p:spPr>
        <p:txBody>
          <a:bodyPr/>
          <a:lstStyle/>
          <a:p>
            <a:r>
              <a:rPr lang="en-US" altLang="zh-CN" sz="5400" smtClean="0">
                <a:latin typeface="微软雅黑" pitchFamily="34" charset="-122"/>
                <a:ea typeface="微软雅黑" pitchFamily="34" charset="-122"/>
              </a:rPr>
              <a:t>《</a:t>
            </a:r>
            <a:r>
              <a:rPr altLang="en-US" sz="5400" smtClean="0">
                <a:latin typeface="微软雅黑" pitchFamily="34" charset="-122"/>
                <a:ea typeface="微软雅黑" pitchFamily="34" charset="-122"/>
              </a:rPr>
              <a:t>诗经</a:t>
            </a:r>
            <a:r>
              <a:rPr lang="en-US" altLang="zh-CN" sz="5400" smtClean="0">
                <a:latin typeface="微软雅黑" pitchFamily="34" charset="-122"/>
                <a:ea typeface="微软雅黑" pitchFamily="34" charset="-122"/>
              </a:rPr>
              <a:t>》</a:t>
            </a:r>
            <a:r>
              <a:rPr altLang="en-US" sz="5400" smtClean="0">
                <a:latin typeface="微软雅黑" pitchFamily="34" charset="-122"/>
                <a:ea typeface="微软雅黑" pitchFamily="34" charset="-122"/>
              </a:rPr>
              <a:t>两首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581400" y="3581400"/>
            <a:ext cx="2152650" cy="6858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altLang="en-US" sz="5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S PGothic" pitchFamily="34" charset="-128"/>
                <a:ea typeface="MS PGothic" pitchFamily="34" charset="-128"/>
              </a:rPr>
              <a:t>静女</a:t>
            </a:r>
            <a:endParaRPr altLang="en-US" sz="5400" dirty="0">
              <a:solidFill>
                <a:schemeClr val="tx1">
                  <a:lumMod val="75000"/>
                  <a:lumOff val="25000"/>
                </a:schemeClr>
              </a:solidFill>
              <a:latin typeface="MS PGothic" pitchFamily="34" charset="-128"/>
              <a:ea typeface="MS PGothic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竖卷形 3"/>
          <p:cNvSpPr/>
          <p:nvPr/>
        </p:nvSpPr>
        <p:spPr>
          <a:xfrm>
            <a:off x="6781800" y="762000"/>
            <a:ext cx="1828800" cy="4572000"/>
          </a:xfrm>
          <a:prstGeom prst="verticalScroll">
            <a:avLst/>
          </a:prstGeom>
          <a:solidFill>
            <a:schemeClr val="bg1">
              <a:alpha val="69000"/>
            </a:schemeClr>
          </a:solidFill>
          <a:ln>
            <a:gradFill>
              <a:gsLst>
                <a:gs pos="0">
                  <a:srgbClr val="FFEFD1"/>
                </a:gs>
                <a:gs pos="55000">
                  <a:srgbClr val="F0EBD5"/>
                </a:gs>
                <a:gs pos="100000">
                  <a:srgbClr val="D1C39F"/>
                </a:gs>
              </a:gsLst>
              <a:lin ang="5400000" scaled="0"/>
            </a:gradFill>
          </a:ln>
          <a:scene3d>
            <a:camera prst="orthographicFront">
              <a:rot lat="2700000" lon="19799989" rev="0"/>
            </a:camera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5362" name="标题 1"/>
          <p:cNvSpPr>
            <a:spLocks noGrp="1"/>
          </p:cNvSpPr>
          <p:nvPr>
            <p:ph type="title" orient="vert"/>
          </p:nvPr>
        </p:nvSpPr>
        <p:spPr>
          <a:xfrm>
            <a:off x="6667500" y="533400"/>
            <a:ext cx="2057400" cy="5516563"/>
          </a:xfrm>
        </p:spPr>
        <p:txBody>
          <a:bodyPr/>
          <a:lstStyle/>
          <a:p>
            <a:r>
              <a:rPr lang="en-US" altLang="zh-CN" smtClean="0"/>
              <a:t>《</a:t>
            </a:r>
            <a:r>
              <a:rPr altLang="en-US" smtClean="0">
                <a:ea typeface="宋体" charset="-122"/>
              </a:rPr>
              <a:t>诗经</a:t>
            </a:r>
            <a:r>
              <a:rPr lang="en-US" altLang="zh-CN" smtClean="0"/>
              <a:t>》</a:t>
            </a:r>
            <a:endParaRPr altLang="en-US" smtClean="0">
              <a:ea typeface="宋体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type="body" orient="vert" idx="1"/>
          </p:nvPr>
        </p:nvSpPr>
        <p:spPr>
          <a:xfrm>
            <a:off x="2057400" y="381000"/>
            <a:ext cx="4495800" cy="6156325"/>
          </a:xfrm>
        </p:spPr>
        <p:txBody>
          <a:bodyPr vert="wordArtVertRtl" rtlCol="0">
            <a:normAutofit/>
          </a:bodyPr>
          <a:lstStyle/>
          <a:p>
            <a:pPr fontAlgn="auto">
              <a:spcAft>
                <a:spcPts val="0"/>
              </a:spcAft>
              <a:buSzPct val="97000"/>
              <a:buFont typeface="宋体" pitchFamily="2" charset="-122"/>
              <a:buChar char="※"/>
              <a:defRPr/>
            </a:pPr>
            <a:r>
              <a:rPr altLang="en-US" dirty="0" smtClean="0"/>
              <a:t>我国最早的一部诗歌总集</a:t>
            </a:r>
            <a:endParaRPr lang="en-US" altLang="zh-CN" dirty="0" smtClean="0"/>
          </a:p>
          <a:p>
            <a:pPr fontAlgn="auto">
              <a:spcAft>
                <a:spcPts val="0"/>
              </a:spcAft>
              <a:buSzPct val="97000"/>
              <a:buFont typeface="宋体" pitchFamily="2" charset="-122"/>
              <a:buChar char="※"/>
              <a:defRPr/>
            </a:pPr>
            <a:r>
              <a:rPr altLang="en-US" dirty="0" smtClean="0"/>
              <a:t>现</a:t>
            </a:r>
            <a:r>
              <a:rPr altLang="en-US" dirty="0"/>
              <a:t>存</a:t>
            </a:r>
            <a:r>
              <a:rPr altLang="en-US" dirty="0" smtClean="0"/>
              <a:t>诗三百零五篇</a:t>
            </a:r>
            <a:endParaRPr lang="en-US" altLang="zh-CN" dirty="0" smtClean="0"/>
          </a:p>
          <a:p>
            <a:pPr fontAlgn="auto">
              <a:spcAft>
                <a:spcPts val="0"/>
              </a:spcAft>
              <a:buSzPct val="97000"/>
              <a:buFont typeface="宋体" pitchFamily="2" charset="-122"/>
              <a:buChar char="※"/>
              <a:defRPr/>
            </a:pPr>
            <a:r>
              <a:rPr altLang="en-US" dirty="0" smtClean="0"/>
              <a:t>分风、雅、颂三</a:t>
            </a:r>
            <a:r>
              <a:rPr altLang="en-US" dirty="0"/>
              <a:t>部分</a:t>
            </a:r>
            <a:endParaRPr lang="en-US" altLang="zh-CN" dirty="0" smtClean="0"/>
          </a:p>
          <a:p>
            <a:pPr fontAlgn="auto">
              <a:spcAft>
                <a:spcPts val="0"/>
              </a:spcAft>
              <a:buSzPct val="97000"/>
              <a:buFont typeface="宋体" pitchFamily="2" charset="-122"/>
              <a:buChar char="※"/>
              <a:defRPr/>
            </a:pPr>
            <a:r>
              <a:rPr altLang="en-US" dirty="0"/>
              <a:t>句</a:t>
            </a:r>
            <a:r>
              <a:rPr altLang="en-US" dirty="0" smtClean="0"/>
              <a:t>式上多以四言为主</a:t>
            </a:r>
            <a:endParaRPr lang="en-US" altLang="zh-CN" dirty="0" smtClean="0"/>
          </a:p>
          <a:p>
            <a:pPr fontAlgn="auto">
              <a:spcAft>
                <a:spcPts val="0"/>
              </a:spcAft>
              <a:buSzPct val="94000"/>
              <a:buFont typeface="宋体" pitchFamily="2" charset="-122"/>
              <a:buChar char="※"/>
              <a:defRPr/>
            </a:pPr>
            <a:r>
              <a:rPr altLang="en-US" dirty="0"/>
              <a:t>表</a:t>
            </a:r>
            <a:r>
              <a:rPr altLang="en-US" dirty="0" smtClean="0"/>
              <a:t>现手法为：赋比兴</a:t>
            </a:r>
            <a:endParaRPr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343400" y="914400"/>
            <a:ext cx="4267200" cy="5410200"/>
          </a:xfrm>
        </p:spPr>
        <p:txBody>
          <a:bodyPr vert="horz"/>
          <a:lstStyle/>
          <a:p>
            <a:pPr marL="0" indent="0">
              <a:buFont typeface="Arial" charset="0"/>
              <a:buNone/>
            </a:pPr>
            <a:r>
              <a:rPr altLang="en-US" b="1" smtClean="0">
                <a:latin typeface="Monotype Corsiva" pitchFamily="66" charset="0"/>
                <a:ea typeface="宋体" charset="-122"/>
              </a:rPr>
              <a:t>赋</a:t>
            </a:r>
            <a:r>
              <a:rPr lang="en-US" altLang="zh-CN" b="1" smtClean="0">
                <a:latin typeface="Monotype Corsiva" pitchFamily="66" charset="0"/>
              </a:rPr>
              <a:t>——</a:t>
            </a:r>
          </a:p>
          <a:p>
            <a:pPr marL="0" indent="0">
              <a:buFont typeface="Arial" charset="0"/>
              <a:buNone/>
            </a:pPr>
            <a:r>
              <a:rPr altLang="en-US" b="1" smtClean="0">
                <a:latin typeface="Monotype Corsiva" pitchFamily="66" charset="0"/>
                <a:ea typeface="宋体" charset="-122"/>
              </a:rPr>
              <a:t>敷陈其事而直言之</a:t>
            </a:r>
            <a:endParaRPr lang="en-US" altLang="zh-CN" b="1" smtClean="0">
              <a:latin typeface="Monotype Corsiva" pitchFamily="66" charset="0"/>
            </a:endParaRPr>
          </a:p>
          <a:p>
            <a:pPr marL="0" indent="0">
              <a:buFont typeface="Arial" charset="0"/>
              <a:buNone/>
            </a:pPr>
            <a:endParaRPr lang="en-US" altLang="zh-CN" b="1" smtClean="0">
              <a:latin typeface="Monotype Corsiva" pitchFamily="66" charset="0"/>
            </a:endParaRPr>
          </a:p>
          <a:p>
            <a:pPr marL="0" indent="0">
              <a:buFont typeface="Arial" charset="0"/>
              <a:buNone/>
            </a:pPr>
            <a:r>
              <a:rPr altLang="en-US" b="1" smtClean="0">
                <a:latin typeface="Monotype Corsiva" pitchFamily="66" charset="0"/>
                <a:ea typeface="宋体" charset="-122"/>
              </a:rPr>
              <a:t>比</a:t>
            </a:r>
            <a:r>
              <a:rPr lang="en-US" altLang="zh-CN" b="1" smtClean="0">
                <a:latin typeface="Monotype Corsiva" pitchFamily="66" charset="0"/>
              </a:rPr>
              <a:t>——</a:t>
            </a:r>
          </a:p>
          <a:p>
            <a:pPr marL="0" indent="0">
              <a:buFont typeface="Arial" charset="0"/>
              <a:buNone/>
            </a:pPr>
            <a:r>
              <a:rPr altLang="en-US" b="1" smtClean="0">
                <a:latin typeface="Monotype Corsiva" pitchFamily="66" charset="0"/>
                <a:ea typeface="宋体" charset="-122"/>
              </a:rPr>
              <a:t>以彼物比此物也</a:t>
            </a:r>
            <a:endParaRPr lang="en-US" altLang="zh-CN" b="1" smtClean="0">
              <a:latin typeface="Monotype Corsiva" pitchFamily="66" charset="0"/>
            </a:endParaRPr>
          </a:p>
          <a:p>
            <a:pPr marL="0" indent="0">
              <a:buFont typeface="Arial" charset="0"/>
              <a:buNone/>
            </a:pPr>
            <a:endParaRPr lang="en-US" altLang="zh-CN" b="1" smtClean="0">
              <a:latin typeface="Monotype Corsiva" pitchFamily="66" charset="0"/>
            </a:endParaRPr>
          </a:p>
          <a:p>
            <a:pPr marL="0" indent="0">
              <a:buFont typeface="Arial" charset="0"/>
              <a:buNone/>
            </a:pPr>
            <a:r>
              <a:rPr altLang="en-US" b="1" smtClean="0">
                <a:latin typeface="Monotype Corsiva" pitchFamily="66" charset="0"/>
                <a:ea typeface="宋体" charset="-122"/>
              </a:rPr>
              <a:t>兴</a:t>
            </a:r>
            <a:r>
              <a:rPr lang="en-US" altLang="zh-CN" b="1" smtClean="0">
                <a:latin typeface="Monotype Corsiva" pitchFamily="66" charset="0"/>
              </a:rPr>
              <a:t>——</a:t>
            </a:r>
          </a:p>
          <a:p>
            <a:pPr marL="0" indent="0">
              <a:buFont typeface="Arial" charset="0"/>
              <a:buNone/>
            </a:pPr>
            <a:r>
              <a:rPr altLang="en-US" b="1" smtClean="0">
                <a:latin typeface="Monotype Corsiva" pitchFamily="66" charset="0"/>
                <a:ea typeface="宋体" charset="-122"/>
              </a:rPr>
              <a:t>先言他物以引起所咏之物也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781800" y="152400"/>
            <a:ext cx="2057400" cy="58515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altLang="en-US" sz="7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Dotum" pitchFamily="34" charset="-127"/>
                <a:ea typeface="Dotum" pitchFamily="34" charset="-127"/>
              </a:rPr>
              <a:t>静女</a:t>
            </a:r>
            <a:endParaRPr altLang="en-US" sz="7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Dotum" pitchFamily="34" charset="-127"/>
              <a:ea typeface="Dotum" pitchFamily="34" charset="-127"/>
            </a:endParaRPr>
          </a:p>
        </p:txBody>
      </p:sp>
      <p:sp>
        <p:nvSpPr>
          <p:cNvPr id="17410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295400" y="1219200"/>
            <a:ext cx="6019800" cy="4449763"/>
          </a:xfrm>
        </p:spPr>
        <p:txBody>
          <a:bodyPr/>
          <a:lstStyle/>
          <a:p>
            <a:pPr marL="0" indent="0">
              <a:lnSpc>
                <a:spcPct val="150000"/>
              </a:lnSpc>
              <a:buSzPct val="94000"/>
              <a:buFont typeface="Arial" charset="0"/>
              <a:buNone/>
            </a:pPr>
            <a:r>
              <a:rPr altLang="en-US" smtClean="0">
                <a:ea typeface="宋体" charset="-122"/>
              </a:rPr>
              <a:t>静女其姝，俟我于城隅</a:t>
            </a:r>
          </a:p>
          <a:p>
            <a:pPr marL="0" indent="0">
              <a:lnSpc>
                <a:spcPct val="150000"/>
              </a:lnSpc>
              <a:buSzPct val="94000"/>
              <a:buFont typeface="Arial" charset="0"/>
              <a:buNone/>
            </a:pPr>
            <a:r>
              <a:rPr altLang="en-US" smtClean="0">
                <a:ea typeface="宋体" charset="-122"/>
              </a:rPr>
              <a:t>爱而不</a:t>
            </a:r>
            <a:r>
              <a:rPr altLang="en-US" b="1" smtClean="0">
                <a:solidFill>
                  <a:srgbClr val="FF0000"/>
                </a:solidFill>
                <a:ea typeface="宋体" charset="-122"/>
              </a:rPr>
              <a:t>见</a:t>
            </a:r>
            <a:r>
              <a:rPr altLang="en-US" smtClean="0">
                <a:ea typeface="宋体" charset="-122"/>
              </a:rPr>
              <a:t>，搔首踟蹰。</a:t>
            </a:r>
          </a:p>
          <a:p>
            <a:pPr marL="0" indent="0">
              <a:lnSpc>
                <a:spcPct val="150000"/>
              </a:lnSpc>
              <a:buSzPct val="94000"/>
              <a:buFont typeface="Arial" charset="0"/>
              <a:buNone/>
            </a:pPr>
            <a:r>
              <a:rPr altLang="en-US" smtClean="0">
                <a:ea typeface="宋体" charset="-122"/>
              </a:rPr>
              <a:t>静女其娈，贻我彤管。</a:t>
            </a:r>
          </a:p>
          <a:p>
            <a:pPr marL="0" indent="0">
              <a:lnSpc>
                <a:spcPct val="150000"/>
              </a:lnSpc>
              <a:buSzPct val="94000"/>
              <a:buFont typeface="Arial" charset="0"/>
              <a:buNone/>
            </a:pPr>
            <a:r>
              <a:rPr altLang="en-US" smtClean="0">
                <a:ea typeface="宋体" charset="-122"/>
              </a:rPr>
              <a:t>彤管有炜，</a:t>
            </a:r>
            <a:r>
              <a:rPr altLang="en-US" b="1" smtClean="0">
                <a:solidFill>
                  <a:srgbClr val="FF0000"/>
                </a:solidFill>
                <a:ea typeface="宋体" charset="-122"/>
              </a:rPr>
              <a:t>说</a:t>
            </a:r>
            <a:r>
              <a:rPr altLang="en-US" smtClean="0">
                <a:ea typeface="宋体" charset="-122"/>
              </a:rPr>
              <a:t>怿</a:t>
            </a:r>
            <a:r>
              <a:rPr altLang="en-US" b="1" smtClean="0">
                <a:solidFill>
                  <a:srgbClr val="FF0000"/>
                </a:solidFill>
                <a:ea typeface="宋体" charset="-122"/>
              </a:rPr>
              <a:t>女</a:t>
            </a:r>
            <a:r>
              <a:rPr altLang="en-US" smtClean="0">
                <a:ea typeface="宋体" charset="-122"/>
              </a:rPr>
              <a:t>美。</a:t>
            </a:r>
          </a:p>
          <a:p>
            <a:pPr marL="0" indent="0">
              <a:lnSpc>
                <a:spcPct val="150000"/>
              </a:lnSpc>
              <a:buSzPct val="94000"/>
              <a:buFont typeface="Arial" charset="0"/>
              <a:buNone/>
            </a:pPr>
            <a:r>
              <a:rPr altLang="en-US" smtClean="0">
                <a:ea typeface="宋体" charset="-122"/>
              </a:rPr>
              <a:t>自牧归荑，洵美且异。</a:t>
            </a:r>
          </a:p>
          <a:p>
            <a:pPr marL="0" indent="0">
              <a:lnSpc>
                <a:spcPct val="150000"/>
              </a:lnSpc>
              <a:buSzPct val="94000"/>
              <a:buFont typeface="Arial" charset="0"/>
              <a:buNone/>
            </a:pPr>
            <a:r>
              <a:rPr altLang="en-US" b="1" smtClean="0">
                <a:solidFill>
                  <a:srgbClr val="FF0000"/>
                </a:solidFill>
                <a:ea typeface="宋体" charset="-122"/>
              </a:rPr>
              <a:t>匪女</a:t>
            </a:r>
            <a:r>
              <a:rPr altLang="en-US" smtClean="0">
                <a:ea typeface="宋体" charset="-122"/>
              </a:rPr>
              <a:t>以为美，美人之贻。</a:t>
            </a:r>
          </a:p>
        </p:txBody>
      </p:sp>
      <p:pic>
        <p:nvPicPr>
          <p:cNvPr id="4" name="图片 3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7315200" y="5181600"/>
            <a:ext cx="1676400" cy="89582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Shape">
            <a:hlinkClick r:id="" action="ppaction://media"/>
          </p:cNvPr>
          <p:cNvPicPr>
            <a:picLocks noChangeAspect="1"/>
          </p:cNvPicPr>
          <p:nvPr>
            <a:audioFile r:link="rId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1524000" y="5105400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930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85800" y="304800"/>
            <a:ext cx="6629400" cy="868362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altLang="en-US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结合书下注释，理清情节</a:t>
            </a:r>
            <a:endParaRPr altLang="en-US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5" name="竖排文字占位符 4"/>
          <p:cNvSpPr>
            <a:spLocks noGrp="1"/>
          </p:cNvSpPr>
          <p:nvPr>
            <p:ph type="body" orient="vert" idx="1"/>
          </p:nvPr>
        </p:nvSpPr>
        <p:spPr>
          <a:xfrm>
            <a:off x="2667000" y="2133600"/>
            <a:ext cx="5257800" cy="3505200"/>
          </a:xfrm>
        </p:spPr>
        <p:txBody>
          <a:bodyPr vert="horz" rtlCol="0">
            <a:normAutofit/>
            <a:scene3d>
              <a:camera prst="orthographicFront"/>
              <a:lightRig rig="threePt" dir="t"/>
            </a:scene3d>
            <a:sp3d extrusionH="57150">
              <a:bevelT w="38100" h="38100" prst="convex"/>
            </a:sp3d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altLang="en-US" dirty="0"/>
              <a:t>诗</a:t>
            </a:r>
            <a:r>
              <a:rPr altLang="en-US" dirty="0" smtClean="0"/>
              <a:t>中用男青年的口吻来写的一次约会</a:t>
            </a:r>
            <a:r>
              <a:rPr lang="en-US" altLang="zh-CN" dirty="0" smtClean="0"/>
              <a:t>——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zh-CN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altLang="en-US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相俟、相见、相赠、相悦</a:t>
            </a:r>
            <a:endParaRPr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altLang="en-US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诗中塑造了怎样的人物形象？</a:t>
            </a:r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1981200" y="2590800"/>
            <a:ext cx="5867400" cy="1752600"/>
          </a:xfrm>
        </p:spPr>
        <p:txBody>
          <a:bodyPr/>
          <a:lstStyle/>
          <a:p>
            <a:pPr marL="0" indent="0">
              <a:buSzPct val="95000"/>
              <a:buFont typeface="Arial" charset="0"/>
              <a:buNone/>
            </a:pPr>
            <a:r>
              <a:rPr altLang="en-US" smtClean="0">
                <a:ea typeface="宋体" charset="-122"/>
              </a:rPr>
              <a:t>静女：美丽   活泼   热情</a:t>
            </a:r>
            <a:endParaRPr lang="en-US" altLang="zh-CN" smtClean="0"/>
          </a:p>
          <a:p>
            <a:pPr marL="0" indent="0">
              <a:buSzPct val="95000"/>
              <a:buFont typeface="Arial" charset="0"/>
              <a:buNone/>
            </a:pPr>
            <a:endParaRPr lang="en-US" altLang="zh-CN" smtClean="0"/>
          </a:p>
          <a:p>
            <a:pPr marL="0" indent="0">
              <a:buSzPct val="95000"/>
              <a:buFont typeface="Arial" charset="0"/>
              <a:buNone/>
            </a:pPr>
            <a:r>
              <a:rPr altLang="en-US" smtClean="0">
                <a:ea typeface="宋体" charset="-122"/>
              </a:rPr>
              <a:t>男子：憨厚    纯朴  真诚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484438" y="1916113"/>
            <a:ext cx="4495800" cy="609600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altLang="en-US" b="1" smtClean="0">
                <a:solidFill>
                  <a:srgbClr val="000000"/>
                </a:solidFill>
                <a:ea typeface="宋体" charset="-122"/>
              </a:rPr>
              <a:t>运用了什么表达方式？</a:t>
            </a:r>
            <a:endParaRPr lang="en-US" altLang="zh-CN" b="1" smtClean="0">
              <a:solidFill>
                <a:srgbClr val="000000"/>
              </a:solidFill>
            </a:endParaRPr>
          </a:p>
          <a:p>
            <a:pPr marL="0" indent="0">
              <a:buFont typeface="Arial" charset="0"/>
              <a:buNone/>
            </a:pPr>
            <a:endParaRPr altLang="en-US" smtClean="0">
              <a:solidFill>
                <a:srgbClr val="FF0000"/>
              </a:solidFill>
              <a:ea typeface="宋体" charset="-122"/>
            </a:endParaRPr>
          </a:p>
        </p:txBody>
      </p:sp>
      <p:sp>
        <p:nvSpPr>
          <p:cNvPr id="4" name="矩形​​ 3"/>
          <p:cNvSpPr>
            <a:spLocks noChangeArrowheads="1"/>
          </p:cNvSpPr>
          <p:nvPr/>
        </p:nvSpPr>
        <p:spPr bwMode="auto">
          <a:xfrm>
            <a:off x="762000" y="649288"/>
            <a:ext cx="21685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3200">
                <a:solidFill>
                  <a:srgbClr val="000000"/>
                </a:solidFill>
                <a:latin typeface="Calibri" pitchFamily="34" charset="0"/>
              </a:rPr>
              <a:t>“</a:t>
            </a:r>
            <a:r>
              <a:rPr lang="zh-CN" altLang="en-US" sz="3200">
                <a:solidFill>
                  <a:srgbClr val="000000"/>
                </a:solidFill>
                <a:latin typeface="Calibri" pitchFamily="34" charset="0"/>
              </a:rPr>
              <a:t>爱而不见</a:t>
            </a:r>
            <a:r>
              <a:rPr lang="en-US" altLang="zh-CN" sz="3200">
                <a:solidFill>
                  <a:srgbClr val="000000"/>
                </a:solidFill>
                <a:latin typeface="Calibri" pitchFamily="34" charset="0"/>
              </a:rPr>
              <a:t>”</a:t>
            </a:r>
            <a:endParaRPr lang="zh-CN" altLang="en-US">
              <a:latin typeface="Calibri" pitchFamily="34" charset="0"/>
            </a:endParaRPr>
          </a:p>
        </p:txBody>
      </p:sp>
      <p:sp>
        <p:nvSpPr>
          <p:cNvPr id="5" name="矩形​​ 4"/>
          <p:cNvSpPr>
            <a:spLocks noChangeArrowheads="1"/>
          </p:cNvSpPr>
          <p:nvPr/>
        </p:nvSpPr>
        <p:spPr bwMode="auto">
          <a:xfrm>
            <a:off x="2819400" y="657225"/>
            <a:ext cx="21685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3200">
                <a:solidFill>
                  <a:srgbClr val="000000"/>
                </a:solidFill>
                <a:latin typeface="Calibri" pitchFamily="34" charset="0"/>
              </a:rPr>
              <a:t>“</a:t>
            </a:r>
            <a:r>
              <a:rPr lang="zh-CN" altLang="en-US" sz="3200">
                <a:solidFill>
                  <a:srgbClr val="000000"/>
                </a:solidFill>
                <a:latin typeface="Calibri" pitchFamily="34" charset="0"/>
              </a:rPr>
              <a:t>搔首踟蹰</a:t>
            </a:r>
            <a:r>
              <a:rPr lang="en-US" altLang="zh-CN" sz="3200">
                <a:solidFill>
                  <a:srgbClr val="000000"/>
                </a:solidFill>
                <a:latin typeface="Calibri" pitchFamily="34" charset="0"/>
              </a:rPr>
              <a:t>”</a:t>
            </a:r>
            <a:endParaRPr lang="zh-CN" altLang="en-US">
              <a:latin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85067" y="2824381"/>
            <a:ext cx="3030208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楷体_GB2312" pitchFamily="49" charset="-122"/>
                <a:ea typeface="楷体_GB2312" pitchFamily="49" charset="-122"/>
              </a:rPr>
              <a:t>细节描写</a:t>
            </a:r>
            <a:endParaRPr lang="zh-CN" alt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楷体_GB2312" pitchFamily="49" charset="-122"/>
              <a:ea typeface="楷体_GB2312" pitchFamily="49" charset="-122"/>
            </a:endParaRPr>
          </a:p>
        </p:txBody>
      </p:sp>
      <p:pic>
        <p:nvPicPr>
          <p:cNvPr id="10" name="图片 9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7239000" y="5410200"/>
            <a:ext cx="1676400" cy="89582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矩形​​ 8"/>
          <p:cNvSpPr>
            <a:spLocks noChangeArrowheads="1"/>
          </p:cNvSpPr>
          <p:nvPr/>
        </p:nvSpPr>
        <p:spPr bwMode="auto">
          <a:xfrm>
            <a:off x="2916238" y="4292600"/>
            <a:ext cx="568960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600" b="1">
                <a:solidFill>
                  <a:schemeClr val="tx2"/>
                </a:solidFill>
                <a:latin typeface="楷体_GB2312"/>
                <a:ea typeface="楷体_GB2312"/>
                <a:cs typeface="楷体_GB2312"/>
              </a:rPr>
              <a:t>突出人物的性格特征</a:t>
            </a:r>
            <a:endParaRPr lang="en-US" altLang="zh-CN" sz="3600" b="1">
              <a:solidFill>
                <a:schemeClr val="tx2"/>
              </a:solidFill>
              <a:latin typeface="楷体_GB2312"/>
              <a:ea typeface="楷体_GB2312"/>
              <a:cs typeface="楷体_GB2312"/>
            </a:endParaRPr>
          </a:p>
          <a:p>
            <a:pPr>
              <a:lnSpc>
                <a:spcPct val="150000"/>
              </a:lnSpc>
            </a:pPr>
            <a:r>
              <a:rPr lang="zh-CN" altLang="en-US" sz="3600" b="1">
                <a:solidFill>
                  <a:schemeClr val="tx2"/>
                </a:solidFill>
                <a:latin typeface="楷体_GB2312"/>
                <a:ea typeface="楷体_GB2312"/>
                <a:cs typeface="楷体_GB2312"/>
              </a:rPr>
              <a:t>使人物形象更为丰满、鲜活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altLang="en-US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  <a:outerShdw blurRad="60007" dir="2000400" sy="-30000" kx="-800400" algn="bl" rotWithShape="0">
                    <a:prstClr val="black">
                      <a:alpha val="20000"/>
                    </a:prstClr>
                  </a:outerShdw>
                </a:effectLst>
                <a:latin typeface="PMingLiU" pitchFamily="18" charset="-120"/>
                <a:ea typeface="PMingLiU" pitchFamily="18" charset="-120"/>
              </a:rPr>
              <a:t>重章叠句</a:t>
            </a:r>
            <a:endParaRPr altLang="en-US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  <a:outerShdw blurRad="60007" dir="2000400" sy="-30000" kx="-800400" algn="bl" rotWithShape="0">
                  <a:prstClr val="black">
                    <a:alpha val="20000"/>
                  </a:prstClr>
                </a:outerShdw>
              </a:effectLst>
              <a:latin typeface="PMingLiU" pitchFamily="18" charset="-120"/>
              <a:ea typeface="PMingLiU" pitchFamily="18" charset="-12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828800" y="1828800"/>
            <a:ext cx="6019800" cy="3657600"/>
          </a:xfrm>
          <a:solidFill>
            <a:schemeClr val="lt1">
              <a:alpha val="33000"/>
            </a:schemeClr>
          </a:solidFill>
          <a:ln>
            <a:noFill/>
          </a:ln>
          <a:effectLst>
            <a:glow rad="63500">
              <a:schemeClr val="bg1"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CN" dirty="0" smtClean="0">
                <a:latin typeface="楷体_GB2312" pitchFamily="49" charset="-122"/>
                <a:ea typeface="楷体_GB2312" pitchFamily="49" charset="-122"/>
              </a:rPr>
              <a:t>《</a:t>
            </a:r>
            <a:r>
              <a:rPr altLang="en-US" dirty="0" smtClean="0">
                <a:latin typeface="楷体_GB2312" pitchFamily="49" charset="-122"/>
                <a:ea typeface="楷体_GB2312" pitchFamily="49" charset="-122"/>
              </a:rPr>
              <a:t>诗经</a:t>
            </a:r>
            <a:r>
              <a:rPr lang="en-US" altLang="zh-CN" dirty="0" smtClean="0">
                <a:latin typeface="楷体_GB2312" pitchFamily="49" charset="-122"/>
                <a:ea typeface="楷体_GB2312" pitchFamily="49" charset="-122"/>
              </a:rPr>
              <a:t>》</a:t>
            </a:r>
            <a:r>
              <a:rPr altLang="en-US" dirty="0" smtClean="0">
                <a:latin typeface="楷体_GB2312" pitchFamily="49" charset="-122"/>
                <a:ea typeface="楷体_GB2312" pitchFamily="49" charset="-122"/>
              </a:rPr>
              <a:t>中广泛运用的一种艺术手法</a:t>
            </a:r>
            <a:endParaRPr lang="en-US" altLang="zh-CN" dirty="0" smtClean="0">
              <a:latin typeface="楷体_GB2312" pitchFamily="49" charset="-122"/>
              <a:ea typeface="楷体_GB2312" pitchFamily="49" charset="-122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zh-CN" dirty="0" smtClean="0">
              <a:latin typeface="楷体_GB2312" pitchFamily="49" charset="-122"/>
              <a:ea typeface="楷体_GB2312" pitchFamily="49" charset="-122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altLang="en-US" dirty="0" smtClean="0">
                <a:latin typeface="楷体_GB2312" pitchFamily="49" charset="-122"/>
                <a:ea typeface="楷体_GB2312" pitchFamily="49" charset="-122"/>
              </a:rPr>
              <a:t>在结构上造成一种</a:t>
            </a:r>
            <a:r>
              <a:rPr altLang="en-US" dirty="0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回环反复</a:t>
            </a:r>
            <a:r>
              <a:rPr altLang="en-US" dirty="0" smtClean="0">
                <a:latin typeface="楷体_GB2312" pitchFamily="49" charset="-122"/>
                <a:ea typeface="楷体_GB2312" pitchFamily="49" charset="-122"/>
              </a:rPr>
              <a:t>的效果，利于情感的抒发</a:t>
            </a:r>
            <a:endParaRPr altLang="en-US" dirty="0"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259</Words>
  <Application>Microsoft Office PowerPoint</Application>
  <PresentationFormat>全屏显示(4:3)</PresentationFormat>
  <Paragraphs>39</Paragraphs>
  <Slides>10</Slides>
  <Notes>0</Notes>
  <HiddenSlides>0</HiddenSlides>
  <MMClips>2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演示文稿设计模板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9" baseType="lpstr">
      <vt:lpstr>Calibri</vt:lpstr>
      <vt:lpstr>宋体</vt:lpstr>
      <vt:lpstr>Arial</vt:lpstr>
      <vt:lpstr>PMingLiU</vt:lpstr>
      <vt:lpstr>微软雅黑</vt:lpstr>
      <vt:lpstr>MS PGothic</vt:lpstr>
      <vt:lpstr>Monotype Corsiva</vt:lpstr>
      <vt:lpstr>楷体_GB2312</vt:lpstr>
      <vt:lpstr>Office Theme</vt:lpstr>
      <vt:lpstr>幻灯片 1</vt:lpstr>
      <vt:lpstr>《诗经》两首</vt:lpstr>
      <vt:lpstr>《诗经》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《诗经》两首</dc:title>
  <dc:creator/>
  <cp:lastModifiedBy>owner</cp:lastModifiedBy>
  <cp:revision>29</cp:revision>
  <dcterms:created xsi:type="dcterms:W3CDTF">2006-08-16T00:00:00Z</dcterms:created>
  <dcterms:modified xsi:type="dcterms:W3CDTF">2010-09-02T14:43:03Z</dcterms:modified>
</cp:coreProperties>
</file>