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4.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5.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7.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9.xml" ContentType="application/vnd.openxmlformats-officedocument.theme+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3.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4.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5.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notesSlides/notesSlide6.xml" ContentType="application/vnd.openxmlformats-officedocument.presentationml.notesSlide+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8" r:id="rId2"/>
    <p:sldMasterId id="2147483687" r:id="rId3"/>
    <p:sldMasterId id="2147483694" r:id="rId4"/>
    <p:sldMasterId id="2147483714" r:id="rId5"/>
    <p:sldMasterId id="2147483734" r:id="rId6"/>
    <p:sldMasterId id="2147483740" r:id="rId7"/>
    <p:sldMasterId id="2147483765" r:id="rId8"/>
  </p:sldMasterIdLst>
  <p:notesMasterIdLst>
    <p:notesMasterId r:id="rId59"/>
  </p:notesMasterIdLst>
  <p:sldIdLst>
    <p:sldId id="908" r:id="rId9"/>
    <p:sldId id="859" r:id="rId10"/>
    <p:sldId id="909" r:id="rId11"/>
    <p:sldId id="910" r:id="rId12"/>
    <p:sldId id="911" r:id="rId13"/>
    <p:sldId id="914" r:id="rId14"/>
    <p:sldId id="920" r:id="rId15"/>
    <p:sldId id="921" r:id="rId16"/>
    <p:sldId id="918" r:id="rId17"/>
    <p:sldId id="922" r:id="rId18"/>
    <p:sldId id="923" r:id="rId19"/>
    <p:sldId id="925" r:id="rId20"/>
    <p:sldId id="926" r:id="rId21"/>
    <p:sldId id="927" r:id="rId22"/>
    <p:sldId id="928" r:id="rId23"/>
    <p:sldId id="930" r:id="rId24"/>
    <p:sldId id="931" r:id="rId25"/>
    <p:sldId id="932" r:id="rId26"/>
    <p:sldId id="934" r:id="rId27"/>
    <p:sldId id="935" r:id="rId28"/>
    <p:sldId id="936" r:id="rId29"/>
    <p:sldId id="937" r:id="rId30"/>
    <p:sldId id="940" r:id="rId31"/>
    <p:sldId id="941" r:id="rId32"/>
    <p:sldId id="942" r:id="rId33"/>
    <p:sldId id="943" r:id="rId34"/>
    <p:sldId id="945" r:id="rId35"/>
    <p:sldId id="946" r:id="rId36"/>
    <p:sldId id="947" r:id="rId37"/>
    <p:sldId id="971" r:id="rId38"/>
    <p:sldId id="973" r:id="rId39"/>
    <p:sldId id="974" r:id="rId40"/>
    <p:sldId id="976" r:id="rId41"/>
    <p:sldId id="977" r:id="rId42"/>
    <p:sldId id="982" r:id="rId43"/>
    <p:sldId id="978" r:id="rId44"/>
    <p:sldId id="979" r:id="rId45"/>
    <p:sldId id="980" r:id="rId46"/>
    <p:sldId id="983" r:id="rId47"/>
    <p:sldId id="961" r:id="rId48"/>
    <p:sldId id="985" r:id="rId49"/>
    <p:sldId id="986" r:id="rId50"/>
    <p:sldId id="987" r:id="rId51"/>
    <p:sldId id="960" r:id="rId52"/>
    <p:sldId id="954" r:id="rId53"/>
    <p:sldId id="957" r:id="rId54"/>
    <p:sldId id="958" r:id="rId55"/>
    <p:sldId id="959" r:id="rId56"/>
    <p:sldId id="952" r:id="rId57"/>
    <p:sldId id="950" r:id="rId58"/>
  </p:sldIdLst>
  <p:sldSz cx="9144000" cy="5143500" type="screen16x9"/>
  <p:notesSz cx="6858000" cy="9144000"/>
  <p:custDataLst>
    <p:tags r:id="rId60"/>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29"/>
    <p:restoredTop sz="94660"/>
  </p:normalViewPr>
  <p:slideViewPr>
    <p:cSldViewPr snapToGrid="0" showGuides="1">
      <p:cViewPr varScale="1">
        <p:scale>
          <a:sx n="84" d="100"/>
          <a:sy n="84" d="100"/>
        </p:scale>
        <p:origin x="-90" y="-414"/>
      </p:cViewPr>
      <p:guideLst>
        <p:guide orient="horz" pos="1669"/>
        <p:guide pos="3150"/>
        <p:guide pos="666"/>
        <p:guide pos="5052"/>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commentAuthors" Target="commentAuthor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tags" Target="tags/tag1.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ct val="0"/>
              </a:spcBef>
              <a:spcAft>
                <a:spcPct val="0"/>
              </a:spcAft>
              <a:buFontTx/>
              <a:buNone/>
              <a:defRPr sz="1200"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ct val="0"/>
              </a:spcBef>
              <a:spcAft>
                <a:spcPct val="0"/>
              </a:spcAft>
              <a:buFontTx/>
              <a:buNone/>
              <a:defRPr sz="1200" noProof="1">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100356" name="幻灯片图像占位符 3"/>
          <p:cNvSpPr>
            <a:spLocks noGrp="1" noRot="1" noChangeAspect="1"/>
          </p:cNvSpPr>
          <p:nvPr>
            <p:ph type="sldImg" idx="6"/>
          </p:nvPr>
        </p:nvSpPr>
        <p:spPr>
          <a:xfrm>
            <a:off x="381000" y="685800"/>
            <a:ext cx="6096000" cy="3429000"/>
          </a:xfrm>
          <a:prstGeom prst="rect">
            <a:avLst/>
          </a:prstGeom>
          <a:noFill/>
          <a:ln w="12700" cap="flat" cmpd="sng">
            <a:solidFill>
              <a:srgbClr val="000000"/>
            </a:solidFill>
            <a:prstDash val="solid"/>
            <a:round/>
            <a:headEnd type="none" w="med" len="med"/>
            <a:tailEnd type="none" w="med" len="med"/>
          </a:ln>
        </p:spPr>
      </p:sp>
      <p:sp>
        <p:nvSpPr>
          <p:cNvPr id="15365" name="备注占位符 4"/>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ct val="0"/>
              </a:spcBef>
              <a:spcAft>
                <a:spcPct val="0"/>
              </a:spcAft>
              <a:buFontTx/>
              <a:buNone/>
              <a:defRPr sz="1200"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93C064E-13C3-43C6-A3E7-A16433C9C159}" type="slidenum">
              <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4241430067"/>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幻灯片图像占位符 1"/>
          <p:cNvSpPr>
            <a:spLocks noGrp="1" noRot="1" noChangeAspect="1"/>
          </p:cNvSpPr>
          <p:nvPr>
            <p:ph type="sldImg"/>
          </p:nvPr>
        </p:nvSpPr>
        <p:spPr/>
      </p:sp>
      <p:sp>
        <p:nvSpPr>
          <p:cNvPr id="107522" name="备注占位符 2"/>
          <p:cNvSpPr>
            <a:spLocks noGrp="1"/>
          </p:cNvSpPr>
          <p:nvPr>
            <p:ph type="body" idx="1"/>
          </p:nvPr>
        </p:nvSpPr>
        <p:spPr/>
        <p:txBody>
          <a:bodyPr wrap="square" lIns="91440" tIns="45720" rIns="91440" bIns="45720" anchor="t"/>
          <a:lstStyle/>
          <a:p>
            <a:pPr lvl="0"/>
            <a:endParaRPr lang="zh-CN" altLang="en-US"/>
          </a:p>
        </p:txBody>
      </p:sp>
      <p:sp>
        <p:nvSpPr>
          <p:cNvPr id="107523"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2</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幻灯片图像占位符 1"/>
          <p:cNvSpPr>
            <a:spLocks noGrp="1" noRot="1" noChangeAspect="1"/>
          </p:cNvSpPr>
          <p:nvPr>
            <p:ph type="sldImg"/>
          </p:nvPr>
        </p:nvSpPr>
        <p:spPr/>
      </p:sp>
      <p:sp>
        <p:nvSpPr>
          <p:cNvPr id="107522" name="备注占位符 2"/>
          <p:cNvSpPr>
            <a:spLocks noGrp="1"/>
          </p:cNvSpPr>
          <p:nvPr>
            <p:ph type="body" idx="1"/>
          </p:nvPr>
        </p:nvSpPr>
        <p:spPr/>
        <p:txBody>
          <a:bodyPr wrap="square" lIns="91440" tIns="45720" rIns="91440" bIns="45720" anchor="t"/>
          <a:lstStyle/>
          <a:p>
            <a:pPr lvl="0"/>
            <a:endParaRPr lang="zh-CN" altLang="en-US"/>
          </a:p>
        </p:txBody>
      </p:sp>
      <p:sp>
        <p:nvSpPr>
          <p:cNvPr id="107523"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9</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幻灯片图像占位符 1"/>
          <p:cNvSpPr>
            <a:spLocks noGrp="1" noRot="1" noChangeAspect="1"/>
          </p:cNvSpPr>
          <p:nvPr>
            <p:ph type="sldImg"/>
          </p:nvPr>
        </p:nvSpPr>
        <p:spPr/>
      </p:sp>
      <p:sp>
        <p:nvSpPr>
          <p:cNvPr id="107522" name="备注占位符 2"/>
          <p:cNvSpPr>
            <a:spLocks noGrp="1"/>
          </p:cNvSpPr>
          <p:nvPr>
            <p:ph type="body" idx="1"/>
          </p:nvPr>
        </p:nvSpPr>
        <p:spPr/>
        <p:txBody>
          <a:bodyPr wrap="square" lIns="91440" tIns="45720" rIns="91440" bIns="45720" anchor="t"/>
          <a:lstStyle/>
          <a:p>
            <a:pPr lvl="0"/>
            <a:endParaRPr lang="zh-CN" altLang="en-US"/>
          </a:p>
        </p:txBody>
      </p:sp>
      <p:sp>
        <p:nvSpPr>
          <p:cNvPr id="107523"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18</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幻灯片图像占位符 1"/>
          <p:cNvSpPr>
            <a:spLocks noGrp="1" noRot="1" noChangeAspect="1"/>
          </p:cNvSpPr>
          <p:nvPr>
            <p:ph type="sldImg"/>
          </p:nvPr>
        </p:nvSpPr>
        <p:spPr/>
      </p:sp>
      <p:sp>
        <p:nvSpPr>
          <p:cNvPr id="107522" name="备注占位符 2"/>
          <p:cNvSpPr>
            <a:spLocks noGrp="1"/>
          </p:cNvSpPr>
          <p:nvPr>
            <p:ph type="body" idx="1"/>
          </p:nvPr>
        </p:nvSpPr>
        <p:spPr/>
        <p:txBody>
          <a:bodyPr wrap="square" lIns="91440" tIns="45720" rIns="91440" bIns="45720" anchor="t"/>
          <a:lstStyle/>
          <a:p>
            <a:pPr lvl="0"/>
            <a:endParaRPr lang="zh-CN" altLang="en-US"/>
          </a:p>
        </p:txBody>
      </p:sp>
      <p:sp>
        <p:nvSpPr>
          <p:cNvPr id="107523"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29</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幻灯片图像占位符 1"/>
          <p:cNvSpPr>
            <a:spLocks noGrp="1" noRot="1" noChangeAspect="1"/>
          </p:cNvSpPr>
          <p:nvPr>
            <p:ph type="sldImg"/>
          </p:nvPr>
        </p:nvSpPr>
        <p:spPr/>
      </p:sp>
      <p:sp>
        <p:nvSpPr>
          <p:cNvPr id="107522" name="备注占位符 2"/>
          <p:cNvSpPr>
            <a:spLocks noGrp="1"/>
          </p:cNvSpPr>
          <p:nvPr>
            <p:ph type="body" idx="1"/>
          </p:nvPr>
        </p:nvSpPr>
        <p:spPr/>
        <p:txBody>
          <a:bodyPr wrap="square" lIns="91440" tIns="45720" rIns="91440" bIns="45720" anchor="t"/>
          <a:lstStyle/>
          <a:p>
            <a:pPr lvl="0"/>
            <a:endParaRPr lang="zh-CN" altLang="en-US"/>
          </a:p>
        </p:txBody>
      </p:sp>
      <p:sp>
        <p:nvSpPr>
          <p:cNvPr id="107523"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40</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幻灯片图像占位符 1"/>
          <p:cNvSpPr>
            <a:spLocks noGrp="1" noRot="1" noChangeAspect="1"/>
          </p:cNvSpPr>
          <p:nvPr>
            <p:ph type="sldImg"/>
          </p:nvPr>
        </p:nvSpPr>
        <p:spPr/>
      </p:sp>
      <p:sp>
        <p:nvSpPr>
          <p:cNvPr id="107522" name="备注占位符 2"/>
          <p:cNvSpPr>
            <a:spLocks noGrp="1"/>
          </p:cNvSpPr>
          <p:nvPr>
            <p:ph type="body" idx="1"/>
          </p:nvPr>
        </p:nvSpPr>
        <p:spPr/>
        <p:txBody>
          <a:bodyPr wrap="square" lIns="91440" tIns="45720" rIns="91440" bIns="45720" anchor="t"/>
          <a:lstStyle/>
          <a:p>
            <a:pPr lvl="0"/>
            <a:endParaRPr lang="zh-CN" altLang="en-US"/>
          </a:p>
        </p:txBody>
      </p:sp>
      <p:sp>
        <p:nvSpPr>
          <p:cNvPr id="107523"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t>44</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4294967295"/>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Master" Target="../slideMasters/slideMaster8.xml"/><Relationship Id="rId5" Type="http://schemas.openxmlformats.org/officeDocument/2006/relationships/tags" Target="../tags/tag9.xml"/><Relationship Id="rId4" Type="http://schemas.openxmlformats.org/officeDocument/2006/relationships/tags" Target="../tags/tag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grpSp>
        <p:nvGrpSpPr>
          <p:cNvPr id="2" name="组合 8"/>
          <p:cNvGrpSpPr/>
          <p:nvPr userDrawn="1"/>
        </p:nvGrpSpPr>
        <p:grpSpPr>
          <a:xfrm>
            <a:off x="611188" y="685800"/>
            <a:ext cx="7921625" cy="44450"/>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684D37F-635B-49AA-9600-3F3BFCAFC759}"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9873005-D2F3-4524-B18C-0D104BFF3F47}"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cxnSp>
        <p:nvCxnSpPr>
          <p:cNvPr id="2" name="直接连接符 1"/>
          <p:cNvCxnSpPr/>
          <p:nvPr/>
        </p:nvCxnSpPr>
        <p:spPr>
          <a:xfrm>
            <a:off x="515938" y="623888"/>
            <a:ext cx="3192463" cy="476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435600" y="628650"/>
            <a:ext cx="326548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矩形 1"/>
          <p:cNvSpPr/>
          <p:nvPr/>
        </p:nvSpPr>
        <p:spPr>
          <a:xfrm>
            <a:off x="0" y="0"/>
            <a:ext cx="9144000" cy="700088"/>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21507" name="图片 2"/>
          <p:cNvPicPr>
            <a:picLocks noChangeAspect="1"/>
          </p:cNvPicPr>
          <p:nvPr userDrawn="1"/>
        </p:nvPicPr>
        <p:blipFill>
          <a:blip r:embed="rId2"/>
          <a:stretch>
            <a:fillRect/>
          </a:stretch>
        </p:blipFill>
        <p:spPr>
          <a:xfrm>
            <a:off x="179388" y="-20637"/>
            <a:ext cx="1704975" cy="720725"/>
          </a:xfrm>
          <a:prstGeom prst="rect">
            <a:avLst/>
          </a:prstGeom>
          <a:noFill/>
          <a:ln w="9525">
            <a:noFill/>
          </a:ln>
        </p:spPr>
      </p:pic>
    </p:spTree>
  </p:cSld>
  <p:clrMapOvr>
    <a:masterClrMapping/>
  </p:clrMapOvr>
  <p:transition spd="slow">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pPr fontAlgn="base"/>
            <a:r>
              <a:rPr lang="zh-CN" altLang="en-US" strike="noStrike" noProof="1"/>
              <a:t>单击此处编辑母版标题样式</a:t>
            </a:r>
          </a:p>
        </p:txBody>
      </p:sp>
    </p:spTree>
  </p:cSld>
  <p:clrMapOvr>
    <a:masterClrMapping/>
  </p:clrMapOvr>
  <p:transition spd="slow">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514350"/>
            <a:ext cx="8543925" cy="388620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98878" y="171450"/>
            <a:ext cx="8540052" cy="857250"/>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628650" y="1369219"/>
            <a:ext cx="3886200" cy="326350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媒体占位符 3"/>
          <p:cNvSpPr>
            <a:spLocks noGrp="1"/>
          </p:cNvSpPr>
          <p:nvPr>
            <p:ph type="media" sz="half" idx="2"/>
          </p:nvPr>
        </p:nvSpPr>
        <p:spPr>
          <a:xfrm>
            <a:off x="4629150" y="1369219"/>
            <a:ext cx="3886200" cy="3263504"/>
          </a:xfrm>
        </p:spPr>
        <p:txBody>
          <a:body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5" name="日期占位符 4"/>
          <p:cNvSpPr>
            <a:spLocks noGrp="1"/>
          </p:cNvSpPr>
          <p:nvPr>
            <p:ph type="dt" sz="half" idx="12"/>
          </p:nvPr>
        </p:nvSpPr>
        <p:spPr>
          <a:xfrm>
            <a:off x="298450"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6" name="页脚占位符 5"/>
          <p:cNvSpPr>
            <a:spLocks noGrp="1"/>
          </p:cNvSpPr>
          <p:nvPr>
            <p:ph type="ftr" sz="quarter" idx="3"/>
          </p:nvPr>
        </p:nvSpPr>
        <p:spPr>
          <a:xfrm>
            <a:off x="3121025" y="4684713"/>
            <a:ext cx="2895600"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4"/>
          </p:nvPr>
        </p:nvSpPr>
        <p:spPr>
          <a:xfrm>
            <a:off x="6550025"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C6E0EC5-AD8B-42C6-9BF5-8A8FD937B5A7}" type="slidenum">
              <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01625" y="457200"/>
            <a:ext cx="8540750" cy="710804"/>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539750" y="1428750"/>
            <a:ext cx="3956050" cy="3145631"/>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28750"/>
            <a:ext cx="3956050" cy="3145631"/>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页脚占位符 4"/>
          <p:cNvSpPr>
            <a:spLocks noGrp="1"/>
          </p:cNvSpPr>
          <p:nvPr>
            <p:ph type="ftr" sz="quarter" idx="3"/>
          </p:nvPr>
        </p:nvSpPr>
        <p:spPr>
          <a:xfrm>
            <a:off x="0" y="4786313"/>
            <a:ext cx="4859338" cy="357188"/>
          </a:xfrm>
        </p:spPr>
        <p:txBody>
          <a:bodyPr/>
          <a:lstStyle>
            <a:lvl1pPr>
              <a:defRPr noProof="1">
                <a:latin typeface="隶书" pitchFamily="49" charset="-122"/>
                <a:ea typeface="隶书" pitchFamily="49"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1">
                <a:ln>
                  <a:noFill/>
                </a:ln>
                <a:solidFill>
                  <a:schemeClr val="tx1"/>
                </a:solidFill>
                <a:effectLst/>
                <a:uLnTx/>
                <a:uFillTx/>
                <a:latin typeface="隶书" pitchFamily="49" charset="-122"/>
                <a:ea typeface="隶书" pitchFamily="49" charset="-122"/>
                <a:cs typeface="+mn-cs"/>
              </a:rPr>
              <a:t>天长地久有时尽，此恨绵绵无绝期</a:t>
            </a: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0210B28-674D-4D96-A422-6BB36FDB2974}"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grpSp>
        <p:nvGrpSpPr>
          <p:cNvPr id="2" name="组合 8"/>
          <p:cNvGrpSpPr/>
          <p:nvPr userDrawn="1"/>
        </p:nvGrpSpPr>
        <p:grpSpPr>
          <a:xfrm>
            <a:off x="611188" y="685800"/>
            <a:ext cx="7921625" cy="44450"/>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3FCF3E0-3BD7-4E8B-AC83-FB6640F2C77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CB8E702-DD40-407B-B662-9657114A0F79}"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D0724A5-FEC6-4BC3-81D1-AE021744E755}"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230AFFE-AB98-4847-B4A8-C0A1D959985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日期占位符 2"/>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D26A718-E036-4CAC-8076-DED78D852976}"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1919387-0557-4277-826F-673E292A42D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E6317A4-6191-4D22-8C9B-C887B5CB52BF}"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41CFDA0-D346-429C-85FC-BC57D5972AD8}"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72E7A87-834D-4389-8105-88C674BC1F46}"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33317A6-47B7-42B4-80B9-E183CBAB6E25}"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5751055-DB94-4C37-9A39-4AED24D2905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cxnSp>
        <p:nvCxnSpPr>
          <p:cNvPr id="2" name="直接连接符 1"/>
          <p:cNvCxnSpPr/>
          <p:nvPr/>
        </p:nvCxnSpPr>
        <p:spPr>
          <a:xfrm>
            <a:off x="515938" y="623888"/>
            <a:ext cx="3192463" cy="476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435600" y="628650"/>
            <a:ext cx="326548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矩形 1"/>
          <p:cNvSpPr/>
          <p:nvPr/>
        </p:nvSpPr>
        <p:spPr>
          <a:xfrm>
            <a:off x="0" y="0"/>
            <a:ext cx="9144000" cy="700088"/>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6867" name="图片 2"/>
          <p:cNvPicPr>
            <a:picLocks noChangeAspect="1"/>
          </p:cNvPicPr>
          <p:nvPr userDrawn="1"/>
        </p:nvPicPr>
        <p:blipFill>
          <a:blip r:embed="rId2"/>
          <a:stretch>
            <a:fillRect/>
          </a:stretch>
        </p:blipFill>
        <p:spPr>
          <a:xfrm>
            <a:off x="179388" y="-20637"/>
            <a:ext cx="1704975" cy="720725"/>
          </a:xfrm>
          <a:prstGeom prst="rect">
            <a:avLst/>
          </a:prstGeom>
          <a:noFill/>
          <a:ln w="9525">
            <a:noFill/>
          </a:ln>
        </p:spPr>
      </p:pic>
    </p:spTree>
  </p:cSld>
  <p:clrMapOvr>
    <a:masterClrMapping/>
  </p:clrMapOvr>
  <p:transition spd="slow">
    <p:pull/>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pPr fontAlgn="base"/>
            <a:r>
              <a:rPr lang="zh-CN" altLang="en-US" strike="noStrike" noProof="1"/>
              <a:t>单击此处编辑母版标题样式</a:t>
            </a:r>
          </a:p>
        </p:txBody>
      </p:sp>
    </p:spTree>
  </p:cSld>
  <p:clrMapOvr>
    <a:masterClrMapping/>
  </p:clrMapOvr>
  <p:transition spd="slow">
    <p:pull/>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自定义版式">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base"/>
            <a:r>
              <a:rPr lang="zh-CN" altLang="en-US" strike="noStrike" noProof="1"/>
              <a:t>单击此处编辑母版标题样式</a:t>
            </a:r>
          </a:p>
        </p:txBody>
      </p:sp>
      <p:sp>
        <p:nvSpPr>
          <p:cNvPr id="3" name="日期占位符 2"/>
          <p:cNvSpPr>
            <a:spLocks noGrp="1"/>
          </p:cNvSpPr>
          <p:nvPr>
            <p:ph type="dt" sz="half" idx="2"/>
          </p:nvPr>
        </p:nvSpPr>
        <p:spPr>
          <a:xfrm>
            <a:off x="8382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t>2021-4-12</a:t>
            </a:fld>
            <a:endPar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4"/>
          </p:nvPr>
        </p:nvSpPr>
        <p:spPr>
          <a:xfrm>
            <a:off x="86106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76D1B76-1F97-4323-9E8D-C184C44FA042}" type="slidenum">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charset="-122"/>
                <a:ea typeface="微软雅黑" panose="020B0503020204020204" charset="-122"/>
              </a:defRPr>
            </a:lvl1pPr>
          </a:lstStyle>
          <a:p>
            <a:pPr fontAlgn="base"/>
            <a:r>
              <a:rPr lang="zh-CN" altLang="en-US" strike="noStrike" noProof="1"/>
              <a:t>单击此处编辑母版标题样式</a:t>
            </a:r>
          </a:p>
        </p:txBody>
      </p:sp>
    </p:spTree>
  </p:cSld>
  <p:clrMapOvr>
    <a:masterClrMapping/>
  </p:clrMapOvr>
  <p:transition spd="slow">
    <p:pull/>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cSld name="空白">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日期占位符 3"/>
          <p:cNvSpPr>
            <a:spLocks noGrp="1"/>
          </p:cNvSpPr>
          <p:nvPr>
            <p:ph type="dt" sz="half" idx="2"/>
          </p:nvPr>
        </p:nvSpPr>
        <p:spPr>
          <a:xfrm>
            <a:off x="457200" y="4767263"/>
            <a:ext cx="2133600" cy="274638"/>
          </a:xfrm>
          <a:prstGeom prst="rect">
            <a:avLst/>
          </a:prstGeo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CE45C20-9DC3-4C93-855F-0906F529D9E0}" type="datetimeFigureOut">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2021-4-12</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页脚占位符 4"/>
          <p:cNvSpPr>
            <a:spLocks noGrp="1"/>
          </p:cNvSpPr>
          <p:nvPr>
            <p:ph type="ftr" sz="quarter" idx="3"/>
          </p:nvPr>
        </p:nvSpPr>
        <p:spPr>
          <a:xfrm>
            <a:off x="3124200" y="4767263"/>
            <a:ext cx="2895600" cy="274638"/>
          </a:xfrm>
          <a:prstGeom prst="rect">
            <a:avLst/>
          </a:prstGeo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灯片编号占位符 5"/>
          <p:cNvSpPr>
            <a:spLocks noGrp="1"/>
          </p:cNvSpPr>
          <p:nvPr>
            <p:ph type="sldNum" sz="quarter" idx="4"/>
          </p:nvPr>
        </p:nvSpPr>
        <p:spPr>
          <a:xfrm>
            <a:off x="6553200" y="4767263"/>
            <a:ext cx="2133600" cy="274638"/>
          </a:xfrm>
          <a:prstGeom prst="rect">
            <a:avLst/>
          </a:prstGeo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62D44F0-8A2C-47B5-9FAE-8155FF2FDF6F}"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spd="med">
    <p:randomBa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3" name="矩形 1"/>
          <p:cNvSpPr/>
          <p:nvPr/>
        </p:nvSpPr>
        <p:spPr>
          <a:xfrm>
            <a:off x="0" y="485775"/>
            <a:ext cx="9144000" cy="4657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132764" y="115583"/>
            <a:ext cx="7886700" cy="369753"/>
          </a:xfrm>
        </p:spPr>
        <p:txBody>
          <a:bodyPr>
            <a:noAutofit/>
          </a:bodyPr>
          <a:lstStyle>
            <a:lvl1pPr>
              <a:defRPr sz="2100"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pPr fontAlgn="base"/>
            <a:r>
              <a:rPr lang="zh-CN" altLang="en-US" strike="noStrike" noProof="1"/>
              <a:t>单击此处编辑母版标题样式</a:t>
            </a:r>
          </a:p>
        </p:txBody>
      </p:sp>
      <p:sp>
        <p:nvSpPr>
          <p:cNvPr id="4" name="日期占位符 2"/>
          <p:cNvSpPr>
            <a:spLocks noGrp="1"/>
          </p:cNvSpPr>
          <p:nvPr>
            <p:ph type="dt" sz="half" idx="2"/>
          </p:nvPr>
        </p:nvSpPr>
        <p:spPr>
          <a:xfrm>
            <a:off x="6286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997B5FA-0921-464F-AAE1-844C04324D75}" type="datetimeFigureOut">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t>2021-4-12</a:t>
            </a:fld>
            <a:endPar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页脚占位符 3"/>
          <p:cNvSpPr>
            <a:spLocks noGrp="1"/>
          </p:cNvSpPr>
          <p:nvPr>
            <p:ph type="ftr" sz="quarter" idx="3"/>
          </p:nvPr>
        </p:nvSpPr>
        <p:spPr>
          <a:xfrm>
            <a:off x="3028950" y="4767263"/>
            <a:ext cx="30861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4"/>
          <p:cNvSpPr>
            <a:spLocks noGrp="1"/>
          </p:cNvSpPr>
          <p:nvPr>
            <p:ph type="sldNum" sz="quarter" idx="4"/>
          </p:nvPr>
        </p:nvSpPr>
        <p:spPr>
          <a:xfrm>
            <a:off x="64579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9C53545-33F9-4971-AB49-0CDF28E71A47}" type="slidenum">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med">
    <p:randomBa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B46005E-92CA-4884-AE2E-83474975E053}"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base"/>
            <a:r>
              <a:rPr lang="zh-CN" altLang="en-US" strike="noStrike" noProof="1"/>
              <a:t>单击此处编辑母版标题样式</a:t>
            </a:r>
          </a:p>
        </p:txBody>
      </p:sp>
      <p:sp>
        <p:nvSpPr>
          <p:cNvPr id="3" name="内容占位符 2"/>
          <p:cNvSpPr>
            <a:spLocks noGrp="1"/>
          </p:cNvSpPr>
          <p:nvPr>
            <p:ph idx="1" hasCustomPrompt="1"/>
          </p:nvPr>
        </p:nvSpPr>
        <p:spPr>
          <a:xfrm>
            <a:off x="628650" y="1369219"/>
            <a:ext cx="7886700" cy="3263504"/>
          </a:xfrm>
        </p:spPr>
        <p:txBody>
          <a:bodyPr/>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6286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04633C7-0C01-4672-8BF1-E8A9B0B93446}" type="datetimeFigureOut">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t>2021-4-12</a:t>
            </a:fld>
            <a:endPar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028950" y="4767263"/>
            <a:ext cx="30861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4579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0C20DE-E5F3-4388-A5D8-19A40EBB3ECC}" type="slidenum">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med">
    <p:randomBa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自定义版式">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base"/>
            <a:r>
              <a:rPr lang="zh-CN" altLang="en-US" strike="noStrike" noProof="1"/>
              <a:t>单击此处编辑母版标题样式</a:t>
            </a:r>
          </a:p>
        </p:txBody>
      </p:sp>
      <p:sp>
        <p:nvSpPr>
          <p:cNvPr id="3" name="日期占位符 3"/>
          <p:cNvSpPr>
            <a:spLocks noGrp="1" noChangeArrowheads="1"/>
          </p:cNvSpPr>
          <p:nvPr>
            <p:ph type="dt" sz="half" idx="2"/>
          </p:nvPr>
        </p:nvSpPr>
        <p:spPr>
          <a:xfrm>
            <a:off x="6286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8E707FB-9A4B-43C9-BEBC-5527A0815104}" type="datetime1">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2021-4-12</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noChangeArrowheads="1"/>
          </p:cNvSpPr>
          <p:nvPr>
            <p:ph type="ftr" sz="quarter" idx="3"/>
          </p:nvPr>
        </p:nvSpPr>
        <p:spPr>
          <a:xfrm>
            <a:off x="3028950" y="4767263"/>
            <a:ext cx="30861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1">
              <a:ln>
                <a:noFill/>
              </a:ln>
              <a:solidFill>
                <a:schemeClr val="tx1"/>
              </a:solidFill>
              <a:effectLst/>
              <a:uLnTx/>
              <a:uFillTx/>
              <a:latin typeface="Calibri" pitchFamily="34" charset="0"/>
              <a:ea typeface="宋体" pitchFamily="2" charset="-122"/>
              <a:cs typeface="+mn-cs"/>
            </a:endParaRPr>
          </a:p>
        </p:txBody>
      </p:sp>
      <p:sp>
        <p:nvSpPr>
          <p:cNvPr id="5" name="灯片编号占位符 5"/>
          <p:cNvSpPr>
            <a:spLocks noGrp="1" noChangeArrowheads="1"/>
          </p:cNvSpPr>
          <p:nvPr>
            <p:ph type="sldNum" sz="quarter" idx="4"/>
          </p:nvPr>
        </p:nvSpPr>
        <p:spPr>
          <a:xfrm>
            <a:off x="64579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F6F326F-0613-42CB-9CCB-7557FDE8B0D0}"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med">
    <p:randomBa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页_3">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cxnSp>
        <p:nvCxnSpPr>
          <p:cNvPr id="2" name="直接连接符 1"/>
          <p:cNvCxnSpPr/>
          <p:nvPr/>
        </p:nvCxnSpPr>
        <p:spPr>
          <a:xfrm flipH="1">
            <a:off x="485775"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971550"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44303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914525"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2386013"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2857500"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3343275"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857625"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435768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4843463"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314950"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578643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257925"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6729413"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21518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772953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229600"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870108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flipV="1">
            <a:off x="-314325" y="4641850"/>
            <a:ext cx="9601200" cy="1587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flipV="1">
            <a:off x="-314325" y="4084638"/>
            <a:ext cx="9601200" cy="1428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314325" y="3524250"/>
            <a:ext cx="9601200" cy="1587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flipV="1">
            <a:off x="-314325" y="2979738"/>
            <a:ext cx="9601200" cy="1587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flipV="1">
            <a:off x="-314325" y="2422525"/>
            <a:ext cx="9601200" cy="1428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314325" y="1862138"/>
            <a:ext cx="9601200" cy="1587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314325" y="1333500"/>
            <a:ext cx="9601200" cy="1428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314325" y="774700"/>
            <a:ext cx="9601200" cy="1587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314325" y="215900"/>
            <a:ext cx="9601200" cy="1428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037" name="组合 28"/>
          <p:cNvGrpSpPr/>
          <p:nvPr userDrawn="1"/>
        </p:nvGrpSpPr>
        <p:grpSpPr>
          <a:xfrm>
            <a:off x="7566025" y="4541838"/>
            <a:ext cx="600075" cy="484187"/>
            <a:chOff x="10087532" y="6055345"/>
            <a:chExt cx="800380" cy="645886"/>
          </a:xfrm>
        </p:grpSpPr>
        <p:sp>
          <p:nvSpPr>
            <p:cNvPr id="30" name="椭圆 29"/>
            <p:cNvSpPr/>
            <p:nvPr/>
          </p:nvSpPr>
          <p:spPr>
            <a:xfrm>
              <a:off x="10087532" y="6055345"/>
              <a:ext cx="590757" cy="5908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31" name="椭圆 30"/>
            <p:cNvSpPr/>
            <p:nvPr/>
          </p:nvSpPr>
          <p:spPr>
            <a:xfrm>
              <a:off x="10470783" y="6284052"/>
              <a:ext cx="417129" cy="417179"/>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43040" name="文本框 39"/>
            <p:cNvSpPr txBox="1"/>
            <p:nvPr/>
          </p:nvSpPr>
          <p:spPr>
            <a:xfrm>
              <a:off x="10145315" y="6166446"/>
              <a:ext cx="533753" cy="142240"/>
            </a:xfrm>
            <a:prstGeom prst="rect">
              <a:avLst/>
            </a:prstGeom>
            <a:noFill/>
            <a:ln w="9525">
              <a:noFill/>
            </a:ln>
          </p:spPr>
          <p:txBody>
            <a:bodyPr anchor="t">
              <a:spAutoFit/>
            </a:bodyPr>
            <a:lstStyle/>
            <a:p>
              <a:pPr lvl="0"/>
              <a:endParaRPr lang="zh-CN" altLang="en-US" sz="100">
                <a:latin typeface="Calibri" pitchFamily="34" charset="0"/>
                <a:ea typeface="宋体" pitchFamily="2" charset="-122"/>
              </a:endParaRPr>
            </a:p>
          </p:txBody>
        </p:sp>
      </p:grpSp>
    </p:spTree>
  </p:cSld>
  <p:clrMapOvr>
    <a:masterClrMapping/>
  </p:clrMapOvr>
  <p:transition spd="med">
    <p:randomBa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399665" indent="0" algn="ctr">
              <a:buNone/>
              <a:defRPr sz="1200"/>
            </a:lvl8pPr>
            <a:lvl9pPr marL="2743200" indent="0" algn="ctr">
              <a:buNone/>
              <a:defRPr sz="1200"/>
            </a:lvl9pPr>
          </a:lstStyle>
          <a:p>
            <a:pPr fontAlgn="base"/>
            <a:r>
              <a:rPr lang="zh-CN" altLang="en-US" strike="noStrike" noProof="1"/>
              <a:t>单击此处编辑母版副标题样式</a:t>
            </a:r>
          </a:p>
        </p:txBody>
      </p:sp>
      <p:sp>
        <p:nvSpPr>
          <p:cNvPr id="4" name="日期占位符 3"/>
          <p:cNvSpPr>
            <a:spLocks noGrp="1"/>
          </p:cNvSpPr>
          <p:nvPr>
            <p:ph type="dt" sz="half" idx="2"/>
          </p:nvPr>
        </p:nvSpPr>
        <p:spPr>
          <a:xfrm>
            <a:off x="6286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2F288E0-7875-42C4-84C8-98DBBD3BF4D2}" type="datetimeFigureOut">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t>2021-4-12</a:t>
            </a:fld>
            <a:endPar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028950" y="4767263"/>
            <a:ext cx="30861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4579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467EF0B-9134-4841-91BD-54E4A01C5249}" type="slidenum">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med">
    <p:randomBa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grpSp>
        <p:nvGrpSpPr>
          <p:cNvPr id="2" name="组合 8"/>
          <p:cNvGrpSpPr/>
          <p:nvPr userDrawn="1"/>
        </p:nvGrpSpPr>
        <p:grpSpPr>
          <a:xfrm>
            <a:off x="611188" y="685800"/>
            <a:ext cx="7921625" cy="44450"/>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86A6DC9-AA4E-4684-BC49-E57411F984F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702AA3A-358D-421C-A954-454699579AC6}"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D5D516C-EB17-49C7-AB78-013FEFA0D86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BF52388-210C-4503-9E8A-B1F3E8FF8D7F}"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日期占位符 2"/>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9AB82CB-B502-4DE0-B6C2-A1C8207E45E7}"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9AAA64-B2B4-4C13-BF69-30DCD0CC738C}"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B794075-FC91-46D3-AC6E-785F15A8EE6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内容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FCC0F49-DC80-4396-9C57-20D8C729F1EF}"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F320D04-0855-4492-82FD-C7C091D3659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1220D00-0D9C-488A-BDE4-E5CA2360E8ED}"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6338A7D-81ED-42EA-BE9B-A6FA5E92DD0B}"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cxnSp>
        <p:nvCxnSpPr>
          <p:cNvPr id="2" name="直接连接符 1"/>
          <p:cNvCxnSpPr/>
          <p:nvPr/>
        </p:nvCxnSpPr>
        <p:spPr>
          <a:xfrm>
            <a:off x="515938" y="623888"/>
            <a:ext cx="3192463" cy="476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435600" y="628650"/>
            <a:ext cx="326548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矩形 1"/>
          <p:cNvSpPr/>
          <p:nvPr/>
        </p:nvSpPr>
        <p:spPr>
          <a:xfrm>
            <a:off x="0" y="0"/>
            <a:ext cx="9144000" cy="700088"/>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57347" name="图片 2"/>
          <p:cNvPicPr>
            <a:picLocks noChangeAspect="1"/>
          </p:cNvPicPr>
          <p:nvPr userDrawn="1"/>
        </p:nvPicPr>
        <p:blipFill>
          <a:blip r:embed="rId2"/>
          <a:stretch>
            <a:fillRect/>
          </a:stretch>
        </p:blipFill>
        <p:spPr>
          <a:xfrm>
            <a:off x="179388" y="-20637"/>
            <a:ext cx="1704975" cy="720725"/>
          </a:xfrm>
          <a:prstGeom prst="rect">
            <a:avLst/>
          </a:prstGeom>
          <a:noFill/>
          <a:ln w="9525">
            <a:noFill/>
          </a:ln>
        </p:spPr>
      </p:pic>
    </p:spTree>
  </p:cSld>
  <p:clrMapOvr>
    <a:masterClrMapping/>
  </p:clrMapOvr>
  <p:transition spd="slow">
    <p:pull/>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pPr fontAlgn="base"/>
            <a:r>
              <a:rPr lang="zh-CN" altLang="en-US" strike="noStrike" noProof="1"/>
              <a:t>单击此处编辑母版标题样式</a:t>
            </a:r>
          </a:p>
        </p:txBody>
      </p:sp>
    </p:spTree>
  </p:cSld>
  <p:clrMapOvr>
    <a:masterClrMapping/>
  </p:clrMapOvr>
  <p:transition spd="slow">
    <p:pull/>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日期占位符 2"/>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98475C-3889-4CE0-80B5-BDB9265493F9}"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514350"/>
            <a:ext cx="8543925" cy="388620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98878" y="171450"/>
            <a:ext cx="8540052" cy="857250"/>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628650" y="1369219"/>
            <a:ext cx="3886200" cy="326350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媒体占位符 3"/>
          <p:cNvSpPr>
            <a:spLocks noGrp="1"/>
          </p:cNvSpPr>
          <p:nvPr>
            <p:ph type="media" sz="half" idx="2"/>
          </p:nvPr>
        </p:nvSpPr>
        <p:spPr>
          <a:xfrm>
            <a:off x="4629150" y="1369219"/>
            <a:ext cx="3886200" cy="3263504"/>
          </a:xfrm>
        </p:spPr>
        <p:txBody>
          <a:body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5" name="日期占位符 4"/>
          <p:cNvSpPr>
            <a:spLocks noGrp="1"/>
          </p:cNvSpPr>
          <p:nvPr>
            <p:ph type="dt" sz="half" idx="12"/>
          </p:nvPr>
        </p:nvSpPr>
        <p:spPr>
          <a:xfrm>
            <a:off x="298450"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3"/>
          </p:nvPr>
        </p:nvSpPr>
        <p:spPr>
          <a:xfrm>
            <a:off x="3121025" y="4684713"/>
            <a:ext cx="2895600"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4"/>
          </p:nvPr>
        </p:nvSpPr>
        <p:spPr>
          <a:xfrm>
            <a:off x="6550025"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C91E5C1-5418-4810-87C1-FACD8A0A5196}" type="slidenum">
              <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01625" y="457200"/>
            <a:ext cx="8540750" cy="710804"/>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539750" y="1428750"/>
            <a:ext cx="3956050" cy="3145631"/>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28750"/>
            <a:ext cx="3956050" cy="3145631"/>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页脚占位符 4"/>
          <p:cNvSpPr>
            <a:spLocks noGrp="1"/>
          </p:cNvSpPr>
          <p:nvPr>
            <p:ph type="ftr" sz="quarter" idx="3"/>
          </p:nvPr>
        </p:nvSpPr>
        <p:spPr>
          <a:xfrm>
            <a:off x="0" y="4786313"/>
            <a:ext cx="4859338" cy="357188"/>
          </a:xfrm>
        </p:spPr>
        <p:txBody>
          <a:bodyPr/>
          <a:lstStyle>
            <a:lvl1pPr>
              <a:defRPr noProof="1">
                <a:latin typeface="隶书" pitchFamily="49" charset="-122"/>
                <a:ea typeface="隶书" pitchFamily="49"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1">
                <a:ln>
                  <a:noFill/>
                </a:ln>
                <a:solidFill>
                  <a:schemeClr val="tx1"/>
                </a:solidFill>
                <a:effectLst/>
                <a:uLnTx/>
                <a:uFillTx/>
                <a:latin typeface="隶书" pitchFamily="49" charset="-122"/>
                <a:ea typeface="隶书" pitchFamily="49" charset="-122"/>
                <a:cs typeface="+mn-cs"/>
              </a:rPr>
              <a:t>天长地久有时尽，此恨绵绵无绝期</a:t>
            </a: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grpSp>
        <p:nvGrpSpPr>
          <p:cNvPr id="2" name="组合 8"/>
          <p:cNvGrpSpPr/>
          <p:nvPr userDrawn="1"/>
        </p:nvGrpSpPr>
        <p:grpSpPr>
          <a:xfrm>
            <a:off x="611188" y="685800"/>
            <a:ext cx="7921625" cy="44450"/>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EAFD30C-D136-492F-B980-4DDD3B404D9D}"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节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BF33DE9-347D-4A0B-BA28-FE05AC8F23EB}"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206981F-D194-4B0E-A883-15EAA7C1F90C}"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比较">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F04BC96-F892-411D-8A50-A4D08DE14C4B}"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日期占位符 2"/>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75D7AF0-E644-4256-B4C0-5D7EA9A99F28}"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空白">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E76C97B-1973-45B6-B245-1B2CDAF625B0}"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136D57B-33DE-49BC-892B-8214EA42F4CD}"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内容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4B37913-161F-4CA5-82AE-C0ED611CED7A}"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F2C38D3-F5A4-45A8-A4CA-D366FD1B422A}"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746ABD4-A145-4A40-AD9A-526202BF948F}"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83270D-C213-44A0-BB5E-140C451CC87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cxnSp>
        <p:nvCxnSpPr>
          <p:cNvPr id="2" name="直接连接符 1"/>
          <p:cNvCxnSpPr/>
          <p:nvPr/>
        </p:nvCxnSpPr>
        <p:spPr>
          <a:xfrm>
            <a:off x="515938" y="623888"/>
            <a:ext cx="3192463" cy="476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435600" y="628650"/>
            <a:ext cx="326548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_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矩形 1"/>
          <p:cNvSpPr/>
          <p:nvPr/>
        </p:nvSpPr>
        <p:spPr>
          <a:xfrm>
            <a:off x="0" y="0"/>
            <a:ext cx="9144000" cy="700088"/>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2707" name="图片 2"/>
          <p:cNvPicPr>
            <a:picLocks noChangeAspect="1"/>
          </p:cNvPicPr>
          <p:nvPr userDrawn="1"/>
        </p:nvPicPr>
        <p:blipFill>
          <a:blip r:embed="rId2"/>
          <a:stretch>
            <a:fillRect/>
          </a:stretch>
        </p:blipFill>
        <p:spPr>
          <a:xfrm>
            <a:off x="179388" y="-20637"/>
            <a:ext cx="1704975" cy="720725"/>
          </a:xfrm>
          <a:prstGeom prst="rect">
            <a:avLst/>
          </a:prstGeom>
          <a:noFill/>
          <a:ln w="9525">
            <a:noFill/>
          </a:ln>
        </p:spPr>
      </p:pic>
    </p:spTree>
  </p:cSld>
  <p:clrMapOvr>
    <a:masterClrMapping/>
  </p:clrMapOvr>
  <p:transition spd="slow">
    <p:pull/>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pPr fontAlgn="base"/>
            <a:r>
              <a:rPr lang="zh-CN" altLang="en-US" strike="noStrike" noProof="1"/>
              <a:t>单击此处编辑母版标题样式</a:t>
            </a:r>
          </a:p>
        </p:txBody>
      </p:sp>
    </p:spTree>
  </p:cSld>
  <p:clrMapOvr>
    <a:masterClrMapping/>
  </p:clrMapOvr>
  <p:transition spd="slow">
    <p:pull/>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514350"/>
            <a:ext cx="8543925" cy="388620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255CBBD-5D0C-451A-883A-D2C240609CD7}"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98878" y="171450"/>
            <a:ext cx="8540052" cy="857250"/>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628650" y="1369219"/>
            <a:ext cx="3886200" cy="326350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媒体占位符 3"/>
          <p:cNvSpPr>
            <a:spLocks noGrp="1"/>
          </p:cNvSpPr>
          <p:nvPr>
            <p:ph type="media" sz="half" idx="2"/>
          </p:nvPr>
        </p:nvSpPr>
        <p:spPr>
          <a:xfrm>
            <a:off x="4629150" y="1369219"/>
            <a:ext cx="3886200" cy="3263504"/>
          </a:xfrm>
        </p:spPr>
        <p:txBody>
          <a:body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5" name="日期占位符 4"/>
          <p:cNvSpPr>
            <a:spLocks noGrp="1"/>
          </p:cNvSpPr>
          <p:nvPr>
            <p:ph type="dt" sz="half" idx="12"/>
          </p:nvPr>
        </p:nvSpPr>
        <p:spPr>
          <a:xfrm>
            <a:off x="298450"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3"/>
          </p:nvPr>
        </p:nvSpPr>
        <p:spPr>
          <a:xfrm>
            <a:off x="3121025" y="4684713"/>
            <a:ext cx="2895600"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4"/>
          </p:nvPr>
        </p:nvSpPr>
        <p:spPr>
          <a:xfrm>
            <a:off x="6550025"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2F6B6E1-7DFE-4257-BB7D-BC843540F1C7}" type="slidenum">
              <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01625" y="457200"/>
            <a:ext cx="8540750" cy="710804"/>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539750" y="1428750"/>
            <a:ext cx="3956050" cy="3145631"/>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28750"/>
            <a:ext cx="3956050" cy="3145631"/>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页脚占位符 4"/>
          <p:cNvSpPr>
            <a:spLocks noGrp="1"/>
          </p:cNvSpPr>
          <p:nvPr>
            <p:ph type="ftr" sz="quarter" idx="3"/>
          </p:nvPr>
        </p:nvSpPr>
        <p:spPr>
          <a:xfrm>
            <a:off x="0" y="4786313"/>
            <a:ext cx="4859338" cy="357188"/>
          </a:xfrm>
        </p:spPr>
        <p:txBody>
          <a:bodyPr/>
          <a:lstStyle>
            <a:lvl1pPr>
              <a:defRPr noProof="1">
                <a:latin typeface="隶书" pitchFamily="49" charset="-122"/>
                <a:ea typeface="隶书" pitchFamily="49"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1">
                <a:ln>
                  <a:noFill/>
                </a:ln>
                <a:solidFill>
                  <a:schemeClr val="tx1"/>
                </a:solidFill>
                <a:effectLst/>
                <a:uLnTx/>
                <a:uFillTx/>
                <a:latin typeface="隶书" pitchFamily="49" charset="-122"/>
                <a:ea typeface="隶书" pitchFamily="49" charset="-122"/>
                <a:cs typeface="+mn-cs"/>
              </a:rPr>
              <a:t>天长地久有时尽，此恨绵绵无绝期</a:t>
            </a: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cSld name="空白">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4767263"/>
            <a:ext cx="2133600" cy="274638"/>
          </a:xfrm>
          <a:prstGeom prst="rect">
            <a:avLst/>
          </a:prstGeom>
        </p:spPr>
        <p:txBody>
          <a:bodyPr/>
          <a:lstStyle>
            <a:lvl1pPr>
              <a:defRPr/>
            </a:lvl1pPr>
          </a:lstStyle>
          <a:p>
            <a:pPr fontAlgn="base">
              <a:defRPr/>
            </a:pPr>
            <a:fld id="{ECE45C20-9DC3-4C93-855F-0906F529D9E0}" type="datetimeFigureOut">
              <a:rPr lang="zh-CN" altLang="en-US" strike="noStrike" noProof="1">
                <a:latin typeface="Calibri" panose="020F0502020204030204" pitchFamily="34" charset="0"/>
                <a:ea typeface="宋体" panose="02010600030101010101" pitchFamily="2" charset="-122"/>
                <a:cs typeface="+mn-cs"/>
              </a:rPr>
              <a:t>2021-4-12</a:t>
            </a:fld>
            <a:endParaRPr lang="zh-CN" altLang="en-US" strike="noStrike" noProof="1"/>
          </a:p>
        </p:txBody>
      </p:sp>
      <p:sp>
        <p:nvSpPr>
          <p:cNvPr id="3" name="页脚占位符 4"/>
          <p:cNvSpPr>
            <a:spLocks noGrp="1"/>
          </p:cNvSpPr>
          <p:nvPr>
            <p:ph type="ftr" sz="quarter" idx="11"/>
          </p:nvPr>
        </p:nvSpPr>
        <p:spPr>
          <a:xfrm>
            <a:off x="3124200" y="4767263"/>
            <a:ext cx="2895600" cy="274638"/>
          </a:xfrm>
          <a:prstGeom prst="rect">
            <a:avLst/>
          </a:prstGeom>
        </p:spPr>
        <p:txBody>
          <a:bodyPr/>
          <a:lstStyle>
            <a:lvl1pPr>
              <a:defRPr/>
            </a:lvl1pPr>
          </a:lstStyle>
          <a:p>
            <a:pPr fontAlgn="base">
              <a:defRPr/>
            </a:pPr>
            <a:endParaRPr lang="zh-CN" altLang="en-US" strike="noStrike" noProof="1"/>
          </a:p>
        </p:txBody>
      </p:sp>
      <p:sp>
        <p:nvSpPr>
          <p:cNvPr id="4" name="灯片编号占位符 5"/>
          <p:cNvSpPr>
            <a:spLocks noGrp="1"/>
          </p:cNvSpPr>
          <p:nvPr>
            <p:ph type="sldNum" sz="quarter" idx="12"/>
          </p:nvPr>
        </p:nvSpPr>
        <p:spPr>
          <a:xfrm>
            <a:off x="6553200" y="4767263"/>
            <a:ext cx="2133600" cy="274638"/>
          </a:xfrm>
          <a:prstGeom prst="rect">
            <a:avLst/>
          </a:prstGeom>
        </p:spPr>
        <p:txBody>
          <a:bodyPr/>
          <a:lstStyle>
            <a:lvl1pPr>
              <a:defRPr/>
            </a:lvl1pPr>
          </a:lstStyle>
          <a:p>
            <a:pPr fontAlgn="base"/>
            <a:fld id="{438595A7-F137-4A1C-94F3-17BF434764D1}" type="slidenum">
              <a:rPr lang="zh-CN" altLang="en-US" strike="noStrike" noProof="1">
                <a:latin typeface="Calibri" panose="020F0502020204030204" pitchFamily="34" charset="0"/>
                <a:ea typeface="宋体" panose="02010600030101010101" pitchFamily="2" charset="-122"/>
                <a:cs typeface="+mn-cs"/>
              </a:rPr>
              <a:t>‹#›</a:t>
            </a:fld>
            <a:endParaRPr lang="zh-CN" altLang="en-US" strike="noStrike" noProof="1"/>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6" name="矩形 5"/>
          <p:cNvSpPr/>
          <p:nvPr userDrawn="1"/>
        </p:nvSpPr>
        <p:spPr>
          <a:xfrm>
            <a:off x="0" y="485775"/>
            <a:ext cx="9144000" cy="4657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 name="标题 1"/>
          <p:cNvSpPr>
            <a:spLocks noGrp="1"/>
          </p:cNvSpPr>
          <p:nvPr>
            <p:ph type="title"/>
          </p:nvPr>
        </p:nvSpPr>
        <p:spPr>
          <a:xfrm>
            <a:off x="132764" y="115583"/>
            <a:ext cx="7886700" cy="369753"/>
          </a:xfrm>
        </p:spPr>
        <p:txBody>
          <a:bodyPr>
            <a:noAutofit/>
          </a:bodyPr>
          <a:lstStyle>
            <a:lvl1pPr>
              <a:defRPr sz="2100"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050"/>
          </a:xfrm>
        </p:spPr>
        <p:txBody>
          <a:bodyPr/>
          <a:lstStyle/>
          <a:p>
            <a:pPr fontAlgn="base"/>
            <a:fld id="{D997B5FA-0921-464F-AAE1-844C04324D75}" type="datetimeFigureOut">
              <a:rPr lang="zh-CN" altLang="en-US" strike="noStrike" noProof="1" smtClean="0">
                <a:latin typeface="Calibri" panose="020F0502020204030204" pitchFamily="34" charset="0"/>
                <a:ea typeface="宋体" panose="02010600030101010101" pitchFamily="2" charset="-122"/>
                <a:cs typeface="+mn-cs"/>
              </a:rPr>
              <a:t>2021-4-12</a:t>
            </a:fld>
            <a:endParaRPr lang="zh-CN" altLang="en-US" strike="noStrike" noProof="1"/>
          </a:p>
        </p:txBody>
      </p:sp>
      <p:sp>
        <p:nvSpPr>
          <p:cNvPr id="4" name="页脚占位符 3"/>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050"/>
          </a:xfrm>
        </p:spPr>
        <p:txBody>
          <a:bodyPr/>
          <a:lstStyle/>
          <a:p>
            <a:pPr fontAlgn="base"/>
            <a:fld id="{565CE74E-AB26-4998-AD42-012C4C1AD076}"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z="3130"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628650" y="1369219"/>
            <a:ext cx="7886700" cy="3263504"/>
          </a:xfrm>
        </p:spPr>
        <p:txBody>
          <a:bodyPr/>
          <a:lstStyle/>
          <a:p>
            <a:pPr lvl="0" fontAlgn="auto"/>
            <a:r>
              <a:rPr lang="zh-CN" altLang="en-US" sz="1990" strike="noStrike" noProof="1"/>
              <a:t>编辑母版文本样式</a:t>
            </a:r>
            <a:endParaRPr lang="zh-CN" altLang="en-US" strike="noStrike" noProof="1"/>
          </a:p>
          <a:p>
            <a:pPr lvl="1" fontAlgn="auto"/>
            <a:r>
              <a:rPr lang="zh-CN" altLang="en-US" sz="1705" strike="noStrike" noProof="1"/>
              <a:t>第二级</a:t>
            </a:r>
            <a:endParaRPr lang="zh-CN" altLang="en-US" strike="noStrike" noProof="1"/>
          </a:p>
          <a:p>
            <a:pPr lvl="2" fontAlgn="auto"/>
            <a:r>
              <a:rPr lang="zh-CN" altLang="en-US" sz="1420" strike="noStrike" noProof="1"/>
              <a:t>第三级</a:t>
            </a:r>
            <a:endParaRPr lang="zh-CN" altLang="en-US" strike="noStrike" noProof="1"/>
          </a:p>
          <a:p>
            <a:pPr lvl="3" fontAlgn="auto"/>
            <a:r>
              <a:rPr lang="zh-CN" altLang="en-US" sz="1280" strike="noStrike" noProof="1"/>
              <a:t>第四级</a:t>
            </a:r>
            <a:endParaRPr lang="zh-CN" altLang="en-US" strike="noStrike" noProof="1"/>
          </a:p>
          <a:p>
            <a:pPr lvl="4" fontAlgn="auto"/>
            <a:r>
              <a:rPr lang="zh-CN" altLang="en-US" sz="1280" strike="noStrike" noProof="1"/>
              <a:t>第五级</a:t>
            </a:r>
            <a:endParaRPr lang="zh-CN" altLang="en-US" strike="noStrike" noProof="1"/>
          </a:p>
        </p:txBody>
      </p:sp>
      <p:sp>
        <p:nvSpPr>
          <p:cNvPr id="4" name="日期占位符 3"/>
          <p:cNvSpPr>
            <a:spLocks noGrp="1"/>
          </p:cNvSpPr>
          <p:nvPr>
            <p:ph type="dt" sz="half" idx="10"/>
          </p:nvPr>
        </p:nvSpPr>
        <p:spPr>
          <a:xfrm>
            <a:off x="628650" y="4767263"/>
            <a:ext cx="2057400" cy="273050"/>
          </a:xfrm>
        </p:spPr>
        <p:txBody>
          <a:bodyPr/>
          <a:lstStyle/>
          <a:p>
            <a:pPr fontAlgn="base"/>
            <a:fld id="{904633C7-0C01-4672-8BF1-E8A9B0B93446}" type="datetimeFigureOut">
              <a:rPr lang="zh-CN" altLang="en-US" strike="noStrike" noProof="1" smtClean="0">
                <a:latin typeface="Calibri" panose="020F0502020204030204" pitchFamily="34" charset="0"/>
                <a:ea typeface="宋体" panose="02010600030101010101" pitchFamily="2" charset="-122"/>
                <a:cs typeface="+mn-cs"/>
              </a:rPr>
              <a:t>2021-4-12</a:t>
            </a:fld>
            <a:endParaRPr lang="zh-CN" altLang="en-US" strike="noStrike" noProof="1"/>
          </a:p>
        </p:txBody>
      </p:sp>
      <p:sp>
        <p:nvSpPr>
          <p:cNvPr id="5" name="页脚占位符 4"/>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6" name="灯片编号占位符 5"/>
          <p:cNvSpPr>
            <a:spLocks noGrp="1"/>
          </p:cNvSpPr>
          <p:nvPr>
            <p:ph type="sldNum" sz="quarter" idx="12"/>
          </p:nvPr>
        </p:nvSpPr>
        <p:spPr>
          <a:xfrm>
            <a:off x="6457950" y="4767263"/>
            <a:ext cx="2057400" cy="273050"/>
          </a:xfrm>
        </p:spPr>
        <p:txBody>
          <a:bodyPr/>
          <a:lstStyle/>
          <a:p>
            <a:pPr fontAlgn="base"/>
            <a:fld id="{87587C7A-3ECE-48A3-822A-386751A1E136}"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自定义版式">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z="3130" strike="noStrike" noProof="1" smtClean="0"/>
              <a:t>单击此处编辑母版标题样式</a:t>
            </a:r>
            <a:endParaRPr lang="zh-CN" altLang="en-US" strike="noStrike" noProof="1"/>
          </a:p>
        </p:txBody>
      </p:sp>
      <p:sp>
        <p:nvSpPr>
          <p:cNvPr id="3" name="日期占位符 3"/>
          <p:cNvSpPr>
            <a:spLocks noGrp="1" noChangeArrowheads="1"/>
          </p:cNvSpPr>
          <p:nvPr>
            <p:ph type="dt" sz="half" idx="10"/>
          </p:nvPr>
        </p:nvSpPr>
        <p:spPr>
          <a:xfrm>
            <a:off x="628650" y="4767263"/>
            <a:ext cx="2057400" cy="273050"/>
          </a:xfrm>
        </p:spPr>
        <p:txBody>
          <a:bodyPr/>
          <a:lstStyle>
            <a:lvl1pPr>
              <a:defRPr/>
            </a:lvl1pPr>
          </a:lstStyle>
          <a:p>
            <a:pPr fontAlgn="base">
              <a:defRPr/>
            </a:pPr>
            <a:fld id="{C8E707FB-9A4B-43C9-BEBC-5527A0815104}" type="datetime1">
              <a:rPr lang="zh-CN" altLang="en-US" strike="noStrike" noProof="1">
                <a:latin typeface="Calibri" panose="020F0502020204030204" pitchFamily="34" charset="0"/>
                <a:ea typeface="宋体" panose="02010600030101010101" pitchFamily="2" charset="-122"/>
                <a:cs typeface="+mn-cs"/>
              </a:rPr>
              <a:t>2021-4-12</a:t>
            </a:fld>
            <a:endParaRPr lang="zh-CN" altLang="en-US" sz="1800" strike="noStrike" noProof="1">
              <a:solidFill>
                <a:schemeClr val="tx1"/>
              </a:solidFill>
            </a:endParaRPr>
          </a:p>
        </p:txBody>
      </p:sp>
      <p:sp>
        <p:nvSpPr>
          <p:cNvPr id="4" name="页脚占位符 4"/>
          <p:cNvSpPr>
            <a:spLocks noGrp="1" noChangeArrowheads="1"/>
          </p:cNvSpPr>
          <p:nvPr>
            <p:ph type="ftr" sz="quarter" idx="11"/>
          </p:nvPr>
        </p:nvSpPr>
        <p:spPr>
          <a:xfrm>
            <a:off x="3028950" y="4767263"/>
            <a:ext cx="3086100" cy="273050"/>
          </a:xfrm>
        </p:spPr>
        <p:txBody>
          <a:bodyPr/>
          <a:lstStyle>
            <a:lvl1pPr>
              <a:defRPr/>
            </a:lvl1pPr>
          </a:lstStyle>
          <a:p>
            <a:pPr fontAlgn="base">
              <a:defRPr/>
            </a:pPr>
            <a:endParaRPr lang="zh-CN" altLang="zh-CN" strike="noStrike" noProof="1"/>
          </a:p>
        </p:txBody>
      </p:sp>
      <p:sp>
        <p:nvSpPr>
          <p:cNvPr id="5" name="灯片编号占位符 5"/>
          <p:cNvSpPr>
            <a:spLocks noGrp="1" noChangeArrowheads="1"/>
          </p:cNvSpPr>
          <p:nvPr>
            <p:ph type="sldNum" sz="quarter" idx="12"/>
          </p:nvPr>
        </p:nvSpPr>
        <p:spPr>
          <a:xfrm>
            <a:off x="6457950" y="4767263"/>
            <a:ext cx="2057400" cy="273050"/>
          </a:xfrm>
        </p:spPr>
        <p:txBody>
          <a:bodyPr/>
          <a:lstStyle>
            <a:lvl1pPr>
              <a:defRPr/>
            </a:lvl1pPr>
          </a:lstStyle>
          <a:p>
            <a:pPr fontAlgn="base">
              <a:defRPr/>
            </a:pPr>
            <a:fld id="{D81D8D7C-BAC7-484D-8442-92C965557AA3}" type="slidenum">
              <a:rPr lang="zh-CN" altLang="en-US" strike="noStrike" noProof="1">
                <a:latin typeface="Calibri" panose="020F0502020204030204" pitchFamily="34" charset="0"/>
                <a:ea typeface="宋体" panose="02010600030101010101" pitchFamily="2" charset="-122"/>
                <a:cs typeface="+mn-cs"/>
              </a:rPr>
              <a:t>‹#›</a:t>
            </a:fld>
            <a:endParaRPr lang="zh-CN" altLang="en-US" sz="1800" strike="noStrike" noProof="1">
              <a:solidFill>
                <a:schemeClr val="tx1"/>
              </a:solidFill>
            </a:endParaRP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628650" y="4767263"/>
            <a:ext cx="2057400" cy="273050"/>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t>2021-4-12</a:t>
            </a:fld>
            <a:endParaRPr lang="zh-CN" altLang="en-US" strike="noStrike" noProof="1"/>
          </a:p>
        </p:txBody>
      </p:sp>
      <p:sp>
        <p:nvSpPr>
          <p:cNvPr id="5" name="页脚占位符 4"/>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6" name="灯片编号占位符 5"/>
          <p:cNvSpPr>
            <a:spLocks noGrp="1"/>
          </p:cNvSpPr>
          <p:nvPr>
            <p:ph type="sldNum" sz="quarter" idx="12"/>
          </p:nvPr>
        </p:nvSpPr>
        <p:spPr>
          <a:xfrm>
            <a:off x="6457950" y="4767263"/>
            <a:ext cx="2057400" cy="273050"/>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cSld name="空白">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4767263"/>
            <a:ext cx="2133600" cy="274638"/>
          </a:xfrm>
          <a:prstGeom prst="rect">
            <a:avLst/>
          </a:prstGeom>
        </p:spPr>
        <p:txBody>
          <a:bodyPr/>
          <a:lstStyle>
            <a:lvl1pPr>
              <a:defRPr/>
            </a:lvl1pPr>
          </a:lstStyle>
          <a:p>
            <a:pPr fontAlgn="base">
              <a:defRPr/>
            </a:pPr>
            <a:fld id="{ECE45C20-9DC3-4C93-855F-0906F529D9E0}" type="datetimeFigureOut">
              <a:rPr lang="zh-CN" altLang="en-US" strike="noStrike" noProof="1">
                <a:latin typeface="Calibri" panose="020F0502020204030204" pitchFamily="34" charset="0"/>
                <a:ea typeface="宋体" panose="02010600030101010101" pitchFamily="2" charset="-122"/>
                <a:cs typeface="+mn-cs"/>
              </a:rPr>
              <a:t>2021-4-12</a:t>
            </a:fld>
            <a:endParaRPr lang="zh-CN" altLang="en-US" strike="noStrike" noProof="1"/>
          </a:p>
        </p:txBody>
      </p:sp>
      <p:sp>
        <p:nvSpPr>
          <p:cNvPr id="3" name="页脚占位符 4"/>
          <p:cNvSpPr>
            <a:spLocks noGrp="1"/>
          </p:cNvSpPr>
          <p:nvPr>
            <p:ph type="ftr" sz="quarter" idx="11"/>
          </p:nvPr>
        </p:nvSpPr>
        <p:spPr>
          <a:xfrm>
            <a:off x="3124200" y="4767263"/>
            <a:ext cx="2895600" cy="274638"/>
          </a:xfrm>
          <a:prstGeom prst="rect">
            <a:avLst/>
          </a:prstGeom>
        </p:spPr>
        <p:txBody>
          <a:bodyPr/>
          <a:lstStyle>
            <a:lvl1pPr>
              <a:defRPr/>
            </a:lvl1pPr>
          </a:lstStyle>
          <a:p>
            <a:pPr fontAlgn="base">
              <a:defRPr/>
            </a:pPr>
            <a:endParaRPr lang="zh-CN" altLang="en-US" strike="noStrike" noProof="1"/>
          </a:p>
        </p:txBody>
      </p:sp>
      <p:sp>
        <p:nvSpPr>
          <p:cNvPr id="4" name="灯片编号占位符 5"/>
          <p:cNvSpPr>
            <a:spLocks noGrp="1"/>
          </p:cNvSpPr>
          <p:nvPr>
            <p:ph type="sldNum" sz="quarter" idx="12"/>
          </p:nvPr>
        </p:nvSpPr>
        <p:spPr>
          <a:xfrm>
            <a:off x="6553200" y="4767263"/>
            <a:ext cx="2133600" cy="274638"/>
          </a:xfrm>
          <a:prstGeom prst="rect">
            <a:avLst/>
          </a:prstGeom>
        </p:spPr>
        <p:txBody>
          <a:bodyPr/>
          <a:lstStyle>
            <a:lvl1pPr>
              <a:defRPr/>
            </a:lvl1pPr>
          </a:lstStyle>
          <a:p>
            <a:pPr fontAlgn="base"/>
            <a:fld id="{438595A7-F137-4A1C-94F3-17BF434764D1}" type="slidenum">
              <a:rPr lang="zh-CN" altLang="en-US" strike="noStrike" noProof="1">
                <a:latin typeface="Calibri" panose="020F0502020204030204" pitchFamily="34" charset="0"/>
                <a:ea typeface="宋体" panose="02010600030101010101" pitchFamily="2" charset="-122"/>
                <a:cs typeface="+mn-cs"/>
              </a:rPr>
              <a:t>‹#›</a:t>
            </a:fld>
            <a:endParaRPr lang="zh-CN" altLang="en-US" strike="noStrike" noProof="1"/>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6" name="矩形 5"/>
          <p:cNvSpPr/>
          <p:nvPr userDrawn="1"/>
        </p:nvSpPr>
        <p:spPr>
          <a:xfrm>
            <a:off x="0" y="485775"/>
            <a:ext cx="9144000" cy="4657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 name="标题 1"/>
          <p:cNvSpPr>
            <a:spLocks noGrp="1"/>
          </p:cNvSpPr>
          <p:nvPr>
            <p:ph type="title"/>
          </p:nvPr>
        </p:nvSpPr>
        <p:spPr>
          <a:xfrm>
            <a:off x="132764" y="115583"/>
            <a:ext cx="7886700" cy="369753"/>
          </a:xfrm>
        </p:spPr>
        <p:txBody>
          <a:bodyPr>
            <a:noAutofit/>
          </a:bodyPr>
          <a:lstStyle>
            <a:lvl1pPr>
              <a:defRPr sz="2100"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050"/>
          </a:xfrm>
        </p:spPr>
        <p:txBody>
          <a:bodyPr/>
          <a:lstStyle/>
          <a:p>
            <a:pPr fontAlgn="base"/>
            <a:fld id="{D997B5FA-0921-464F-AAE1-844C04324D75}" type="datetimeFigureOut">
              <a:rPr lang="zh-CN" altLang="en-US" strike="noStrike" noProof="1" smtClean="0">
                <a:latin typeface="Calibri" panose="020F0502020204030204" pitchFamily="34" charset="0"/>
                <a:ea typeface="宋体" panose="02010600030101010101" pitchFamily="2" charset="-122"/>
                <a:cs typeface="+mn-cs"/>
              </a:rPr>
              <a:t>2021-4-12</a:t>
            </a:fld>
            <a:endParaRPr lang="zh-CN" altLang="en-US" strike="noStrike" noProof="1"/>
          </a:p>
        </p:txBody>
      </p:sp>
      <p:sp>
        <p:nvSpPr>
          <p:cNvPr id="4" name="页脚占位符 3"/>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050"/>
          </a:xfrm>
        </p:spPr>
        <p:txBody>
          <a:bodyPr/>
          <a:lstStyle/>
          <a:p>
            <a:pPr fontAlgn="base"/>
            <a:fld id="{565CE74E-AB26-4998-AD42-012C4C1AD076}"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z="3130"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628650" y="1369219"/>
            <a:ext cx="7886700" cy="3263504"/>
          </a:xfrm>
        </p:spPr>
        <p:txBody>
          <a:bodyPr/>
          <a:lstStyle/>
          <a:p>
            <a:pPr lvl="0" fontAlgn="auto"/>
            <a:r>
              <a:rPr lang="zh-CN" altLang="en-US" sz="1990" strike="noStrike" noProof="1"/>
              <a:t>编辑母版文本样式</a:t>
            </a:r>
            <a:endParaRPr lang="zh-CN" altLang="en-US" strike="noStrike" noProof="1"/>
          </a:p>
          <a:p>
            <a:pPr lvl="1" fontAlgn="auto"/>
            <a:r>
              <a:rPr lang="zh-CN" altLang="en-US" sz="1705" strike="noStrike" noProof="1"/>
              <a:t>第二级</a:t>
            </a:r>
            <a:endParaRPr lang="zh-CN" altLang="en-US" strike="noStrike" noProof="1"/>
          </a:p>
          <a:p>
            <a:pPr lvl="2" fontAlgn="auto"/>
            <a:r>
              <a:rPr lang="zh-CN" altLang="en-US" sz="1420" strike="noStrike" noProof="1"/>
              <a:t>第三级</a:t>
            </a:r>
            <a:endParaRPr lang="zh-CN" altLang="en-US" strike="noStrike" noProof="1"/>
          </a:p>
          <a:p>
            <a:pPr lvl="3" fontAlgn="auto"/>
            <a:r>
              <a:rPr lang="zh-CN" altLang="en-US" sz="1280" strike="noStrike" noProof="1"/>
              <a:t>第四级</a:t>
            </a:r>
            <a:endParaRPr lang="zh-CN" altLang="en-US" strike="noStrike" noProof="1"/>
          </a:p>
          <a:p>
            <a:pPr lvl="4" fontAlgn="auto"/>
            <a:r>
              <a:rPr lang="zh-CN" altLang="en-US" sz="1280" strike="noStrike" noProof="1"/>
              <a:t>第五级</a:t>
            </a:r>
            <a:endParaRPr lang="zh-CN" altLang="en-US" strike="noStrike" noProof="1"/>
          </a:p>
        </p:txBody>
      </p:sp>
      <p:sp>
        <p:nvSpPr>
          <p:cNvPr id="4" name="日期占位符 3"/>
          <p:cNvSpPr>
            <a:spLocks noGrp="1"/>
          </p:cNvSpPr>
          <p:nvPr>
            <p:ph type="dt" sz="half" idx="10"/>
          </p:nvPr>
        </p:nvSpPr>
        <p:spPr>
          <a:xfrm>
            <a:off x="628650" y="4767263"/>
            <a:ext cx="2057400" cy="273050"/>
          </a:xfrm>
        </p:spPr>
        <p:txBody>
          <a:bodyPr/>
          <a:lstStyle/>
          <a:p>
            <a:pPr fontAlgn="base"/>
            <a:fld id="{904633C7-0C01-4672-8BF1-E8A9B0B93446}" type="datetimeFigureOut">
              <a:rPr lang="zh-CN" altLang="en-US" strike="noStrike" noProof="1" smtClean="0">
                <a:latin typeface="Calibri" panose="020F0502020204030204" pitchFamily="34" charset="0"/>
                <a:ea typeface="宋体" panose="02010600030101010101" pitchFamily="2" charset="-122"/>
                <a:cs typeface="+mn-cs"/>
              </a:rPr>
              <a:t>2021-4-12</a:t>
            </a:fld>
            <a:endParaRPr lang="zh-CN" altLang="en-US" strike="noStrike" noProof="1"/>
          </a:p>
        </p:txBody>
      </p:sp>
      <p:sp>
        <p:nvSpPr>
          <p:cNvPr id="5" name="页脚占位符 4"/>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6" name="灯片编号占位符 5"/>
          <p:cNvSpPr>
            <a:spLocks noGrp="1"/>
          </p:cNvSpPr>
          <p:nvPr>
            <p:ph type="sldNum" sz="quarter" idx="12"/>
          </p:nvPr>
        </p:nvSpPr>
        <p:spPr>
          <a:xfrm>
            <a:off x="6457950" y="4767263"/>
            <a:ext cx="2057400" cy="273050"/>
          </a:xfrm>
        </p:spPr>
        <p:txBody>
          <a:bodyPr/>
          <a:lstStyle/>
          <a:p>
            <a:pPr fontAlgn="base"/>
            <a:fld id="{87587C7A-3ECE-48A3-822A-386751A1E136}"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0B63ADE-7A71-4A9C-B391-301228A01862}"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自定义版式">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z="3130" strike="noStrike" noProof="1" smtClean="0"/>
              <a:t>单击此处编辑母版标题样式</a:t>
            </a:r>
            <a:endParaRPr lang="zh-CN" altLang="en-US" strike="noStrike" noProof="1"/>
          </a:p>
        </p:txBody>
      </p:sp>
      <p:sp>
        <p:nvSpPr>
          <p:cNvPr id="3" name="日期占位符 3"/>
          <p:cNvSpPr>
            <a:spLocks noGrp="1" noChangeArrowheads="1"/>
          </p:cNvSpPr>
          <p:nvPr>
            <p:ph type="dt" sz="half" idx="10"/>
          </p:nvPr>
        </p:nvSpPr>
        <p:spPr>
          <a:xfrm>
            <a:off x="628650" y="4767263"/>
            <a:ext cx="2057400" cy="273050"/>
          </a:xfrm>
        </p:spPr>
        <p:txBody>
          <a:bodyPr/>
          <a:lstStyle>
            <a:lvl1pPr>
              <a:defRPr/>
            </a:lvl1pPr>
          </a:lstStyle>
          <a:p>
            <a:pPr fontAlgn="base">
              <a:defRPr/>
            </a:pPr>
            <a:fld id="{C8E707FB-9A4B-43C9-BEBC-5527A0815104}" type="datetime1">
              <a:rPr lang="zh-CN" altLang="en-US" strike="noStrike" noProof="1">
                <a:latin typeface="Calibri" panose="020F0502020204030204" pitchFamily="34" charset="0"/>
                <a:ea typeface="宋体" panose="02010600030101010101" pitchFamily="2" charset="-122"/>
                <a:cs typeface="+mn-cs"/>
              </a:rPr>
              <a:t>2021-4-12</a:t>
            </a:fld>
            <a:endParaRPr lang="zh-CN" altLang="en-US" sz="1800" strike="noStrike" noProof="1">
              <a:solidFill>
                <a:schemeClr val="tx1"/>
              </a:solidFill>
            </a:endParaRPr>
          </a:p>
        </p:txBody>
      </p:sp>
      <p:sp>
        <p:nvSpPr>
          <p:cNvPr id="4" name="页脚占位符 4"/>
          <p:cNvSpPr>
            <a:spLocks noGrp="1" noChangeArrowheads="1"/>
          </p:cNvSpPr>
          <p:nvPr>
            <p:ph type="ftr" sz="quarter" idx="11"/>
          </p:nvPr>
        </p:nvSpPr>
        <p:spPr>
          <a:xfrm>
            <a:off x="3028950" y="4767263"/>
            <a:ext cx="3086100" cy="273050"/>
          </a:xfrm>
        </p:spPr>
        <p:txBody>
          <a:bodyPr/>
          <a:lstStyle>
            <a:lvl1pPr>
              <a:defRPr/>
            </a:lvl1pPr>
          </a:lstStyle>
          <a:p>
            <a:pPr fontAlgn="base">
              <a:defRPr/>
            </a:pPr>
            <a:endParaRPr lang="zh-CN" altLang="zh-CN" strike="noStrike" noProof="1"/>
          </a:p>
        </p:txBody>
      </p:sp>
      <p:sp>
        <p:nvSpPr>
          <p:cNvPr id="5" name="灯片编号占位符 5"/>
          <p:cNvSpPr>
            <a:spLocks noGrp="1" noChangeArrowheads="1"/>
          </p:cNvSpPr>
          <p:nvPr>
            <p:ph type="sldNum" sz="quarter" idx="12"/>
          </p:nvPr>
        </p:nvSpPr>
        <p:spPr>
          <a:xfrm>
            <a:off x="6457950" y="4767263"/>
            <a:ext cx="2057400" cy="273050"/>
          </a:xfrm>
        </p:spPr>
        <p:txBody>
          <a:bodyPr/>
          <a:lstStyle>
            <a:lvl1pPr>
              <a:defRPr/>
            </a:lvl1pPr>
          </a:lstStyle>
          <a:p>
            <a:pPr fontAlgn="base">
              <a:defRPr/>
            </a:pPr>
            <a:fld id="{D81D8D7C-BAC7-484D-8442-92C965557AA3}" type="slidenum">
              <a:rPr lang="zh-CN" altLang="en-US" strike="noStrike" noProof="1">
                <a:latin typeface="Calibri" panose="020F0502020204030204" pitchFamily="34" charset="0"/>
                <a:ea typeface="宋体" panose="02010600030101010101" pitchFamily="2" charset="-122"/>
                <a:cs typeface="+mn-cs"/>
              </a:rPr>
              <a:t>‹#›</a:t>
            </a:fld>
            <a:endParaRPr lang="zh-CN" altLang="en-US" sz="1800" strike="noStrike" noProof="1">
              <a:solidFill>
                <a:schemeClr val="tx1"/>
              </a:solidFill>
            </a:endParaRPr>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628650" y="4767263"/>
            <a:ext cx="2057400" cy="273050"/>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t>2021-4-12</a:t>
            </a:fld>
            <a:endParaRPr lang="zh-CN" altLang="en-US" strike="noStrike" noProof="1"/>
          </a:p>
        </p:txBody>
      </p:sp>
      <p:sp>
        <p:nvSpPr>
          <p:cNvPr id="5" name="页脚占位符 4"/>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6" name="灯片编号占位符 5"/>
          <p:cNvSpPr>
            <a:spLocks noGrp="1"/>
          </p:cNvSpPr>
          <p:nvPr>
            <p:ph type="sldNum" sz="quarter" idx="12"/>
          </p:nvPr>
        </p:nvSpPr>
        <p:spPr>
          <a:xfrm>
            <a:off x="6457950" y="4767263"/>
            <a:ext cx="2057400" cy="273050"/>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6" name="矩形 5"/>
          <p:cNvSpPr/>
          <p:nvPr userDrawn="1"/>
        </p:nvSpPr>
        <p:spPr>
          <a:xfrm>
            <a:off x="0" y="485775"/>
            <a:ext cx="9144000" cy="4657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solidFill>
                <a:schemeClr val="lt1"/>
              </a:solidFill>
            </a:endParaRPr>
          </a:p>
        </p:txBody>
      </p:sp>
      <p:sp>
        <p:nvSpPr>
          <p:cNvPr id="2" name="标题 1"/>
          <p:cNvSpPr>
            <a:spLocks noGrp="1"/>
          </p:cNvSpPr>
          <p:nvPr>
            <p:ph type="title"/>
          </p:nvPr>
        </p:nvSpPr>
        <p:spPr>
          <a:xfrm>
            <a:off x="132764" y="115583"/>
            <a:ext cx="7886700" cy="369753"/>
          </a:xfrm>
        </p:spPr>
        <p:txBody>
          <a:bodyPr>
            <a:noAutofit/>
          </a:bodyPr>
          <a:lstStyle>
            <a:lvl1pPr>
              <a:defRPr sz="2100"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050"/>
          </a:xfrm>
        </p:spPr>
        <p:txBody>
          <a:bodyPr/>
          <a:lstStyle/>
          <a:p>
            <a:pPr fontAlgn="base"/>
            <a:fld id="{D997B5FA-0921-464F-AAE1-844C04324D75}" type="datetimeFigureOut">
              <a:rPr lang="zh-CN" altLang="en-US" strike="noStrike" noProof="1" smtClean="0">
                <a:latin typeface="Calibri" panose="020F0502020204030204" pitchFamily="34" charset="0"/>
                <a:ea typeface="宋体" panose="02010600030101010101" pitchFamily="2" charset="-122"/>
                <a:cs typeface="+mn-cs"/>
              </a:rPr>
              <a:t>2021-4-12</a:t>
            </a:fld>
            <a:endParaRPr lang="zh-CN" altLang="en-US" strike="noStrike" noProof="1"/>
          </a:p>
        </p:txBody>
      </p:sp>
      <p:sp>
        <p:nvSpPr>
          <p:cNvPr id="4" name="页脚占位符 3"/>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050"/>
          </a:xfrm>
        </p:spPr>
        <p:txBody>
          <a:bodyPr/>
          <a:lstStyle/>
          <a:p>
            <a:pPr fontAlgn="base"/>
            <a:fld id="{565CE74E-AB26-4998-AD42-012C4C1AD076}"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659807" y="4762375"/>
            <a:ext cx="2025000" cy="237600"/>
          </a:xfrm>
        </p:spPr>
        <p:txBody>
          <a:bodyPr/>
          <a:lstStyle/>
          <a:p>
            <a:fld id="{760FBDFE-C587-4B4C-A407-44438C67B59E}" type="datetimeFigureOut">
              <a:rPr lang="zh-CN" altLang="en-US" smtClean="0"/>
              <a:t>2021-4-12</a:t>
            </a:fld>
            <a:endParaRPr lang="zh-CN" altLang="en-US"/>
          </a:p>
        </p:txBody>
      </p:sp>
      <p:sp>
        <p:nvSpPr>
          <p:cNvPr id="3" name="页脚占位符 2"/>
          <p:cNvSpPr>
            <a:spLocks noGrp="1"/>
          </p:cNvSpPr>
          <p:nvPr>
            <p:ph type="ftr" sz="quarter" idx="11"/>
            <p:custDataLst>
              <p:tags r:id="rId2"/>
            </p:custDataLst>
          </p:nvPr>
        </p:nvSpPr>
        <p:spPr>
          <a:xfrm>
            <a:off x="3087000" y="4762375"/>
            <a:ext cx="2970000" cy="237600"/>
          </a:xfrm>
        </p:spPr>
        <p:txBody>
          <a:bodyPr/>
          <a:lstStyle/>
          <a:p>
            <a:endParaRPr lang="zh-CN" altLang="en-US"/>
          </a:p>
        </p:txBody>
      </p:sp>
      <p:sp>
        <p:nvSpPr>
          <p:cNvPr id="4" name="灯片编号占位符 3"/>
          <p:cNvSpPr>
            <a:spLocks noGrp="1"/>
          </p:cNvSpPr>
          <p:nvPr>
            <p:ph type="sldNum" sz="quarter" idx="12"/>
            <p:custDataLst>
              <p:tags r:id="rId3"/>
            </p:custDataLst>
          </p:nvPr>
        </p:nvSpPr>
        <p:spPr>
          <a:xfrm>
            <a:off x="6457950" y="4762375"/>
            <a:ext cx="2025000" cy="2376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899100" y="685800"/>
            <a:ext cx="7349400" cy="1927800"/>
          </a:xfrm>
        </p:spPr>
        <p:txBody>
          <a:bodyPr lIns="90000" tIns="46800" rIns="90000" bIns="46800" anchor="b" anchorCtr="0">
            <a:normAutofit/>
          </a:bodyPr>
          <a:lstStyle>
            <a:lvl1pPr algn="ctr">
              <a:defRPr sz="45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899100" y="2670300"/>
            <a:ext cx="7349400" cy="1104300"/>
          </a:xfrm>
        </p:spPr>
        <p:txBody>
          <a:bodyPr lIns="90000" tIns="46800" rIns="90000" bIns="46800">
            <a:normAutofit/>
          </a:bodyPr>
          <a:lstStyle>
            <a:lvl1pPr marL="0" indent="0" algn="ctr">
              <a:lnSpc>
                <a:spcPct val="110000"/>
              </a:lnSpc>
              <a:buNone/>
              <a:defRPr sz="1800" spc="200">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p>
        </p:txBody>
      </p:sp>
      <p:sp>
        <p:nvSpPr>
          <p:cNvPr id="16" name="日期占位符 15"/>
          <p:cNvSpPr>
            <a:spLocks noGrp="1"/>
          </p:cNvSpPr>
          <p:nvPr>
            <p:ph type="dt" sz="half" idx="10"/>
            <p:custDataLst>
              <p:tags r:id="rId3"/>
            </p:custDataLst>
          </p:nvPr>
        </p:nvSpPr>
        <p:spPr>
          <a:xfrm>
            <a:off x="459000" y="4735800"/>
            <a:ext cx="2025000" cy="237600"/>
          </a:xfrm>
        </p:spPr>
        <p:txBody>
          <a:bodyPr/>
          <a:lstStyle/>
          <a:p>
            <a:fld id="{760FBDFE-C587-4B4C-A407-44438C67B59E}" type="datetimeFigureOut">
              <a:rPr lang="zh-CN" altLang="en-US" smtClean="0"/>
              <a:t>2021-4-12</a:t>
            </a:fld>
            <a:endParaRPr lang="zh-CN" altLang="en-US"/>
          </a:p>
        </p:txBody>
      </p:sp>
      <p:sp>
        <p:nvSpPr>
          <p:cNvPr id="17" name="页脚占位符 16"/>
          <p:cNvSpPr>
            <a:spLocks noGrp="1"/>
          </p:cNvSpPr>
          <p:nvPr>
            <p:ph type="ftr" sz="quarter" idx="11"/>
            <p:custDataLst>
              <p:tags r:id="rId4"/>
            </p:custDataLst>
          </p:nvPr>
        </p:nvSpPr>
        <p:spPr>
          <a:xfrm>
            <a:off x="3087000" y="4735800"/>
            <a:ext cx="2970000" cy="237600"/>
          </a:xfrm>
        </p:spPr>
        <p:txBody>
          <a:bodyPr/>
          <a:lstStyle/>
          <a:p>
            <a:endParaRPr lang="zh-CN" altLang="en-US"/>
          </a:p>
        </p:txBody>
      </p:sp>
      <p:sp>
        <p:nvSpPr>
          <p:cNvPr id="18" name="灯片编号占位符 17"/>
          <p:cNvSpPr>
            <a:spLocks noGrp="1"/>
          </p:cNvSpPr>
          <p:nvPr>
            <p:ph type="sldNum" sz="quarter" idx="12"/>
            <p:custDataLst>
              <p:tags r:id="rId5"/>
            </p:custDataLst>
          </p:nvPr>
        </p:nvSpPr>
        <p:spPr>
          <a:xfrm>
            <a:off x="6658200" y="4735800"/>
            <a:ext cx="2025000" cy="2376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19" Type="http://schemas.openxmlformats.org/officeDocument/2006/relationships/theme" Target="../theme/theme2.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40.xml"/><Relationship Id="rId7" Type="http://schemas.openxmlformats.org/officeDocument/2006/relationships/theme" Target="../theme/theme3.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theme" Target="../theme/theme4.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theme" Target="../theme/theme5.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theme" Target="../theme/theme6.xml"/><Relationship Id="rId5" Type="http://schemas.openxmlformats.org/officeDocument/2006/relationships/slideLayout" Target="../slideLayouts/slideLayout86.xml"/><Relationship Id="rId4" Type="http://schemas.openxmlformats.org/officeDocument/2006/relationships/slideLayout" Target="../slideLayouts/slideLayout85.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89.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theme" Target="../theme/theme7.xml"/><Relationship Id="rId5" Type="http://schemas.openxmlformats.org/officeDocument/2006/relationships/slideLayout" Target="../slideLayouts/slideLayout91.xml"/><Relationship Id="rId4" Type="http://schemas.openxmlformats.org/officeDocument/2006/relationships/slideLayout" Target="../slideLayouts/slideLayout90.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slideLayout" Target="../slideLayouts/slideLayout93.xml"/><Relationship Id="rId1" Type="http://schemas.openxmlformats.org/officeDocument/2006/relationships/slideLayout" Target="../slideLayouts/slideLayout92.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slow">
    <p:pull/>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Lst>
  <p:transition spd="slow">
    <p:pull/>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Lst>
  <p:transition spd="med">
    <p:randomBar/>
  </p:transition>
  <p:txStyles>
    <p:titleStyle>
      <a:lvl1pPr algn="l" defTabSz="650875" rtl="0" fontAlgn="base">
        <a:lnSpc>
          <a:spcPct val="90000"/>
        </a:lnSpc>
        <a:spcBef>
          <a:spcPct val="0"/>
        </a:spcBef>
        <a:spcAft>
          <a:spcPct val="0"/>
        </a:spcAft>
        <a:defRPr sz="3100" kern="1200">
          <a:solidFill>
            <a:schemeClr val="tx1"/>
          </a:solidFill>
          <a:latin typeface="+mj-lt"/>
          <a:ea typeface="+mj-ea"/>
          <a:cs typeface="+mj-cs"/>
        </a:defRPr>
      </a:lvl1pPr>
      <a:lvl2pPr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2pPr>
      <a:lvl3pPr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3pPr>
      <a:lvl4pPr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4pPr>
      <a:lvl5pPr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5pPr>
      <a:lvl6pPr marL="457200"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6pPr>
      <a:lvl7pPr marL="914400"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7pPr>
      <a:lvl8pPr marL="1371600"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8pPr>
      <a:lvl9pPr marL="1828800"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9pPr>
    </p:titleStyle>
    <p:bodyStyle>
      <a:lvl1pPr marL="161925" indent="-161925" algn="l" defTabSz="650875" rtl="0" fontAlgn="base">
        <a:lnSpc>
          <a:spcPct val="90000"/>
        </a:lnSpc>
        <a:spcBef>
          <a:spcPts val="715"/>
        </a:spcBef>
        <a:spcAft>
          <a:spcPct val="0"/>
        </a:spcAft>
        <a:buFont typeface="Arial" panose="020B0604020202020204" pitchFamily="34" charset="0"/>
        <a:buChar char="•"/>
        <a:defRPr sz="1900" kern="1200">
          <a:solidFill>
            <a:schemeClr val="tx1"/>
          </a:solidFill>
          <a:latin typeface="+mn-lt"/>
          <a:ea typeface="+mn-ea"/>
          <a:cs typeface="+mn-cs"/>
        </a:defRPr>
      </a:lvl1pPr>
      <a:lvl2pPr marL="487680" indent="-161925" algn="l" defTabSz="650875" rtl="0" fontAlgn="base">
        <a:lnSpc>
          <a:spcPct val="90000"/>
        </a:lnSpc>
        <a:spcBef>
          <a:spcPct val="71000"/>
        </a:spcBef>
        <a:spcAft>
          <a:spcPct val="0"/>
        </a:spcAft>
        <a:buFont typeface="Arial" panose="020B0604020202020204" pitchFamily="34" charset="0"/>
        <a:buChar char="•"/>
        <a:defRPr sz="1700" kern="1200">
          <a:solidFill>
            <a:schemeClr val="tx1"/>
          </a:solidFill>
          <a:latin typeface="+mn-lt"/>
          <a:ea typeface="+mn-ea"/>
          <a:cs typeface="+mn-cs"/>
        </a:defRPr>
      </a:lvl2pPr>
      <a:lvl3pPr marL="812800" indent="-161925" algn="l" defTabSz="650875" rtl="0" fontAlgn="base">
        <a:lnSpc>
          <a:spcPct val="90000"/>
        </a:lnSpc>
        <a:spcBef>
          <a:spcPct val="71000"/>
        </a:spcBef>
        <a:spcAft>
          <a:spcPct val="0"/>
        </a:spcAft>
        <a:buFont typeface="Arial" panose="020B0604020202020204" pitchFamily="34" charset="0"/>
        <a:buChar char="•"/>
        <a:defRPr sz="1400" kern="1200">
          <a:solidFill>
            <a:schemeClr val="tx1"/>
          </a:solidFill>
          <a:latin typeface="+mn-lt"/>
          <a:ea typeface="+mn-ea"/>
          <a:cs typeface="+mn-cs"/>
        </a:defRPr>
      </a:lvl3pPr>
      <a:lvl4pPr marL="1138555" indent="-163830" algn="l" defTabSz="650875" rtl="0" fontAlgn="base">
        <a:lnSpc>
          <a:spcPct val="90000"/>
        </a:lnSpc>
        <a:spcBef>
          <a:spcPct val="71000"/>
        </a:spcBef>
        <a:spcAft>
          <a:spcPct val="0"/>
        </a:spcAft>
        <a:buFont typeface="Arial" panose="020B0604020202020204" pitchFamily="34" charset="0"/>
        <a:buChar char="•"/>
        <a:defRPr sz="1200" kern="1200">
          <a:solidFill>
            <a:schemeClr val="tx1"/>
          </a:solidFill>
          <a:latin typeface="+mn-lt"/>
          <a:ea typeface="+mn-ea"/>
          <a:cs typeface="+mn-cs"/>
        </a:defRPr>
      </a:lvl4pPr>
      <a:lvl5pPr marL="1463675" indent="-163830" algn="l" defTabSz="650875" rtl="0" fontAlgn="base">
        <a:lnSpc>
          <a:spcPct val="90000"/>
        </a:lnSpc>
        <a:spcBef>
          <a:spcPct val="71000"/>
        </a:spcBef>
        <a:spcAft>
          <a:spcPct val="0"/>
        </a:spcAft>
        <a:buFont typeface="Arial" panose="020B0604020202020204" pitchFamily="34" charset="0"/>
        <a:buChar char="•"/>
        <a:defRPr sz="1200" kern="1200">
          <a:solidFill>
            <a:schemeClr val="tx1"/>
          </a:solidFill>
          <a:latin typeface="+mn-lt"/>
          <a:ea typeface="+mn-ea"/>
          <a:cs typeface="+mn-cs"/>
        </a:defRPr>
      </a:lvl5pPr>
      <a:lvl6pPr marL="1788160" indent="-162560" algn="l" defTabSz="650240" rtl="0" eaLnBrk="1" latinLnBrk="0" hangingPunct="1">
        <a:lnSpc>
          <a:spcPct val="90000"/>
        </a:lnSpc>
        <a:spcBef>
          <a:spcPct val="71000"/>
        </a:spcBef>
        <a:buFont typeface="Arial" panose="020B0604020202020204" pitchFamily="34" charset="0"/>
        <a:buChar char="•"/>
        <a:defRPr sz="1280" kern="1200">
          <a:solidFill>
            <a:schemeClr val="tx1"/>
          </a:solidFill>
          <a:latin typeface="+mn-lt"/>
          <a:ea typeface="+mn-ea"/>
          <a:cs typeface="+mn-cs"/>
        </a:defRPr>
      </a:lvl6pPr>
      <a:lvl7pPr marL="2113280" indent="-162560" algn="l" defTabSz="650240" rtl="0" eaLnBrk="1" latinLnBrk="0" hangingPunct="1">
        <a:lnSpc>
          <a:spcPct val="90000"/>
        </a:lnSpc>
        <a:spcBef>
          <a:spcPct val="71000"/>
        </a:spcBef>
        <a:buFont typeface="Arial" panose="020B0604020202020204" pitchFamily="34" charset="0"/>
        <a:buChar char="•"/>
        <a:defRPr sz="1280" kern="1200">
          <a:solidFill>
            <a:schemeClr val="tx1"/>
          </a:solidFill>
          <a:latin typeface="+mn-lt"/>
          <a:ea typeface="+mn-ea"/>
          <a:cs typeface="+mn-cs"/>
        </a:defRPr>
      </a:lvl7pPr>
      <a:lvl8pPr marL="2438400" indent="-162560" algn="l" defTabSz="650240" rtl="0" eaLnBrk="1" latinLnBrk="0" hangingPunct="1">
        <a:lnSpc>
          <a:spcPct val="90000"/>
        </a:lnSpc>
        <a:spcBef>
          <a:spcPct val="71000"/>
        </a:spcBef>
        <a:buFont typeface="Arial" panose="020B0604020202020204" pitchFamily="34" charset="0"/>
        <a:buChar char="•"/>
        <a:defRPr sz="1280" kern="1200">
          <a:solidFill>
            <a:schemeClr val="tx1"/>
          </a:solidFill>
          <a:latin typeface="+mn-lt"/>
          <a:ea typeface="+mn-ea"/>
          <a:cs typeface="+mn-cs"/>
        </a:defRPr>
      </a:lvl8pPr>
      <a:lvl9pPr marL="2764155" indent="-162560" algn="l" defTabSz="650240" rtl="0" eaLnBrk="1" latinLnBrk="0" hangingPunct="1">
        <a:lnSpc>
          <a:spcPct val="90000"/>
        </a:lnSpc>
        <a:spcBef>
          <a:spcPct val="71000"/>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50240" rtl="0" eaLnBrk="1" latinLnBrk="0" hangingPunct="1">
        <a:defRPr sz="1280" kern="1200">
          <a:solidFill>
            <a:schemeClr val="tx1"/>
          </a:solidFill>
          <a:latin typeface="+mn-lt"/>
          <a:ea typeface="+mn-ea"/>
          <a:cs typeface="+mn-cs"/>
        </a:defRPr>
      </a:lvl1pPr>
      <a:lvl2pPr marL="325120" algn="l" defTabSz="650240" rtl="0" eaLnBrk="1" latinLnBrk="0" hangingPunct="1">
        <a:defRPr sz="1280" kern="1200">
          <a:solidFill>
            <a:schemeClr val="tx1"/>
          </a:solidFill>
          <a:latin typeface="+mn-lt"/>
          <a:ea typeface="+mn-ea"/>
          <a:cs typeface="+mn-cs"/>
        </a:defRPr>
      </a:lvl2pPr>
      <a:lvl3pPr marL="650240" algn="l" defTabSz="650240" rtl="0" eaLnBrk="1" latinLnBrk="0" hangingPunct="1">
        <a:defRPr sz="1280" kern="1200">
          <a:solidFill>
            <a:schemeClr val="tx1"/>
          </a:solidFill>
          <a:latin typeface="+mn-lt"/>
          <a:ea typeface="+mn-ea"/>
          <a:cs typeface="+mn-cs"/>
        </a:defRPr>
      </a:lvl3pPr>
      <a:lvl4pPr marL="975360" algn="l" defTabSz="650240" rtl="0" eaLnBrk="1" latinLnBrk="0" hangingPunct="1">
        <a:defRPr sz="1280" kern="1200">
          <a:solidFill>
            <a:schemeClr val="tx1"/>
          </a:solidFill>
          <a:latin typeface="+mn-lt"/>
          <a:ea typeface="+mn-ea"/>
          <a:cs typeface="+mn-cs"/>
        </a:defRPr>
      </a:lvl4pPr>
      <a:lvl5pPr marL="1300480" algn="l" defTabSz="650240" rtl="0" eaLnBrk="1" latinLnBrk="0" hangingPunct="1">
        <a:defRPr sz="1280" kern="1200">
          <a:solidFill>
            <a:schemeClr val="tx1"/>
          </a:solidFill>
          <a:latin typeface="+mn-lt"/>
          <a:ea typeface="+mn-ea"/>
          <a:cs typeface="+mn-cs"/>
        </a:defRPr>
      </a:lvl5pPr>
      <a:lvl6pPr marL="1625600" algn="l" defTabSz="650240" rtl="0" eaLnBrk="1" latinLnBrk="0" hangingPunct="1">
        <a:defRPr sz="1280" kern="1200">
          <a:solidFill>
            <a:schemeClr val="tx1"/>
          </a:solidFill>
          <a:latin typeface="+mn-lt"/>
          <a:ea typeface="+mn-ea"/>
          <a:cs typeface="+mn-cs"/>
        </a:defRPr>
      </a:lvl6pPr>
      <a:lvl7pPr marL="1950720" algn="l" defTabSz="650240" rtl="0" eaLnBrk="1" latinLnBrk="0" hangingPunct="1">
        <a:defRPr sz="1280" kern="1200">
          <a:solidFill>
            <a:schemeClr val="tx1"/>
          </a:solidFill>
          <a:latin typeface="+mn-lt"/>
          <a:ea typeface="+mn-ea"/>
          <a:cs typeface="+mn-cs"/>
        </a:defRPr>
      </a:lvl7pPr>
      <a:lvl8pPr marL="2275840" algn="l" defTabSz="650240" rtl="0" eaLnBrk="1" latinLnBrk="0" hangingPunct="1">
        <a:defRPr sz="1280" kern="1200">
          <a:solidFill>
            <a:schemeClr val="tx1"/>
          </a:solidFill>
          <a:latin typeface="+mn-lt"/>
          <a:ea typeface="+mn-ea"/>
          <a:cs typeface="+mn-cs"/>
        </a:defRPr>
      </a:lvl8pPr>
      <a:lvl9pPr marL="2600960" algn="l" defTabSz="650240" rtl="0" eaLnBrk="1" latinLnBrk="0" hangingPunct="1">
        <a:defRPr sz="128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Lst>
  <p:transition spd="slow">
    <p:pull/>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 id="2147483732" r:id="rId18"/>
    <p:sldLayoutId id="2147483733" r:id="rId19"/>
  </p:sldLayoutIdLst>
  <p:transition spd="slow">
    <p:pull/>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Lst>
  <p:transition/>
  <p:txStyles>
    <p:titleStyle>
      <a:lvl1pPr algn="l" defTabSz="650240" rtl="0" eaLnBrk="1" latinLnBrk="0" hangingPunct="1">
        <a:lnSpc>
          <a:spcPct val="90000"/>
        </a:lnSpc>
        <a:spcBef>
          <a:spcPct val="0"/>
        </a:spcBef>
        <a:buNone/>
        <a:defRPr sz="3130" kern="1200">
          <a:solidFill>
            <a:schemeClr val="tx1"/>
          </a:solidFill>
          <a:latin typeface="+mj-lt"/>
          <a:ea typeface="+mj-ea"/>
          <a:cs typeface="+mj-cs"/>
        </a:defRPr>
      </a:lvl1pPr>
    </p:titleStyle>
    <p:bodyStyle>
      <a:lvl1pPr marL="162560" indent="-162560" algn="l" defTabSz="650240" rtl="0" eaLnBrk="1" latinLnBrk="0" hangingPunct="1">
        <a:lnSpc>
          <a:spcPct val="90000"/>
        </a:lnSpc>
        <a:spcBef>
          <a:spcPts val="710"/>
        </a:spcBef>
        <a:buFont typeface="Arial" panose="020B0604020202020204" pitchFamily="34" charset="0"/>
        <a:buChar char="•"/>
        <a:defRPr sz="1990" kern="1200">
          <a:solidFill>
            <a:schemeClr val="tx1"/>
          </a:solidFill>
          <a:latin typeface="+mn-lt"/>
          <a:ea typeface="+mn-ea"/>
          <a:cs typeface="+mn-cs"/>
        </a:defRPr>
      </a:lvl1pPr>
      <a:lvl2pPr marL="487680" indent="-162560" algn="l" defTabSz="650240" rtl="0" eaLnBrk="1" latinLnBrk="0" hangingPunct="1">
        <a:lnSpc>
          <a:spcPct val="90000"/>
        </a:lnSpc>
        <a:spcBef>
          <a:spcPts val="355"/>
        </a:spcBef>
        <a:buFont typeface="Arial" panose="020B0604020202020204" pitchFamily="34" charset="0"/>
        <a:buChar char="•"/>
        <a:defRPr sz="1705" kern="1200">
          <a:solidFill>
            <a:schemeClr val="tx1"/>
          </a:solidFill>
          <a:latin typeface="+mn-lt"/>
          <a:ea typeface="+mn-ea"/>
          <a:cs typeface="+mn-cs"/>
        </a:defRPr>
      </a:lvl2pPr>
      <a:lvl3pPr marL="812800" indent="-162560" algn="l" defTabSz="650240" rtl="0" eaLnBrk="1" latinLnBrk="0" hangingPunct="1">
        <a:lnSpc>
          <a:spcPct val="90000"/>
        </a:lnSpc>
        <a:spcBef>
          <a:spcPts val="355"/>
        </a:spcBef>
        <a:buFont typeface="Arial" panose="020B0604020202020204" pitchFamily="34" charset="0"/>
        <a:buChar char="•"/>
        <a:defRPr sz="1420" kern="1200">
          <a:solidFill>
            <a:schemeClr val="tx1"/>
          </a:solidFill>
          <a:latin typeface="+mn-lt"/>
          <a:ea typeface="+mn-ea"/>
          <a:cs typeface="+mn-cs"/>
        </a:defRPr>
      </a:lvl3pPr>
      <a:lvl4pPr marL="113792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4pPr>
      <a:lvl5pPr marL="146304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5pPr>
      <a:lvl6pPr marL="178816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6pPr>
      <a:lvl7pPr marL="211328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7pPr>
      <a:lvl8pPr marL="243840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8pPr>
      <a:lvl9pPr marL="2764155"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50240" rtl="0" eaLnBrk="1" latinLnBrk="0" hangingPunct="1">
        <a:defRPr sz="1280" kern="1200">
          <a:solidFill>
            <a:schemeClr val="tx1"/>
          </a:solidFill>
          <a:latin typeface="+mn-lt"/>
          <a:ea typeface="+mn-ea"/>
          <a:cs typeface="+mn-cs"/>
        </a:defRPr>
      </a:lvl1pPr>
      <a:lvl2pPr marL="325120" algn="l" defTabSz="650240" rtl="0" eaLnBrk="1" latinLnBrk="0" hangingPunct="1">
        <a:defRPr sz="1280" kern="1200">
          <a:solidFill>
            <a:schemeClr val="tx1"/>
          </a:solidFill>
          <a:latin typeface="+mn-lt"/>
          <a:ea typeface="+mn-ea"/>
          <a:cs typeface="+mn-cs"/>
        </a:defRPr>
      </a:lvl2pPr>
      <a:lvl3pPr marL="650240" algn="l" defTabSz="650240" rtl="0" eaLnBrk="1" latinLnBrk="0" hangingPunct="1">
        <a:defRPr sz="1280" kern="1200">
          <a:solidFill>
            <a:schemeClr val="tx1"/>
          </a:solidFill>
          <a:latin typeface="+mn-lt"/>
          <a:ea typeface="+mn-ea"/>
          <a:cs typeface="+mn-cs"/>
        </a:defRPr>
      </a:lvl3pPr>
      <a:lvl4pPr marL="975360" algn="l" defTabSz="650240" rtl="0" eaLnBrk="1" latinLnBrk="0" hangingPunct="1">
        <a:defRPr sz="1280" kern="1200">
          <a:solidFill>
            <a:schemeClr val="tx1"/>
          </a:solidFill>
          <a:latin typeface="+mn-lt"/>
          <a:ea typeface="+mn-ea"/>
          <a:cs typeface="+mn-cs"/>
        </a:defRPr>
      </a:lvl4pPr>
      <a:lvl5pPr marL="1300480" algn="l" defTabSz="650240" rtl="0" eaLnBrk="1" latinLnBrk="0" hangingPunct="1">
        <a:defRPr sz="1280" kern="1200">
          <a:solidFill>
            <a:schemeClr val="tx1"/>
          </a:solidFill>
          <a:latin typeface="+mn-lt"/>
          <a:ea typeface="+mn-ea"/>
          <a:cs typeface="+mn-cs"/>
        </a:defRPr>
      </a:lvl5pPr>
      <a:lvl6pPr marL="1625600" algn="l" defTabSz="650240" rtl="0" eaLnBrk="1" latinLnBrk="0" hangingPunct="1">
        <a:defRPr sz="1280" kern="1200">
          <a:solidFill>
            <a:schemeClr val="tx1"/>
          </a:solidFill>
          <a:latin typeface="+mn-lt"/>
          <a:ea typeface="+mn-ea"/>
          <a:cs typeface="+mn-cs"/>
        </a:defRPr>
      </a:lvl6pPr>
      <a:lvl7pPr marL="1950720" algn="l" defTabSz="650240" rtl="0" eaLnBrk="1" latinLnBrk="0" hangingPunct="1">
        <a:defRPr sz="1280" kern="1200">
          <a:solidFill>
            <a:schemeClr val="tx1"/>
          </a:solidFill>
          <a:latin typeface="+mn-lt"/>
          <a:ea typeface="+mn-ea"/>
          <a:cs typeface="+mn-cs"/>
        </a:defRPr>
      </a:lvl7pPr>
      <a:lvl8pPr marL="2275840" algn="l" defTabSz="650240" rtl="0" eaLnBrk="1" latinLnBrk="0" hangingPunct="1">
        <a:defRPr sz="1280" kern="1200">
          <a:solidFill>
            <a:schemeClr val="tx1"/>
          </a:solidFill>
          <a:latin typeface="+mn-lt"/>
          <a:ea typeface="+mn-ea"/>
          <a:cs typeface="+mn-cs"/>
        </a:defRPr>
      </a:lvl8pPr>
      <a:lvl9pPr marL="2600960" algn="l" defTabSz="650240" rtl="0" eaLnBrk="1" latinLnBrk="0" hangingPunct="1">
        <a:defRPr sz="128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Lst>
  <p:transition/>
  <p:txStyles>
    <p:titleStyle>
      <a:lvl1pPr algn="l" defTabSz="650240" rtl="0" eaLnBrk="1" latinLnBrk="0" hangingPunct="1">
        <a:lnSpc>
          <a:spcPct val="90000"/>
        </a:lnSpc>
        <a:spcBef>
          <a:spcPct val="0"/>
        </a:spcBef>
        <a:buNone/>
        <a:defRPr sz="3130" kern="1200">
          <a:solidFill>
            <a:schemeClr val="tx1"/>
          </a:solidFill>
          <a:latin typeface="+mj-lt"/>
          <a:ea typeface="+mj-ea"/>
          <a:cs typeface="+mj-cs"/>
        </a:defRPr>
      </a:lvl1pPr>
    </p:titleStyle>
    <p:bodyStyle>
      <a:lvl1pPr marL="162560" indent="-162560" algn="l" defTabSz="650240" rtl="0" eaLnBrk="1" latinLnBrk="0" hangingPunct="1">
        <a:lnSpc>
          <a:spcPct val="90000"/>
        </a:lnSpc>
        <a:spcBef>
          <a:spcPts val="710"/>
        </a:spcBef>
        <a:buFont typeface="Arial" panose="020B0604020202020204" pitchFamily="34" charset="0"/>
        <a:buChar char="•"/>
        <a:defRPr sz="1990" kern="1200">
          <a:solidFill>
            <a:schemeClr val="tx1"/>
          </a:solidFill>
          <a:latin typeface="+mn-lt"/>
          <a:ea typeface="+mn-ea"/>
          <a:cs typeface="+mn-cs"/>
        </a:defRPr>
      </a:lvl1pPr>
      <a:lvl2pPr marL="487680" indent="-162560" algn="l" defTabSz="650240" rtl="0" eaLnBrk="1" latinLnBrk="0" hangingPunct="1">
        <a:lnSpc>
          <a:spcPct val="90000"/>
        </a:lnSpc>
        <a:spcBef>
          <a:spcPts val="355"/>
        </a:spcBef>
        <a:buFont typeface="Arial" panose="020B0604020202020204" pitchFamily="34" charset="0"/>
        <a:buChar char="•"/>
        <a:defRPr sz="1705" kern="1200">
          <a:solidFill>
            <a:schemeClr val="tx1"/>
          </a:solidFill>
          <a:latin typeface="+mn-lt"/>
          <a:ea typeface="+mn-ea"/>
          <a:cs typeface="+mn-cs"/>
        </a:defRPr>
      </a:lvl2pPr>
      <a:lvl3pPr marL="812800" indent="-162560" algn="l" defTabSz="650240" rtl="0" eaLnBrk="1" latinLnBrk="0" hangingPunct="1">
        <a:lnSpc>
          <a:spcPct val="90000"/>
        </a:lnSpc>
        <a:spcBef>
          <a:spcPts val="355"/>
        </a:spcBef>
        <a:buFont typeface="Arial" panose="020B0604020202020204" pitchFamily="34" charset="0"/>
        <a:buChar char="•"/>
        <a:defRPr sz="1420" kern="1200">
          <a:solidFill>
            <a:schemeClr val="tx1"/>
          </a:solidFill>
          <a:latin typeface="+mn-lt"/>
          <a:ea typeface="+mn-ea"/>
          <a:cs typeface="+mn-cs"/>
        </a:defRPr>
      </a:lvl3pPr>
      <a:lvl4pPr marL="113792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4pPr>
      <a:lvl5pPr marL="146304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5pPr>
      <a:lvl6pPr marL="178816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6pPr>
      <a:lvl7pPr marL="211328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7pPr>
      <a:lvl8pPr marL="243840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8pPr>
      <a:lvl9pPr marL="2764155"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50240" rtl="0" eaLnBrk="1" latinLnBrk="0" hangingPunct="1">
        <a:defRPr sz="1280" kern="1200">
          <a:solidFill>
            <a:schemeClr val="tx1"/>
          </a:solidFill>
          <a:latin typeface="+mn-lt"/>
          <a:ea typeface="+mn-ea"/>
          <a:cs typeface="+mn-cs"/>
        </a:defRPr>
      </a:lvl1pPr>
      <a:lvl2pPr marL="325120" algn="l" defTabSz="650240" rtl="0" eaLnBrk="1" latinLnBrk="0" hangingPunct="1">
        <a:defRPr sz="1280" kern="1200">
          <a:solidFill>
            <a:schemeClr val="tx1"/>
          </a:solidFill>
          <a:latin typeface="+mn-lt"/>
          <a:ea typeface="+mn-ea"/>
          <a:cs typeface="+mn-cs"/>
        </a:defRPr>
      </a:lvl2pPr>
      <a:lvl3pPr marL="650240" algn="l" defTabSz="650240" rtl="0" eaLnBrk="1" latinLnBrk="0" hangingPunct="1">
        <a:defRPr sz="1280" kern="1200">
          <a:solidFill>
            <a:schemeClr val="tx1"/>
          </a:solidFill>
          <a:latin typeface="+mn-lt"/>
          <a:ea typeface="+mn-ea"/>
          <a:cs typeface="+mn-cs"/>
        </a:defRPr>
      </a:lvl3pPr>
      <a:lvl4pPr marL="975360" algn="l" defTabSz="650240" rtl="0" eaLnBrk="1" latinLnBrk="0" hangingPunct="1">
        <a:defRPr sz="1280" kern="1200">
          <a:solidFill>
            <a:schemeClr val="tx1"/>
          </a:solidFill>
          <a:latin typeface="+mn-lt"/>
          <a:ea typeface="+mn-ea"/>
          <a:cs typeface="+mn-cs"/>
        </a:defRPr>
      </a:lvl4pPr>
      <a:lvl5pPr marL="1300480" algn="l" defTabSz="650240" rtl="0" eaLnBrk="1" latinLnBrk="0" hangingPunct="1">
        <a:defRPr sz="1280" kern="1200">
          <a:solidFill>
            <a:schemeClr val="tx1"/>
          </a:solidFill>
          <a:latin typeface="+mn-lt"/>
          <a:ea typeface="+mn-ea"/>
          <a:cs typeface="+mn-cs"/>
        </a:defRPr>
      </a:lvl5pPr>
      <a:lvl6pPr marL="1625600" algn="l" defTabSz="650240" rtl="0" eaLnBrk="1" latinLnBrk="0" hangingPunct="1">
        <a:defRPr sz="1280" kern="1200">
          <a:solidFill>
            <a:schemeClr val="tx1"/>
          </a:solidFill>
          <a:latin typeface="+mn-lt"/>
          <a:ea typeface="+mn-ea"/>
          <a:cs typeface="+mn-cs"/>
        </a:defRPr>
      </a:lvl6pPr>
      <a:lvl7pPr marL="1950720" algn="l" defTabSz="650240" rtl="0" eaLnBrk="1" latinLnBrk="0" hangingPunct="1">
        <a:defRPr sz="1280" kern="1200">
          <a:solidFill>
            <a:schemeClr val="tx1"/>
          </a:solidFill>
          <a:latin typeface="+mn-lt"/>
          <a:ea typeface="+mn-ea"/>
          <a:cs typeface="+mn-cs"/>
        </a:defRPr>
      </a:lvl7pPr>
      <a:lvl8pPr marL="2275840" algn="l" defTabSz="650240" rtl="0" eaLnBrk="1" latinLnBrk="0" hangingPunct="1">
        <a:defRPr sz="1280" kern="1200">
          <a:solidFill>
            <a:schemeClr val="tx1"/>
          </a:solidFill>
          <a:latin typeface="+mn-lt"/>
          <a:ea typeface="+mn-ea"/>
          <a:cs typeface="+mn-cs"/>
        </a:defRPr>
      </a:lvl8pPr>
      <a:lvl9pPr marL="2600960" algn="l" defTabSz="650240" rtl="0" eaLnBrk="1" latinLnBrk="0" hangingPunct="1">
        <a:defRPr sz="128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Lst>
  <p:transition/>
  <p:txStyles>
    <p:titleStyle>
      <a:lvl1pPr algn="l" defTabSz="650240" rtl="0" eaLnBrk="1" latinLnBrk="0" hangingPunct="1">
        <a:lnSpc>
          <a:spcPct val="90000"/>
        </a:lnSpc>
        <a:spcBef>
          <a:spcPct val="0"/>
        </a:spcBef>
        <a:buNone/>
        <a:defRPr sz="3130" kern="1200">
          <a:solidFill>
            <a:schemeClr val="tx1"/>
          </a:solidFill>
          <a:latin typeface="+mj-lt"/>
          <a:ea typeface="+mj-ea"/>
          <a:cs typeface="+mj-cs"/>
        </a:defRPr>
      </a:lvl1pPr>
    </p:titleStyle>
    <p:bodyStyle>
      <a:lvl1pPr marL="162560" indent="-162560" algn="l" defTabSz="650240" rtl="0" eaLnBrk="1" latinLnBrk="0" hangingPunct="1">
        <a:lnSpc>
          <a:spcPct val="90000"/>
        </a:lnSpc>
        <a:spcBef>
          <a:spcPts val="710"/>
        </a:spcBef>
        <a:buFont typeface="Arial" panose="020B0604020202020204" pitchFamily="34" charset="0"/>
        <a:buChar char="•"/>
        <a:defRPr sz="1990" kern="1200">
          <a:solidFill>
            <a:schemeClr val="tx1"/>
          </a:solidFill>
          <a:latin typeface="+mn-lt"/>
          <a:ea typeface="+mn-ea"/>
          <a:cs typeface="+mn-cs"/>
        </a:defRPr>
      </a:lvl1pPr>
      <a:lvl2pPr marL="487680" indent="-162560" algn="l" defTabSz="650240" rtl="0" eaLnBrk="1" latinLnBrk="0" hangingPunct="1">
        <a:lnSpc>
          <a:spcPct val="90000"/>
        </a:lnSpc>
        <a:spcBef>
          <a:spcPts val="355"/>
        </a:spcBef>
        <a:buFont typeface="Arial" panose="020B0604020202020204" pitchFamily="34" charset="0"/>
        <a:buChar char="•"/>
        <a:defRPr sz="1705" kern="1200">
          <a:solidFill>
            <a:schemeClr val="tx1"/>
          </a:solidFill>
          <a:latin typeface="+mn-lt"/>
          <a:ea typeface="+mn-ea"/>
          <a:cs typeface="+mn-cs"/>
        </a:defRPr>
      </a:lvl2pPr>
      <a:lvl3pPr marL="812800" indent="-162560" algn="l" defTabSz="650240" rtl="0" eaLnBrk="1" latinLnBrk="0" hangingPunct="1">
        <a:lnSpc>
          <a:spcPct val="90000"/>
        </a:lnSpc>
        <a:spcBef>
          <a:spcPts val="355"/>
        </a:spcBef>
        <a:buFont typeface="Arial" panose="020B0604020202020204" pitchFamily="34" charset="0"/>
        <a:buChar char="•"/>
        <a:defRPr sz="1420" kern="1200">
          <a:solidFill>
            <a:schemeClr val="tx1"/>
          </a:solidFill>
          <a:latin typeface="+mn-lt"/>
          <a:ea typeface="+mn-ea"/>
          <a:cs typeface="+mn-cs"/>
        </a:defRPr>
      </a:lvl3pPr>
      <a:lvl4pPr marL="113792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4pPr>
      <a:lvl5pPr marL="146304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5pPr>
      <a:lvl6pPr marL="178816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6pPr>
      <a:lvl7pPr marL="211328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7pPr>
      <a:lvl8pPr marL="243840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8pPr>
      <a:lvl9pPr marL="2764155"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50240" rtl="0" eaLnBrk="1" latinLnBrk="0" hangingPunct="1">
        <a:defRPr sz="1280" kern="1200">
          <a:solidFill>
            <a:schemeClr val="tx1"/>
          </a:solidFill>
          <a:latin typeface="+mn-lt"/>
          <a:ea typeface="+mn-ea"/>
          <a:cs typeface="+mn-cs"/>
        </a:defRPr>
      </a:lvl1pPr>
      <a:lvl2pPr marL="325120" algn="l" defTabSz="650240" rtl="0" eaLnBrk="1" latinLnBrk="0" hangingPunct="1">
        <a:defRPr sz="1280" kern="1200">
          <a:solidFill>
            <a:schemeClr val="tx1"/>
          </a:solidFill>
          <a:latin typeface="+mn-lt"/>
          <a:ea typeface="+mn-ea"/>
          <a:cs typeface="+mn-cs"/>
        </a:defRPr>
      </a:lvl2pPr>
      <a:lvl3pPr marL="650240" algn="l" defTabSz="650240" rtl="0" eaLnBrk="1" latinLnBrk="0" hangingPunct="1">
        <a:defRPr sz="1280" kern="1200">
          <a:solidFill>
            <a:schemeClr val="tx1"/>
          </a:solidFill>
          <a:latin typeface="+mn-lt"/>
          <a:ea typeface="+mn-ea"/>
          <a:cs typeface="+mn-cs"/>
        </a:defRPr>
      </a:lvl3pPr>
      <a:lvl4pPr marL="975360" algn="l" defTabSz="650240" rtl="0" eaLnBrk="1" latinLnBrk="0" hangingPunct="1">
        <a:defRPr sz="1280" kern="1200">
          <a:solidFill>
            <a:schemeClr val="tx1"/>
          </a:solidFill>
          <a:latin typeface="+mn-lt"/>
          <a:ea typeface="+mn-ea"/>
          <a:cs typeface="+mn-cs"/>
        </a:defRPr>
      </a:lvl4pPr>
      <a:lvl5pPr marL="1300480" algn="l" defTabSz="650240" rtl="0" eaLnBrk="1" latinLnBrk="0" hangingPunct="1">
        <a:defRPr sz="1280" kern="1200">
          <a:solidFill>
            <a:schemeClr val="tx1"/>
          </a:solidFill>
          <a:latin typeface="+mn-lt"/>
          <a:ea typeface="+mn-ea"/>
          <a:cs typeface="+mn-cs"/>
        </a:defRPr>
      </a:lvl5pPr>
      <a:lvl6pPr marL="1625600" algn="l" defTabSz="650240" rtl="0" eaLnBrk="1" latinLnBrk="0" hangingPunct="1">
        <a:defRPr sz="1280" kern="1200">
          <a:solidFill>
            <a:schemeClr val="tx1"/>
          </a:solidFill>
          <a:latin typeface="+mn-lt"/>
          <a:ea typeface="+mn-ea"/>
          <a:cs typeface="+mn-cs"/>
        </a:defRPr>
      </a:lvl6pPr>
      <a:lvl7pPr marL="1950720" algn="l" defTabSz="650240" rtl="0" eaLnBrk="1" latinLnBrk="0" hangingPunct="1">
        <a:defRPr sz="1280" kern="1200">
          <a:solidFill>
            <a:schemeClr val="tx1"/>
          </a:solidFill>
          <a:latin typeface="+mn-lt"/>
          <a:ea typeface="+mn-ea"/>
          <a:cs typeface="+mn-cs"/>
        </a:defRPr>
      </a:lvl7pPr>
      <a:lvl8pPr marL="2275840" algn="l" defTabSz="650240" rtl="0" eaLnBrk="1" latinLnBrk="0" hangingPunct="1">
        <a:defRPr sz="1280" kern="1200">
          <a:solidFill>
            <a:schemeClr val="tx1"/>
          </a:solidFill>
          <a:latin typeface="+mn-lt"/>
          <a:ea typeface="+mn-ea"/>
          <a:cs typeface="+mn-cs"/>
        </a:defRPr>
      </a:lvl8pPr>
      <a:lvl9pPr marL="2600960" algn="l" defTabSz="650240" rtl="0" eaLnBrk="1" latinLnBrk="0" hangingPunct="1">
        <a:defRPr sz="12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6.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3.xml"/><Relationship Id="rId1" Type="http://schemas.openxmlformats.org/officeDocument/2006/relationships/tags" Target="../tags/tag2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tags" Target="../tags/tag29.xml"/><Relationship Id="rId1" Type="http://schemas.openxmlformats.org/officeDocument/2006/relationships/tags" Target="../tags/tag2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tags" Target="../tags/tag31.xml"/><Relationship Id="rId1" Type="http://schemas.openxmlformats.org/officeDocument/2006/relationships/tags" Target="../tags/tag30.xml"/></Relationships>
</file>

<file path=ppt/slides/_rels/slide14.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tags" Target="../tags/tag44.xml"/><Relationship Id="rId18" Type="http://schemas.openxmlformats.org/officeDocument/2006/relationships/tags" Target="../tags/tag49.xml"/><Relationship Id="rId3" Type="http://schemas.openxmlformats.org/officeDocument/2006/relationships/tags" Target="../tags/tag34.xml"/><Relationship Id="rId21" Type="http://schemas.openxmlformats.org/officeDocument/2006/relationships/slideLayout" Target="../slideLayouts/slideLayout94.xml"/><Relationship Id="rId7" Type="http://schemas.openxmlformats.org/officeDocument/2006/relationships/tags" Target="../tags/tag38.xml"/><Relationship Id="rId12" Type="http://schemas.openxmlformats.org/officeDocument/2006/relationships/tags" Target="../tags/tag43.xml"/><Relationship Id="rId17" Type="http://schemas.openxmlformats.org/officeDocument/2006/relationships/tags" Target="../tags/tag48.xml"/><Relationship Id="rId2" Type="http://schemas.openxmlformats.org/officeDocument/2006/relationships/tags" Target="../tags/tag33.xml"/><Relationship Id="rId16" Type="http://schemas.openxmlformats.org/officeDocument/2006/relationships/tags" Target="../tags/tag47.xml"/><Relationship Id="rId20" Type="http://schemas.openxmlformats.org/officeDocument/2006/relationships/tags" Target="../tags/tag51.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5" Type="http://schemas.openxmlformats.org/officeDocument/2006/relationships/tags" Target="../tags/tag46.xml"/><Relationship Id="rId10" Type="http://schemas.openxmlformats.org/officeDocument/2006/relationships/tags" Target="../tags/tag41.xml"/><Relationship Id="rId19" Type="http://schemas.openxmlformats.org/officeDocument/2006/relationships/tags" Target="../tags/tag50.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tags" Target="../tags/tag4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tags" Target="../tags/tag53.xml"/><Relationship Id="rId1" Type="http://schemas.openxmlformats.org/officeDocument/2006/relationships/tags" Target="../tags/tag52.xml"/></Relationships>
</file>

<file path=ppt/slides/_rels/slide16.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slideLayout" Target="../slideLayouts/slideLayout94.xml"/></Relationships>
</file>

<file path=ppt/slides/_rels/slide17.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4" Type="http://schemas.openxmlformats.org/officeDocument/2006/relationships/slideLayout" Target="../slideLayouts/slideLayout94.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82.xml"/></Relationships>
</file>

<file path=ppt/slides/_rels/slide19.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slideLayout" Target="../slideLayouts/slideLayout92.xml"/><Relationship Id="rId5" Type="http://schemas.openxmlformats.org/officeDocument/2006/relationships/tags" Target="../tags/tag64.xml"/><Relationship Id="rId4" Type="http://schemas.openxmlformats.org/officeDocument/2006/relationships/tags" Target="../tags/tag6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82.xml"/></Relationships>
</file>

<file path=ppt/slides/_rels/slide20.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slideLayout" Target="../slideLayouts/slideLayout92.xml"/><Relationship Id="rId5" Type="http://schemas.openxmlformats.org/officeDocument/2006/relationships/tags" Target="../tags/tag69.xml"/><Relationship Id="rId4" Type="http://schemas.openxmlformats.org/officeDocument/2006/relationships/tags" Target="../tags/tag68.xml"/></Relationships>
</file>

<file path=ppt/slides/_rels/slide21.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Layout" Target="../slideLayouts/slideLayout92.xml"/><Relationship Id="rId5" Type="http://schemas.openxmlformats.org/officeDocument/2006/relationships/tags" Target="../tags/tag74.xml"/><Relationship Id="rId4" Type="http://schemas.openxmlformats.org/officeDocument/2006/relationships/tags" Target="../tags/tag73.xml"/></Relationships>
</file>

<file path=ppt/slides/_rels/slide22.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Layout" Target="../slideLayouts/slideLayout92.xml"/><Relationship Id="rId5" Type="http://schemas.openxmlformats.org/officeDocument/2006/relationships/tags" Target="../tags/tag79.xml"/><Relationship Id="rId4" Type="http://schemas.openxmlformats.org/officeDocument/2006/relationships/tags" Target="../tags/tag78.xml"/></Relationships>
</file>

<file path=ppt/slides/_rels/slide23.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5" Type="http://schemas.openxmlformats.org/officeDocument/2006/relationships/slideLayout" Target="../slideLayouts/slideLayout92.xml"/><Relationship Id="rId4" Type="http://schemas.openxmlformats.org/officeDocument/2006/relationships/tags" Target="../tags/tag83.xml"/></Relationships>
</file>

<file path=ppt/slides/_rels/slide24.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 Id="rId5" Type="http://schemas.openxmlformats.org/officeDocument/2006/relationships/slideLayout" Target="../slideLayouts/slideLayout92.xml"/><Relationship Id="rId4" Type="http://schemas.openxmlformats.org/officeDocument/2006/relationships/tags" Target="../tags/tag87.xml"/></Relationships>
</file>

<file path=ppt/slides/_rels/slide25.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5" Type="http://schemas.openxmlformats.org/officeDocument/2006/relationships/slideLayout" Target="../slideLayouts/slideLayout92.xml"/><Relationship Id="rId4" Type="http://schemas.openxmlformats.org/officeDocument/2006/relationships/tags" Target="../tags/tag91.xml"/></Relationships>
</file>

<file path=ppt/slides/_rels/slide26.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5" Type="http://schemas.openxmlformats.org/officeDocument/2006/relationships/slideLayout" Target="../slideLayouts/slideLayout92.xml"/><Relationship Id="rId4" Type="http://schemas.openxmlformats.org/officeDocument/2006/relationships/tags" Target="../tags/tag95.xml"/></Relationships>
</file>

<file path=ppt/slides/_rels/slide27.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image" Target="../media/image10.jpeg"/><Relationship Id="rId4" Type="http://schemas.openxmlformats.org/officeDocument/2006/relationships/slideLayout" Target="../slideLayouts/slideLayout92.xml"/></Relationships>
</file>

<file path=ppt/slides/_rels/slide28.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image" Target="../media/image10.jpeg"/><Relationship Id="rId4" Type="http://schemas.openxmlformats.org/officeDocument/2006/relationships/slideLayout" Target="../slideLayouts/slideLayout92.xml"/></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8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83.xml"/></Relationships>
</file>

<file path=ppt/slides/_rels/slide30.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image" Target="../media/image11.jpeg"/><Relationship Id="rId5" Type="http://schemas.openxmlformats.org/officeDocument/2006/relationships/slideLayout" Target="../slideLayouts/slideLayout92.xml"/><Relationship Id="rId4" Type="http://schemas.openxmlformats.org/officeDocument/2006/relationships/tags" Target="../tags/tag105.xml"/></Relationships>
</file>

<file path=ppt/slides/_rels/slide31.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image" Target="../media/image11.jpeg"/><Relationship Id="rId5" Type="http://schemas.openxmlformats.org/officeDocument/2006/relationships/slideLayout" Target="../slideLayouts/slideLayout92.xml"/><Relationship Id="rId4" Type="http://schemas.openxmlformats.org/officeDocument/2006/relationships/tags" Target="../tags/tag109.xml"/></Relationships>
</file>

<file path=ppt/slides/_rels/slide32.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5" Type="http://schemas.openxmlformats.org/officeDocument/2006/relationships/image" Target="../media/image12.jpeg"/><Relationship Id="rId4" Type="http://schemas.openxmlformats.org/officeDocument/2006/relationships/slideLayout" Target="../slideLayouts/slideLayout92.xml"/></Relationships>
</file>

<file path=ppt/slides/_rels/slide33.xml.rels><?xml version="1.0" encoding="UTF-8" standalone="yes"?>
<Relationships xmlns="http://schemas.openxmlformats.org/package/2006/relationships"><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slideLayout" Target="../slideLayouts/slideLayout93.xml"/><Relationship Id="rId5" Type="http://schemas.openxmlformats.org/officeDocument/2006/relationships/tags" Target="../tags/tag117.xml"/><Relationship Id="rId4" Type="http://schemas.openxmlformats.org/officeDocument/2006/relationships/tags" Target="../tags/tag116.xml"/></Relationships>
</file>

<file path=ppt/slides/_rels/slide34.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Layout" Target="../slideLayouts/slideLayout93.xml"/><Relationship Id="rId5" Type="http://schemas.openxmlformats.org/officeDocument/2006/relationships/tags" Target="../tags/tag122.xml"/><Relationship Id="rId4" Type="http://schemas.openxmlformats.org/officeDocument/2006/relationships/tags" Target="../tags/tag121.xml"/></Relationships>
</file>

<file path=ppt/slides/_rels/slide35.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slideLayout" Target="../slideLayouts/slideLayout93.xml"/><Relationship Id="rId5" Type="http://schemas.openxmlformats.org/officeDocument/2006/relationships/tags" Target="../tags/tag127.xml"/><Relationship Id="rId4" Type="http://schemas.openxmlformats.org/officeDocument/2006/relationships/tags" Target="../tags/tag126.xml"/></Relationships>
</file>

<file path=ppt/slides/_rels/slide36.xml.rels><?xml version="1.0" encoding="UTF-8" standalone="yes"?>
<Relationships xmlns="http://schemas.openxmlformats.org/package/2006/relationships"><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slideLayout" Target="../slideLayouts/slideLayout93.xml"/><Relationship Id="rId5" Type="http://schemas.openxmlformats.org/officeDocument/2006/relationships/tags" Target="../tags/tag132.xml"/><Relationship Id="rId4" Type="http://schemas.openxmlformats.org/officeDocument/2006/relationships/tags" Target="../tags/tag131.xml"/></Relationships>
</file>

<file path=ppt/slides/_rels/slide37.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Layout" Target="../slideLayouts/slideLayout93.xml"/><Relationship Id="rId5" Type="http://schemas.openxmlformats.org/officeDocument/2006/relationships/tags" Target="../tags/tag137.xml"/><Relationship Id="rId4" Type="http://schemas.openxmlformats.org/officeDocument/2006/relationships/tags" Target="../tags/tag136.xml"/></Relationships>
</file>

<file path=ppt/slides/_rels/slide38.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slideLayout" Target="../slideLayouts/slideLayout93.xml"/><Relationship Id="rId5" Type="http://schemas.openxmlformats.org/officeDocument/2006/relationships/tags" Target="../tags/tag142.xml"/><Relationship Id="rId4" Type="http://schemas.openxmlformats.org/officeDocument/2006/relationships/tags" Target="../tags/tag141.xml"/></Relationships>
</file>

<file path=ppt/slides/_rels/slide39.xml.rels><?xml version="1.0" encoding="UTF-8" standalone="yes"?>
<Relationships xmlns="http://schemas.openxmlformats.org/package/2006/relationships"><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 Id="rId4" Type="http://schemas.openxmlformats.org/officeDocument/2006/relationships/slideLayout" Target="../slideLayouts/slideLayout92.xml"/></Relationships>
</file>

<file path=ppt/slides/_rels/slide4.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7.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6.png"/><Relationship Id="rId5" Type="http://schemas.openxmlformats.org/officeDocument/2006/relationships/slideLayout" Target="../slideLayouts/slideLayout92.xml"/><Relationship Id="rId4" Type="http://schemas.openxmlformats.org/officeDocument/2006/relationships/tags" Target="../tags/tag13.xml"/></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82.xml"/></Relationships>
</file>

<file path=ppt/slides/_rels/slide41.xml.rels><?xml version="1.0" encoding="UTF-8" standalone="yes"?>
<Relationships xmlns="http://schemas.openxmlformats.org/package/2006/relationships"><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 Id="rId4" Type="http://schemas.openxmlformats.org/officeDocument/2006/relationships/slideLayout" Target="../slideLayouts/slideLayout92.xml"/></Relationships>
</file>

<file path=ppt/slides/_rels/slide42.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5" Type="http://schemas.openxmlformats.org/officeDocument/2006/relationships/image" Target="../media/image12.jpeg"/><Relationship Id="rId4" Type="http://schemas.openxmlformats.org/officeDocument/2006/relationships/slideLayout" Target="../slideLayouts/slideLayout92.xml"/></Relationships>
</file>

<file path=ppt/slides/_rels/slide43.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4" Type="http://schemas.openxmlformats.org/officeDocument/2006/relationships/slideLayout" Target="../slideLayouts/slideLayout92.xml"/></Relationships>
</file>

<file path=ppt/slides/_rels/slide4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82.xml"/></Relationships>
</file>

<file path=ppt/slides/_rels/slide45.xml.rels><?xml version="1.0" encoding="UTF-8" standalone="yes"?>
<Relationships xmlns="http://schemas.openxmlformats.org/package/2006/relationships"><Relationship Id="rId3" Type="http://schemas.openxmlformats.org/officeDocument/2006/relationships/tags" Target="../tags/tag157.xml"/><Relationship Id="rId7" Type="http://schemas.openxmlformats.org/officeDocument/2006/relationships/image" Target="../media/image14.png"/><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image" Target="../media/image13.png"/><Relationship Id="rId5" Type="http://schemas.openxmlformats.org/officeDocument/2006/relationships/slideLayout" Target="../slideLayouts/slideLayout92.xml"/><Relationship Id="rId4" Type="http://schemas.openxmlformats.org/officeDocument/2006/relationships/tags" Target="../tags/tag158.xml"/></Relationships>
</file>

<file path=ppt/slides/_rels/slide46.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5" Type="http://schemas.openxmlformats.org/officeDocument/2006/relationships/slideLayout" Target="../slideLayouts/slideLayout92.xml"/><Relationship Id="rId4" Type="http://schemas.openxmlformats.org/officeDocument/2006/relationships/tags" Target="../tags/tag162.xml"/></Relationships>
</file>

<file path=ppt/slides/_rels/slide47.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5" Type="http://schemas.openxmlformats.org/officeDocument/2006/relationships/slideLayout" Target="../slideLayouts/slideLayout92.xml"/><Relationship Id="rId4" Type="http://schemas.openxmlformats.org/officeDocument/2006/relationships/tags" Target="../tags/tag166.xml"/></Relationships>
</file>

<file path=ppt/slides/_rels/slide48.xml.rels><?xml version="1.0" encoding="UTF-8" standalone="yes"?>
<Relationships xmlns="http://schemas.openxmlformats.org/package/2006/relationships"><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 Id="rId5" Type="http://schemas.openxmlformats.org/officeDocument/2006/relationships/slideLayout" Target="../slideLayouts/slideLayout92.xml"/><Relationship Id="rId4" Type="http://schemas.openxmlformats.org/officeDocument/2006/relationships/tags" Target="../tags/tag170.xml"/></Relationships>
</file>

<file path=ppt/slides/_rels/slide49.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image" Target="../media/image15.jpeg"/><Relationship Id="rId5" Type="http://schemas.openxmlformats.org/officeDocument/2006/relationships/slideLayout" Target="../slideLayouts/slideLayout92.xml"/><Relationship Id="rId4" Type="http://schemas.openxmlformats.org/officeDocument/2006/relationships/tags" Target="../tags/tag174.xml"/></Relationships>
</file>

<file path=ppt/slides/_rels/slide5.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7.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6.png"/><Relationship Id="rId5" Type="http://schemas.openxmlformats.org/officeDocument/2006/relationships/slideLayout" Target="../slideLayouts/slideLayout92.xml"/><Relationship Id="rId4" Type="http://schemas.openxmlformats.org/officeDocument/2006/relationships/tags" Target="../tags/tag17.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83.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image" Target="../media/image16.png"/><Relationship Id="rId5" Type="http://schemas.openxmlformats.org/officeDocument/2006/relationships/hyperlink" Target="&#26704;&#31166;&#32654;&#37202;&#24198;&#21476;&#22530;.docx" TargetMode="External"/><Relationship Id="rId4" Type="http://schemas.openxmlformats.org/officeDocument/2006/relationships/notesSlide" Target="../notesSlides/notesSlide7.xml"/></Relationships>
</file>

<file path=ppt/slides/_rels/slide6.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slideLayout" Target="../slideLayouts/slideLayout92.xml"/></Relationships>
</file>

<file path=ppt/slides/_rels/slide7.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4" Type="http://schemas.openxmlformats.org/officeDocument/2006/relationships/slideLayout" Target="../slideLayouts/slideLayout92.xml"/></Relationships>
</file>

<file path=ppt/slides/_rels/slide8.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8.png"/><Relationship Id="rId5" Type="http://schemas.openxmlformats.org/officeDocument/2006/relationships/hyperlink" Target="&#21564;&#31206;&#33108;&#32463;&#20856;&#25240;&#23376;&#25103;&#12298;&#40657;&#34382;&#22352;&#21488;&#12299;%20&#20027;&#28436;&#65306;&#32993;&#26519;&#28949;%20&#26631;&#28165;(270p).mp4" TargetMode="External"/><Relationship Id="rId4" Type="http://schemas.openxmlformats.org/officeDocument/2006/relationships/slideLayout" Target="../slideLayouts/slideLayout9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8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e4a1a2f3b7ac4951832d4a22e7726f1a"/>
          <p:cNvPicPr>
            <a:picLocks noChangeAspect="1"/>
          </p:cNvPicPr>
          <p:nvPr/>
        </p:nvPicPr>
        <p:blipFill>
          <a:blip r:embed="rId2"/>
          <a:stretch>
            <a:fillRect/>
          </a:stretch>
        </p:blipFill>
        <p:spPr>
          <a:xfrm>
            <a:off x="0" y="0"/>
            <a:ext cx="9143365" cy="5143500"/>
          </a:xfrm>
          <a:prstGeom prst="rect">
            <a:avLst/>
          </a:prstGeom>
        </p:spPr>
      </p:pic>
      <p:sp>
        <p:nvSpPr>
          <p:cNvPr id="2" name="标题 1"/>
          <p:cNvSpPr>
            <a:spLocks noGrp="1"/>
          </p:cNvSpPr>
          <p:nvPr>
            <p:ph type="ctrTitle"/>
          </p:nvPr>
        </p:nvSpPr>
        <p:spPr>
          <a:xfrm>
            <a:off x="1042035" y="928132"/>
            <a:ext cx="6858000" cy="1790700"/>
          </a:xfrm>
        </p:spPr>
        <p:txBody>
          <a:bodyPr/>
          <a:lstStyle/>
          <a:p>
            <a:r>
              <a:rPr lang="zh-CN" altLang="en-US" sz="11500" b="1">
                <a:solidFill>
                  <a:srgbClr val="FFFF00"/>
                </a:solidFill>
              </a:rPr>
              <a:t>秦    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7795" y="134620"/>
            <a:ext cx="8867775" cy="369570"/>
          </a:xfrm>
        </p:spPr>
        <p:txBody>
          <a:bodyPr/>
          <a:lstStyle/>
          <a:p>
            <a:r>
              <a:rPr lang="zh-CN" altLang="en-US" sz="2400"/>
              <a:t>速读课文，要求：画出课文中的重要字词；绘制课文的思维导图</a:t>
            </a:r>
          </a:p>
        </p:txBody>
      </p:sp>
      <p:pic>
        <p:nvPicPr>
          <p:cNvPr id="3" name="图片 2" descr="u=3362844026,1135024029&amp;fm=173&amp;app=25&amp;f=JPEG"/>
          <p:cNvPicPr>
            <a:picLocks noChangeAspect="1"/>
          </p:cNvPicPr>
          <p:nvPr/>
        </p:nvPicPr>
        <p:blipFill>
          <a:blip r:embed="rId2"/>
          <a:srcRect t="12963" b="7407"/>
          <a:stretch>
            <a:fillRect/>
          </a:stretch>
        </p:blipFill>
        <p:spPr>
          <a:xfrm>
            <a:off x="323850" y="695325"/>
            <a:ext cx="8448675" cy="40957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6" presetClass="entr" presetSubtype="1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in)">
                                      <p:cBhvr>
                                        <p:cTn id="1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8150" y="86995"/>
            <a:ext cx="7886700" cy="616585"/>
          </a:xfrm>
        </p:spPr>
        <p:txBody>
          <a:bodyPr/>
          <a:lstStyle/>
          <a:p>
            <a:r>
              <a:rPr lang="zh-CN" altLang="en-US" sz="4000"/>
              <a:t>字词检测</a:t>
            </a:r>
          </a:p>
        </p:txBody>
      </p:sp>
      <p:graphicFrame>
        <p:nvGraphicFramePr>
          <p:cNvPr id="6" name="表格 5"/>
          <p:cNvGraphicFramePr>
            <a:graphicFrameLocks noGrp="1"/>
          </p:cNvGraphicFramePr>
          <p:nvPr>
            <p:custDataLst>
              <p:tags r:id="rId1"/>
            </p:custDataLst>
          </p:nvPr>
        </p:nvGraphicFramePr>
        <p:xfrm>
          <a:off x="438150" y="942975"/>
          <a:ext cx="8336280" cy="3952875"/>
        </p:xfrm>
        <a:graphic>
          <a:graphicData uri="http://schemas.openxmlformats.org/drawingml/2006/table">
            <a:tbl>
              <a:tblPr firstRow="1" bandRow="1">
                <a:tableStyleId>{5C22544A-7EE6-4342-B048-85BDC9FD1C3A}</a:tableStyleId>
              </a:tblPr>
              <a:tblGrid>
                <a:gridCol w="2084070"/>
                <a:gridCol w="2084070"/>
                <a:gridCol w="2084070"/>
                <a:gridCol w="2084070"/>
              </a:tblGrid>
              <a:tr h="790575">
                <a:tc>
                  <a:txBody>
                    <a:bodyPr/>
                    <a:lstStyle/>
                    <a:p>
                      <a:pPr indent="0">
                        <a:buNone/>
                      </a:pPr>
                      <a:r>
                        <a:rPr lang="en-US" sz="2400" b="1">
                          <a:solidFill>
                            <a:schemeClr val="tx1"/>
                          </a:solidFill>
                          <a:latin typeface="微软雅黑" panose="020B0503020204020204" charset="-122"/>
                          <a:ea typeface="微软雅黑" panose="020B0503020204020204" charset="-122"/>
                          <a:cs typeface="微软雅黑" panose="020B0503020204020204" charset="-122"/>
                        </a:rPr>
                        <a:t>犁铧 </a:t>
                      </a:r>
                      <a:endParaRPr lang="en-US" altLang="en-US" sz="2400" b="1">
                        <a:solidFill>
                          <a:schemeClr val="tx1"/>
                        </a:solidFill>
                        <a:latin typeface="微软雅黑" panose="020B0503020204020204" charset="-122"/>
                        <a:ea typeface="微软雅黑" panose="020B0503020204020204" charset="-122"/>
                        <a:cs typeface="微软雅黑" panose="020B0503020204020204" charset="-122"/>
                      </a:endParaRPr>
                    </a:p>
                  </a:txBody>
                  <a:tcPr marL="68580" marR="68580" marT="0" marB="0"/>
                </a:tc>
                <a:tc>
                  <a:txBody>
                    <a:bodyPr/>
                    <a:lstStyle/>
                    <a:p>
                      <a:pPr indent="0">
                        <a:buNone/>
                      </a:pPr>
                      <a:r>
                        <a:rPr lang="en-US" sz="2400" b="1">
                          <a:solidFill>
                            <a:schemeClr val="tx1"/>
                          </a:solidFill>
                          <a:latin typeface="微软雅黑" panose="020B0503020204020204" charset="-122"/>
                          <a:ea typeface="微软雅黑" panose="020B0503020204020204" charset="-122"/>
                          <a:cs typeface="微软雅黑" panose="020B0503020204020204" charset="-122"/>
                        </a:rPr>
                        <a:t>石磙</a:t>
                      </a:r>
                      <a:endParaRPr lang="en-US" altLang="en-US" sz="2400" b="1">
                        <a:solidFill>
                          <a:schemeClr val="tx1"/>
                        </a:solidFill>
                        <a:latin typeface="微软雅黑" panose="020B0503020204020204" charset="-122"/>
                        <a:ea typeface="微软雅黑" panose="020B0503020204020204" charset="-122"/>
                        <a:cs typeface="微软雅黑" panose="020B0503020204020204" charset="-122"/>
                      </a:endParaRPr>
                    </a:p>
                  </a:txBody>
                  <a:tcPr marL="68580" marR="68580" marT="0" marB="0"/>
                </a:tc>
                <a:tc>
                  <a:txBody>
                    <a:bodyPr/>
                    <a:lstStyle/>
                    <a:p>
                      <a:pPr indent="0">
                        <a:buNone/>
                      </a:pPr>
                      <a:r>
                        <a:rPr lang="en-US" sz="2400" b="1">
                          <a:solidFill>
                            <a:schemeClr val="tx1"/>
                          </a:solidFill>
                          <a:latin typeface="微软雅黑" panose="020B0503020204020204" charset="-122"/>
                          <a:ea typeface="微软雅黑" panose="020B0503020204020204" charset="-122"/>
                          <a:cs typeface="微软雅黑" panose="020B0503020204020204" charset="-122"/>
                        </a:rPr>
                        <a:t>碌碡 </a:t>
                      </a:r>
                      <a:endParaRPr lang="en-US" altLang="en-US" sz="2400" b="1">
                        <a:solidFill>
                          <a:schemeClr val="tx1"/>
                        </a:solidFill>
                        <a:latin typeface="微软雅黑" panose="020B0503020204020204" charset="-122"/>
                        <a:ea typeface="微软雅黑" panose="020B0503020204020204" charset="-122"/>
                        <a:cs typeface="微软雅黑" panose="020B0503020204020204" charset="-122"/>
                      </a:endParaRPr>
                    </a:p>
                  </a:txBody>
                  <a:tcPr marL="68580" marR="68580" marT="0" marB="0"/>
                </a:tc>
                <a:tc>
                  <a:txBody>
                    <a:bodyPr/>
                    <a:lstStyle/>
                    <a:p>
                      <a:pPr indent="0">
                        <a:buNone/>
                      </a:pPr>
                      <a:r>
                        <a:rPr lang="en-US" sz="2400" b="1">
                          <a:solidFill>
                            <a:schemeClr val="tx1"/>
                          </a:solidFill>
                          <a:latin typeface="微软雅黑" panose="020B0503020204020204" charset="-122"/>
                          <a:ea typeface="微软雅黑" panose="020B0503020204020204" charset="-122"/>
                          <a:cs typeface="微软雅黑" panose="020B0503020204020204" charset="-122"/>
                        </a:rPr>
                        <a:t>妊娠</a:t>
                      </a:r>
                      <a:endParaRPr lang="en-US" altLang="en-US" sz="2400" b="1">
                        <a:solidFill>
                          <a:schemeClr val="tx1"/>
                        </a:solidFill>
                        <a:latin typeface="微软雅黑" panose="020B0503020204020204" charset="-122"/>
                        <a:ea typeface="微软雅黑"/>
                        <a:cs typeface="微软雅黑" panose="020B0503020204020204" charset="-122"/>
                      </a:endParaRPr>
                    </a:p>
                  </a:txBody>
                  <a:tcPr marL="68580" marR="68580" marT="0" marB="0"/>
                </a:tc>
              </a:tr>
              <a:tr h="790575">
                <a:tc>
                  <a:txBody>
                    <a:bodyPr/>
                    <a:lstStyle/>
                    <a:p>
                      <a:pPr indent="0">
                        <a:buNone/>
                      </a:pPr>
                      <a:r>
                        <a:rPr lang="en-US" sz="2400" b="1">
                          <a:latin typeface="微软雅黑" panose="020B0503020204020204" charset="-122"/>
                          <a:ea typeface="微软雅黑" panose="020B0503020204020204" charset="-122"/>
                          <a:cs typeface="微软雅黑" panose="020B0503020204020204" charset="-122"/>
                        </a:rPr>
                        <a:t>敦厚</a:t>
                      </a:r>
                      <a:endParaRPr lang="en-US" altLang="en-US" sz="2400" b="1">
                        <a:latin typeface="微软雅黑" panose="020B0503020204020204" charset="-122"/>
                        <a:ea typeface="微软雅黑" panose="020B0503020204020204" charset="-122"/>
                        <a:cs typeface="微软雅黑" panose="020B0503020204020204" charset="-122"/>
                      </a:endParaRPr>
                    </a:p>
                  </a:txBody>
                  <a:tcPr marL="68580" marR="68580" marT="0" marB="0"/>
                </a:tc>
                <a:tc>
                  <a:txBody>
                    <a:bodyPr/>
                    <a:lstStyle/>
                    <a:p>
                      <a:pPr indent="0">
                        <a:buNone/>
                      </a:pPr>
                      <a:r>
                        <a:rPr lang="en-US" sz="2400" b="1">
                          <a:latin typeface="微软雅黑" panose="020B0503020204020204" charset="-122"/>
                          <a:ea typeface="微软雅黑" panose="020B0503020204020204" charset="-122"/>
                          <a:cs typeface="微软雅黑" panose="020B0503020204020204" charset="-122"/>
                        </a:rPr>
                        <a:t>疙瘩</a:t>
                      </a:r>
                      <a:endParaRPr lang="en-US" altLang="en-US" sz="2400" b="1">
                        <a:latin typeface="微软雅黑" panose="020B0503020204020204" charset="-122"/>
                        <a:ea typeface="微软雅黑" panose="020B0503020204020204" charset="-122"/>
                        <a:cs typeface="微软雅黑" panose="020B0503020204020204" charset="-122"/>
                      </a:endParaRPr>
                    </a:p>
                  </a:txBody>
                  <a:tcPr marL="68580" marR="68580" marT="0" marB="0"/>
                </a:tc>
                <a:tc>
                  <a:txBody>
                    <a:bodyPr/>
                    <a:lstStyle/>
                    <a:p>
                      <a:pPr indent="0">
                        <a:buNone/>
                      </a:pPr>
                      <a:r>
                        <a:rPr lang="en-US" sz="2400" b="1">
                          <a:latin typeface="微软雅黑" panose="020B0503020204020204" charset="-122"/>
                          <a:ea typeface="微软雅黑" panose="020B0503020204020204" charset="-122"/>
                          <a:cs typeface="微软雅黑" panose="020B0503020204020204" charset="-122"/>
                        </a:rPr>
                        <a:t>涤荡</a:t>
                      </a:r>
                      <a:endParaRPr lang="en-US" altLang="en-US" sz="2400" b="1">
                        <a:latin typeface="微软雅黑" panose="020B0503020204020204" charset="-122"/>
                        <a:ea typeface="微软雅黑" panose="020B0503020204020204" charset="-122"/>
                        <a:cs typeface="微软雅黑" panose="020B0503020204020204" charset="-122"/>
                      </a:endParaRPr>
                    </a:p>
                  </a:txBody>
                  <a:tcPr marL="68580" marR="68580" marT="0" marB="0"/>
                </a:tc>
                <a:tc>
                  <a:txBody>
                    <a:bodyPr/>
                    <a:lstStyle/>
                    <a:p>
                      <a:pPr indent="0">
                        <a:buNone/>
                      </a:pPr>
                      <a:r>
                        <a:rPr lang="en-US" sz="2400" b="1">
                          <a:latin typeface="微软雅黑" panose="020B0503020204020204" charset="-122"/>
                          <a:ea typeface="微软雅黑" panose="020B0503020204020204" charset="-122"/>
                          <a:cs typeface="微软雅黑" panose="020B0503020204020204" charset="-122"/>
                        </a:rPr>
                        <a:t>熨平</a:t>
                      </a:r>
                      <a:endParaRPr lang="en-US" altLang="en-US" sz="2400" b="1">
                        <a:latin typeface="微软雅黑" panose="020B0503020204020204" charset="-122"/>
                        <a:ea typeface="微软雅黑" panose="020B0503020204020204" charset="-122"/>
                        <a:cs typeface="微软雅黑" panose="020B0503020204020204" charset="-122"/>
                      </a:endParaRPr>
                    </a:p>
                  </a:txBody>
                  <a:tcPr marL="68580" marR="68580" marT="0" marB="0"/>
                </a:tc>
              </a:tr>
              <a:tr h="790575">
                <a:tc>
                  <a:txBody>
                    <a:bodyPr/>
                    <a:lstStyle/>
                    <a:p>
                      <a:pPr indent="0">
                        <a:buNone/>
                      </a:pPr>
                      <a:r>
                        <a:rPr lang="en-US" sz="2400" b="1">
                          <a:latin typeface="微软雅黑" panose="020B0503020204020204" charset="-122"/>
                          <a:ea typeface="微软雅黑" panose="020B0503020204020204" charset="-122"/>
                          <a:cs typeface="微软雅黑" panose="020B0503020204020204" charset="-122"/>
                        </a:rPr>
                        <a:t>人头攒拥</a:t>
                      </a:r>
                      <a:endParaRPr lang="en-US" altLang="en-US" sz="2400" b="1">
                        <a:latin typeface="微软雅黑" panose="020B0503020204020204" charset="-122"/>
                        <a:ea typeface="微软雅黑" panose="020B0503020204020204" charset="-122"/>
                        <a:cs typeface="微软雅黑" panose="020B0503020204020204" charset="-122"/>
                      </a:endParaRPr>
                    </a:p>
                  </a:txBody>
                  <a:tcPr marL="68580" marR="68580" marT="0" marB="0"/>
                </a:tc>
                <a:tc>
                  <a:txBody>
                    <a:bodyPr/>
                    <a:lstStyle/>
                    <a:p>
                      <a:pPr indent="0">
                        <a:buNone/>
                      </a:pPr>
                      <a:r>
                        <a:rPr lang="en-US" sz="2400" b="1">
                          <a:latin typeface="微软雅黑" panose="020B0503020204020204" charset="-122"/>
                          <a:ea typeface="微软雅黑" panose="020B0503020204020204" charset="-122"/>
                          <a:cs typeface="微软雅黑" panose="020B0503020204020204" charset="-122"/>
                        </a:rPr>
                        <a:t>往外扛</a:t>
                      </a:r>
                      <a:endParaRPr lang="en-US" altLang="en-US" sz="2400" b="1">
                        <a:latin typeface="微软雅黑" panose="020B0503020204020204" charset="-122"/>
                        <a:ea typeface="微软雅黑" panose="020B0503020204020204" charset="-122"/>
                        <a:cs typeface="微软雅黑" panose="020B0503020204020204" charset="-122"/>
                      </a:endParaRPr>
                    </a:p>
                  </a:txBody>
                  <a:tcPr marL="68580" marR="68580" marT="0" marB="0"/>
                </a:tc>
                <a:tc>
                  <a:txBody>
                    <a:bodyPr/>
                    <a:lstStyle/>
                    <a:p>
                      <a:pPr indent="0">
                        <a:buNone/>
                      </a:pPr>
                      <a:r>
                        <a:rPr lang="en-US" sz="2400" b="1">
                          <a:latin typeface="微软雅黑" panose="020B0503020204020204" charset="-122"/>
                          <a:ea typeface="微软雅黑" panose="020B0503020204020204" charset="-122"/>
                          <a:cs typeface="微软雅黑" panose="020B0503020204020204" charset="-122"/>
                        </a:rPr>
                        <a:t> 偌大</a:t>
                      </a:r>
                      <a:endParaRPr lang="en-US" altLang="en-US" sz="2400" b="1">
                        <a:latin typeface="微软雅黑" panose="020B0503020204020204" charset="-122"/>
                        <a:ea typeface="微软雅黑" panose="020B0503020204020204" charset="-122"/>
                        <a:cs typeface="微软雅黑" panose="020B0503020204020204" charset="-122"/>
                      </a:endParaRPr>
                    </a:p>
                  </a:txBody>
                  <a:tcPr marL="68580" marR="68580" marT="0" marB="0"/>
                </a:tc>
                <a:tc>
                  <a:txBody>
                    <a:bodyPr/>
                    <a:lstStyle/>
                    <a:p>
                      <a:pPr indent="0">
                        <a:buNone/>
                      </a:pPr>
                      <a:r>
                        <a:rPr lang="en-US" sz="2400" b="1">
                          <a:latin typeface="微软雅黑" panose="020B0503020204020204" charset="-122"/>
                          <a:ea typeface="微软雅黑" panose="020B0503020204020204" charset="-122"/>
                          <a:cs typeface="微软雅黑" panose="020B0503020204020204" charset="-122"/>
                        </a:rPr>
                        <a:t>冷颤</a:t>
                      </a:r>
                      <a:endParaRPr lang="en-US" altLang="en-US" sz="2400" b="1">
                        <a:latin typeface="微软雅黑" panose="020B0503020204020204" charset="-122"/>
                        <a:ea typeface="微软雅黑" panose="020B0503020204020204" charset="-122"/>
                        <a:cs typeface="微软雅黑" panose="020B0503020204020204" charset="-122"/>
                      </a:endParaRPr>
                    </a:p>
                  </a:txBody>
                  <a:tcPr marL="68580" marR="68580" marT="0" marB="0"/>
                </a:tc>
              </a:tr>
              <a:tr h="790575">
                <a:tc>
                  <a:txBody>
                    <a:bodyPr/>
                    <a:lstStyle/>
                    <a:p>
                      <a:pPr indent="0">
                        <a:buNone/>
                      </a:pPr>
                      <a:r>
                        <a:rPr lang="en-US" sz="2400" b="1">
                          <a:latin typeface="微软雅黑" panose="020B0503020204020204" charset="-122"/>
                          <a:ea typeface="微软雅黑" panose="020B0503020204020204" charset="-122"/>
                          <a:cs typeface="微软雅黑" panose="020B0503020204020204" charset="-122"/>
                        </a:rPr>
                        <a:t>甭说</a:t>
                      </a:r>
                      <a:endParaRPr lang="en-US" altLang="en-US" sz="2400" b="1">
                        <a:latin typeface="微软雅黑" panose="020B0503020204020204" charset="-122"/>
                        <a:ea typeface="微软雅黑" panose="020B0503020204020204" charset="-122"/>
                        <a:cs typeface="微软雅黑" panose="020B0503020204020204" charset="-122"/>
                      </a:endParaRPr>
                    </a:p>
                  </a:txBody>
                  <a:tcPr marL="68580" marR="68580" marT="0" marB="0"/>
                </a:tc>
                <a:tc>
                  <a:txBody>
                    <a:bodyPr/>
                    <a:lstStyle/>
                    <a:p>
                      <a:pPr indent="0">
                        <a:buNone/>
                      </a:pPr>
                      <a:r>
                        <a:rPr lang="en-US" sz="2400" b="1">
                          <a:latin typeface="微软雅黑" panose="020B0503020204020204" charset="-122"/>
                          <a:ea typeface="微软雅黑" panose="020B0503020204020204" charset="-122"/>
                          <a:cs typeface="微软雅黑" panose="020B0503020204020204" charset="-122"/>
                        </a:rPr>
                        <a:t>伺候</a:t>
                      </a:r>
                      <a:endParaRPr lang="en-US" altLang="en-US" sz="2400" b="1">
                        <a:latin typeface="微软雅黑" panose="020B0503020204020204" charset="-122"/>
                        <a:ea typeface="微软雅黑" panose="020B0503020204020204" charset="-122"/>
                        <a:cs typeface="微软雅黑" panose="020B0503020204020204" charset="-122"/>
                      </a:endParaRPr>
                    </a:p>
                  </a:txBody>
                  <a:tcPr marL="68580" marR="68580" marT="0" marB="0"/>
                </a:tc>
                <a:tc>
                  <a:txBody>
                    <a:bodyPr/>
                    <a:lstStyle/>
                    <a:p>
                      <a:pPr indent="0">
                        <a:buNone/>
                      </a:pPr>
                      <a:r>
                        <a:rPr lang="en-US" sz="2400" b="1">
                          <a:latin typeface="微软雅黑" panose="020B0503020204020204" charset="-122"/>
                          <a:ea typeface="微软雅黑" panose="020B0503020204020204" charset="-122"/>
                          <a:cs typeface="微软雅黑" panose="020B0503020204020204" charset="-122"/>
                        </a:rPr>
                        <a:t>珍馐</a:t>
                      </a:r>
                      <a:endParaRPr lang="en-US" altLang="en-US" sz="2400" b="1">
                        <a:latin typeface="微软雅黑" panose="020B0503020204020204" charset="-122"/>
                        <a:ea typeface="微软雅黑" panose="020B0503020204020204" charset="-122"/>
                        <a:cs typeface="微软雅黑" panose="020B0503020204020204" charset="-122"/>
                      </a:endParaRPr>
                    </a:p>
                  </a:txBody>
                  <a:tcPr marL="68580" marR="68580" marT="0" marB="0"/>
                </a:tc>
                <a:tc>
                  <a:txBody>
                    <a:bodyPr/>
                    <a:lstStyle/>
                    <a:p>
                      <a:pPr indent="0">
                        <a:buNone/>
                      </a:pPr>
                      <a:r>
                        <a:rPr lang="en-US" sz="2400" b="1">
                          <a:latin typeface="微软雅黑" panose="020B0503020204020204" charset="-122"/>
                          <a:ea typeface="微软雅黑" panose="020B0503020204020204" charset="-122"/>
                          <a:cs typeface="微软雅黑" panose="020B0503020204020204" charset="-122"/>
                        </a:rPr>
                        <a:t>咂摸</a:t>
                      </a:r>
                      <a:endParaRPr lang="en-US" altLang="en-US" sz="2400" b="1">
                        <a:latin typeface="微软雅黑" panose="020B0503020204020204" charset="-122"/>
                        <a:ea typeface="微软雅黑"/>
                        <a:cs typeface="微软雅黑" panose="020B0503020204020204" charset="-122"/>
                      </a:endParaRPr>
                    </a:p>
                  </a:txBody>
                  <a:tcPr marL="68580" marR="68580" marT="0" marB="0"/>
                </a:tc>
              </a:tr>
              <a:tr h="790575">
                <a:tc>
                  <a:txBody>
                    <a:bodyPr/>
                    <a:lstStyle/>
                    <a:p>
                      <a:pPr indent="0">
                        <a:buNone/>
                      </a:pPr>
                      <a:r>
                        <a:rPr lang="en-US" sz="2400" b="1">
                          <a:latin typeface="微软雅黑" panose="020B0503020204020204" charset="-122"/>
                          <a:ea typeface="微软雅黑" panose="020B0503020204020204" charset="-122"/>
                          <a:cs typeface="微软雅黑" panose="020B0503020204020204" charset="-122"/>
                        </a:rPr>
                        <a:t>泾阳</a:t>
                      </a:r>
                    </a:p>
                  </a:txBody>
                  <a:tcPr marL="68580" marR="68580" marT="0" marB="0"/>
                </a:tc>
                <a:tc>
                  <a:txBody>
                    <a:bodyPr/>
                    <a:lstStyle/>
                    <a:p>
                      <a:pPr indent="0">
                        <a:buNone/>
                      </a:pPr>
                      <a:r>
                        <a:rPr lang="en-US" sz="2400" b="1">
                          <a:latin typeface="微软雅黑" panose="020B0503020204020204" charset="-122"/>
                          <a:ea typeface="微软雅黑" panose="020B0503020204020204" charset="-122"/>
                          <a:cs typeface="微软雅黑" panose="020B0503020204020204" charset="-122"/>
                        </a:rPr>
                        <a:t>帽翎</a:t>
                      </a:r>
                    </a:p>
                  </a:txBody>
                  <a:tcPr marL="68580" marR="68580" marT="0" marB="0"/>
                </a:tc>
                <a:tc>
                  <a:txBody>
                    <a:bodyPr/>
                    <a:lstStyle/>
                    <a:p>
                      <a:pPr indent="0">
                        <a:buNone/>
                      </a:pPr>
                      <a:r>
                        <a:rPr lang="en-US" sz="2400" b="1">
                          <a:latin typeface="微软雅黑" panose="020B0503020204020204" charset="-122"/>
                          <a:ea typeface="微软雅黑" panose="020B0503020204020204" charset="-122"/>
                          <a:cs typeface="微软雅黑" panose="020B0503020204020204" charset="-122"/>
                        </a:rPr>
                        <a:t>文绉绉</a:t>
                      </a:r>
                    </a:p>
                  </a:txBody>
                  <a:tcPr marL="68580" marR="68580" marT="0" marB="0"/>
                </a:tc>
                <a:tc>
                  <a:txBody>
                    <a:bodyPr/>
                    <a:lstStyle/>
                    <a:p>
                      <a:pPr indent="0">
                        <a:buNone/>
                      </a:pPr>
                      <a:r>
                        <a:rPr lang="en-US" sz="2400" b="1">
                          <a:latin typeface="微软雅黑" panose="020B0503020204020204" charset="-122"/>
                          <a:ea typeface="微软雅黑" panose="020B0503020204020204" charset="-122"/>
                          <a:cs typeface="微软雅黑" panose="020B0503020204020204" charset="-122"/>
                        </a:rPr>
                        <a:t>嗻</a:t>
                      </a:r>
                      <a:endParaRPr lang="en-US" sz="2400" b="1">
                        <a:latin typeface="微软雅黑" panose="020B0503020204020204" charset="-122"/>
                        <a:ea typeface="微软雅黑"/>
                        <a:cs typeface="微软雅黑" panose="020B0503020204020204" charset="-122"/>
                      </a:endParaRPr>
                    </a:p>
                  </a:txBody>
                  <a:tcPr marL="68580" marR="68580" marT="0" marB="0"/>
                </a:tc>
              </a:tr>
            </a:tbl>
          </a:graphicData>
        </a:graphic>
      </p:graphicFrame>
      <p:sp>
        <p:nvSpPr>
          <p:cNvPr id="100" name="文本框 99"/>
          <p:cNvSpPr txBox="1"/>
          <p:nvPr/>
        </p:nvSpPr>
        <p:spPr>
          <a:xfrm>
            <a:off x="1155700" y="94297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huá</a:t>
            </a:r>
            <a:endParaRPr lang="en-US" altLang="en-US" sz="2400" b="1">
              <a:solidFill>
                <a:srgbClr val="FF0000"/>
              </a:solidFill>
              <a:latin typeface="微软雅黑" panose="020B0503020204020204" charset="-122"/>
              <a:ea typeface="微软雅黑"/>
            </a:endParaRPr>
          </a:p>
        </p:txBody>
      </p:sp>
      <p:sp>
        <p:nvSpPr>
          <p:cNvPr id="9" name="文本框 8"/>
          <p:cNvSpPr txBox="1"/>
          <p:nvPr/>
        </p:nvSpPr>
        <p:spPr>
          <a:xfrm>
            <a:off x="3241675" y="94297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gǔn</a:t>
            </a:r>
            <a:endParaRPr lang="en-US" sz="2400" b="1">
              <a:solidFill>
                <a:srgbClr val="FF0000"/>
              </a:solidFill>
              <a:latin typeface="微软雅黑" panose="020B0503020204020204" charset="-122"/>
              <a:ea typeface="微软雅黑"/>
            </a:endParaRPr>
          </a:p>
        </p:txBody>
      </p:sp>
      <p:sp>
        <p:nvSpPr>
          <p:cNvPr id="10" name="文本框 9"/>
          <p:cNvSpPr txBox="1"/>
          <p:nvPr/>
        </p:nvSpPr>
        <p:spPr>
          <a:xfrm>
            <a:off x="5308600" y="942975"/>
            <a:ext cx="1346200"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liùzhou</a:t>
            </a:r>
          </a:p>
        </p:txBody>
      </p:sp>
      <p:sp>
        <p:nvSpPr>
          <p:cNvPr id="11" name="文本框 10"/>
          <p:cNvSpPr txBox="1"/>
          <p:nvPr/>
        </p:nvSpPr>
        <p:spPr>
          <a:xfrm>
            <a:off x="7375525" y="942975"/>
            <a:ext cx="150304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rènchén</a:t>
            </a:r>
          </a:p>
        </p:txBody>
      </p:sp>
      <p:sp>
        <p:nvSpPr>
          <p:cNvPr id="12" name="文本框 11"/>
          <p:cNvSpPr txBox="1"/>
          <p:nvPr/>
        </p:nvSpPr>
        <p:spPr>
          <a:xfrm>
            <a:off x="1155700" y="175006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dūn</a:t>
            </a:r>
          </a:p>
        </p:txBody>
      </p:sp>
      <p:sp>
        <p:nvSpPr>
          <p:cNvPr id="13" name="文本框 12"/>
          <p:cNvSpPr txBox="1"/>
          <p:nvPr/>
        </p:nvSpPr>
        <p:spPr>
          <a:xfrm>
            <a:off x="3241675" y="175006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gēda</a:t>
            </a:r>
          </a:p>
        </p:txBody>
      </p:sp>
      <p:sp>
        <p:nvSpPr>
          <p:cNvPr id="14" name="文本框 13"/>
          <p:cNvSpPr txBox="1"/>
          <p:nvPr/>
        </p:nvSpPr>
        <p:spPr>
          <a:xfrm>
            <a:off x="5308600" y="169291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dí</a:t>
            </a:r>
          </a:p>
        </p:txBody>
      </p:sp>
      <p:sp>
        <p:nvSpPr>
          <p:cNvPr id="15" name="文本框 14"/>
          <p:cNvSpPr txBox="1"/>
          <p:nvPr/>
        </p:nvSpPr>
        <p:spPr>
          <a:xfrm>
            <a:off x="7375525" y="175006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yùn</a:t>
            </a:r>
          </a:p>
        </p:txBody>
      </p:sp>
      <p:sp>
        <p:nvSpPr>
          <p:cNvPr id="16" name="文本框 15"/>
          <p:cNvSpPr txBox="1"/>
          <p:nvPr/>
        </p:nvSpPr>
        <p:spPr>
          <a:xfrm>
            <a:off x="1717675" y="252158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cuán</a:t>
            </a:r>
          </a:p>
        </p:txBody>
      </p:sp>
      <p:sp>
        <p:nvSpPr>
          <p:cNvPr id="17" name="文本框 16"/>
          <p:cNvSpPr txBox="1"/>
          <p:nvPr/>
        </p:nvSpPr>
        <p:spPr>
          <a:xfrm>
            <a:off x="3508375" y="252158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gāng</a:t>
            </a:r>
          </a:p>
        </p:txBody>
      </p:sp>
      <p:sp>
        <p:nvSpPr>
          <p:cNvPr id="18" name="文本框 17"/>
          <p:cNvSpPr txBox="1"/>
          <p:nvPr/>
        </p:nvSpPr>
        <p:spPr>
          <a:xfrm>
            <a:off x="5308600" y="252158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ruò</a:t>
            </a:r>
          </a:p>
        </p:txBody>
      </p:sp>
      <p:sp>
        <p:nvSpPr>
          <p:cNvPr id="19" name="文本框 18"/>
          <p:cNvSpPr txBox="1"/>
          <p:nvPr/>
        </p:nvSpPr>
        <p:spPr>
          <a:xfrm>
            <a:off x="7375525" y="252158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zhàn</a:t>
            </a:r>
          </a:p>
        </p:txBody>
      </p:sp>
      <p:sp>
        <p:nvSpPr>
          <p:cNvPr id="20" name="文本框 19"/>
          <p:cNvSpPr txBox="1"/>
          <p:nvPr/>
        </p:nvSpPr>
        <p:spPr>
          <a:xfrm>
            <a:off x="1155700" y="336931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béng</a:t>
            </a:r>
          </a:p>
        </p:txBody>
      </p:sp>
      <p:sp>
        <p:nvSpPr>
          <p:cNvPr id="21" name="文本框 20"/>
          <p:cNvSpPr txBox="1"/>
          <p:nvPr/>
        </p:nvSpPr>
        <p:spPr>
          <a:xfrm>
            <a:off x="3241675" y="336931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cì</a:t>
            </a:r>
          </a:p>
        </p:txBody>
      </p:sp>
      <p:sp>
        <p:nvSpPr>
          <p:cNvPr id="22" name="文本框 21"/>
          <p:cNvSpPr txBox="1"/>
          <p:nvPr/>
        </p:nvSpPr>
        <p:spPr>
          <a:xfrm>
            <a:off x="5308600" y="336931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xiū</a:t>
            </a:r>
          </a:p>
        </p:txBody>
      </p:sp>
      <p:sp>
        <p:nvSpPr>
          <p:cNvPr id="23" name="文本框 22"/>
          <p:cNvSpPr txBox="1"/>
          <p:nvPr/>
        </p:nvSpPr>
        <p:spPr>
          <a:xfrm>
            <a:off x="7375525" y="336931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zā</a:t>
            </a:r>
          </a:p>
        </p:txBody>
      </p:sp>
      <p:sp>
        <p:nvSpPr>
          <p:cNvPr id="24" name="文本框 23"/>
          <p:cNvSpPr txBox="1"/>
          <p:nvPr/>
        </p:nvSpPr>
        <p:spPr>
          <a:xfrm>
            <a:off x="1155700" y="412178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jīng</a:t>
            </a:r>
          </a:p>
        </p:txBody>
      </p:sp>
      <p:sp>
        <p:nvSpPr>
          <p:cNvPr id="25" name="文本框 24"/>
          <p:cNvSpPr txBox="1"/>
          <p:nvPr/>
        </p:nvSpPr>
        <p:spPr>
          <a:xfrm>
            <a:off x="3241675" y="412178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líng</a:t>
            </a:r>
          </a:p>
        </p:txBody>
      </p:sp>
      <p:sp>
        <p:nvSpPr>
          <p:cNvPr id="26" name="文本框 25"/>
          <p:cNvSpPr txBox="1"/>
          <p:nvPr/>
        </p:nvSpPr>
        <p:spPr>
          <a:xfrm>
            <a:off x="5613400" y="412178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zhōu</a:t>
            </a:r>
          </a:p>
        </p:txBody>
      </p:sp>
      <p:sp>
        <p:nvSpPr>
          <p:cNvPr id="27" name="文本框 26"/>
          <p:cNvSpPr txBox="1"/>
          <p:nvPr/>
        </p:nvSpPr>
        <p:spPr>
          <a:xfrm>
            <a:off x="7375525" y="405511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zhē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amond(in)">
                                      <p:cBhvr>
                                        <p:cTn id="15" dur="2000"/>
                                        <p:tgtEl>
                                          <p:spTgt spid="6"/>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100"/>
                                        </p:tgtEl>
                                        <p:attrNameLst>
                                          <p:attrName>style.visibility</p:attrName>
                                        </p:attrNameLst>
                                      </p:cBhvr>
                                      <p:to>
                                        <p:strVal val="visible"/>
                                      </p:to>
                                    </p:set>
                                    <p:animEffect transition="in" filter="wipe(down)">
                                      <p:cBhvr>
                                        <p:cTn id="20" dur="580">
                                          <p:stCondLst>
                                            <p:cond delay="0"/>
                                          </p:stCondLst>
                                        </p:cTn>
                                        <p:tgtEl>
                                          <p:spTgt spid="100"/>
                                        </p:tgtEl>
                                      </p:cBhvr>
                                    </p:animEffect>
                                    <p:anim calcmode="lin" valueType="num">
                                      <p:cBhvr>
                                        <p:cTn id="21"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26" dur="26">
                                          <p:stCondLst>
                                            <p:cond delay="650"/>
                                          </p:stCondLst>
                                        </p:cTn>
                                        <p:tgtEl>
                                          <p:spTgt spid="100"/>
                                        </p:tgtEl>
                                      </p:cBhvr>
                                      <p:to x="100000" y="60000"/>
                                    </p:animScale>
                                    <p:animScale>
                                      <p:cBhvr>
                                        <p:cTn id="27" dur="166" decel="50000">
                                          <p:stCondLst>
                                            <p:cond delay="676"/>
                                          </p:stCondLst>
                                        </p:cTn>
                                        <p:tgtEl>
                                          <p:spTgt spid="100"/>
                                        </p:tgtEl>
                                      </p:cBhvr>
                                      <p:to x="100000" y="100000"/>
                                    </p:animScale>
                                    <p:animScale>
                                      <p:cBhvr>
                                        <p:cTn id="28" dur="26">
                                          <p:stCondLst>
                                            <p:cond delay="1312"/>
                                          </p:stCondLst>
                                        </p:cTn>
                                        <p:tgtEl>
                                          <p:spTgt spid="100"/>
                                        </p:tgtEl>
                                      </p:cBhvr>
                                      <p:to x="100000" y="80000"/>
                                    </p:animScale>
                                    <p:animScale>
                                      <p:cBhvr>
                                        <p:cTn id="29" dur="166" decel="50000">
                                          <p:stCondLst>
                                            <p:cond delay="1338"/>
                                          </p:stCondLst>
                                        </p:cTn>
                                        <p:tgtEl>
                                          <p:spTgt spid="100"/>
                                        </p:tgtEl>
                                      </p:cBhvr>
                                      <p:to x="100000" y="100000"/>
                                    </p:animScale>
                                    <p:animScale>
                                      <p:cBhvr>
                                        <p:cTn id="30" dur="26">
                                          <p:stCondLst>
                                            <p:cond delay="1642"/>
                                          </p:stCondLst>
                                        </p:cTn>
                                        <p:tgtEl>
                                          <p:spTgt spid="100"/>
                                        </p:tgtEl>
                                      </p:cBhvr>
                                      <p:to x="100000" y="90000"/>
                                    </p:animScale>
                                    <p:animScale>
                                      <p:cBhvr>
                                        <p:cTn id="31" dur="166" decel="50000">
                                          <p:stCondLst>
                                            <p:cond delay="1668"/>
                                          </p:stCondLst>
                                        </p:cTn>
                                        <p:tgtEl>
                                          <p:spTgt spid="100"/>
                                        </p:tgtEl>
                                      </p:cBhvr>
                                      <p:to x="100000" y="100000"/>
                                    </p:animScale>
                                    <p:animScale>
                                      <p:cBhvr>
                                        <p:cTn id="32" dur="26">
                                          <p:stCondLst>
                                            <p:cond delay="1808"/>
                                          </p:stCondLst>
                                        </p:cTn>
                                        <p:tgtEl>
                                          <p:spTgt spid="100"/>
                                        </p:tgtEl>
                                      </p:cBhvr>
                                      <p:to x="100000" y="95000"/>
                                    </p:animScale>
                                    <p:animScale>
                                      <p:cBhvr>
                                        <p:cTn id="33" dur="166" decel="50000">
                                          <p:stCondLst>
                                            <p:cond delay="1834"/>
                                          </p:stCondLst>
                                        </p:cTn>
                                        <p:tgtEl>
                                          <p:spTgt spid="100"/>
                                        </p:tgtEl>
                                      </p:cBhvr>
                                      <p:to x="100000" y="100000"/>
                                    </p:animScale>
                                  </p:childTnLst>
                                </p:cTn>
                              </p:par>
                            </p:childTnLst>
                          </p:cTn>
                        </p:par>
                      </p:childTnLst>
                    </p:cTn>
                  </p:par>
                  <p:par>
                    <p:cTn id="34" fill="hold" nodeType="clickPar">
                      <p:stCondLst>
                        <p:cond delay="indefinite"/>
                      </p:stCondLst>
                      <p:childTnLst>
                        <p:par>
                          <p:cTn id="35" fill="hold" nodeType="afterGroup">
                            <p:stCondLst>
                              <p:cond delay="0"/>
                            </p:stCondLst>
                            <p:childTnLst>
                              <p:par>
                                <p:cTn id="36" presetID="26"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80">
                                          <p:stCondLst>
                                            <p:cond delay="0"/>
                                          </p:stCondLst>
                                        </p:cTn>
                                        <p:tgtEl>
                                          <p:spTgt spid="9"/>
                                        </p:tgtEl>
                                      </p:cBhvr>
                                    </p:animEffect>
                                    <p:anim calcmode="lin" valueType="num">
                                      <p:cBhvr>
                                        <p:cTn id="39"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4" dur="26">
                                          <p:stCondLst>
                                            <p:cond delay="650"/>
                                          </p:stCondLst>
                                        </p:cTn>
                                        <p:tgtEl>
                                          <p:spTgt spid="9"/>
                                        </p:tgtEl>
                                      </p:cBhvr>
                                      <p:to x="100000" y="60000"/>
                                    </p:animScale>
                                    <p:animScale>
                                      <p:cBhvr>
                                        <p:cTn id="45" dur="166" decel="50000">
                                          <p:stCondLst>
                                            <p:cond delay="676"/>
                                          </p:stCondLst>
                                        </p:cTn>
                                        <p:tgtEl>
                                          <p:spTgt spid="9"/>
                                        </p:tgtEl>
                                      </p:cBhvr>
                                      <p:to x="100000" y="100000"/>
                                    </p:animScale>
                                    <p:animScale>
                                      <p:cBhvr>
                                        <p:cTn id="46" dur="26">
                                          <p:stCondLst>
                                            <p:cond delay="1312"/>
                                          </p:stCondLst>
                                        </p:cTn>
                                        <p:tgtEl>
                                          <p:spTgt spid="9"/>
                                        </p:tgtEl>
                                      </p:cBhvr>
                                      <p:to x="100000" y="80000"/>
                                    </p:animScale>
                                    <p:animScale>
                                      <p:cBhvr>
                                        <p:cTn id="47" dur="166" decel="50000">
                                          <p:stCondLst>
                                            <p:cond delay="1338"/>
                                          </p:stCondLst>
                                        </p:cTn>
                                        <p:tgtEl>
                                          <p:spTgt spid="9"/>
                                        </p:tgtEl>
                                      </p:cBhvr>
                                      <p:to x="100000" y="100000"/>
                                    </p:animScale>
                                    <p:animScale>
                                      <p:cBhvr>
                                        <p:cTn id="48" dur="26">
                                          <p:stCondLst>
                                            <p:cond delay="1642"/>
                                          </p:stCondLst>
                                        </p:cTn>
                                        <p:tgtEl>
                                          <p:spTgt spid="9"/>
                                        </p:tgtEl>
                                      </p:cBhvr>
                                      <p:to x="100000" y="90000"/>
                                    </p:animScale>
                                    <p:animScale>
                                      <p:cBhvr>
                                        <p:cTn id="49" dur="166" decel="50000">
                                          <p:stCondLst>
                                            <p:cond delay="1668"/>
                                          </p:stCondLst>
                                        </p:cTn>
                                        <p:tgtEl>
                                          <p:spTgt spid="9"/>
                                        </p:tgtEl>
                                      </p:cBhvr>
                                      <p:to x="100000" y="100000"/>
                                    </p:animScale>
                                    <p:animScale>
                                      <p:cBhvr>
                                        <p:cTn id="50" dur="26">
                                          <p:stCondLst>
                                            <p:cond delay="1808"/>
                                          </p:stCondLst>
                                        </p:cTn>
                                        <p:tgtEl>
                                          <p:spTgt spid="9"/>
                                        </p:tgtEl>
                                      </p:cBhvr>
                                      <p:to x="100000" y="95000"/>
                                    </p:animScale>
                                    <p:animScale>
                                      <p:cBhvr>
                                        <p:cTn id="51" dur="166" decel="50000">
                                          <p:stCondLst>
                                            <p:cond delay="1834"/>
                                          </p:stCondLst>
                                        </p:cTn>
                                        <p:tgtEl>
                                          <p:spTgt spid="9"/>
                                        </p:tgtEl>
                                      </p:cBhvr>
                                      <p:to x="100000" y="100000"/>
                                    </p:animScale>
                                  </p:childTnLst>
                                </p:cTn>
                              </p:par>
                            </p:childTnLst>
                          </p:cTn>
                        </p:par>
                      </p:childTnLst>
                    </p:cTn>
                  </p:par>
                  <p:par>
                    <p:cTn id="52" fill="hold" nodeType="clickPar">
                      <p:stCondLst>
                        <p:cond delay="indefinite"/>
                      </p:stCondLst>
                      <p:childTnLst>
                        <p:par>
                          <p:cTn id="53" fill="hold" nodeType="afterGroup">
                            <p:stCondLst>
                              <p:cond delay="0"/>
                            </p:stCondLst>
                            <p:childTnLst>
                              <p:par>
                                <p:cTn id="54" presetID="26"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down)">
                                      <p:cBhvr>
                                        <p:cTn id="56" dur="580">
                                          <p:stCondLst>
                                            <p:cond delay="0"/>
                                          </p:stCondLst>
                                        </p:cTn>
                                        <p:tgtEl>
                                          <p:spTgt spid="10"/>
                                        </p:tgtEl>
                                      </p:cBhvr>
                                    </p:animEffect>
                                    <p:anim calcmode="lin" valueType="num">
                                      <p:cBhvr>
                                        <p:cTn id="57"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62" dur="26">
                                          <p:stCondLst>
                                            <p:cond delay="650"/>
                                          </p:stCondLst>
                                        </p:cTn>
                                        <p:tgtEl>
                                          <p:spTgt spid="10"/>
                                        </p:tgtEl>
                                      </p:cBhvr>
                                      <p:to x="100000" y="60000"/>
                                    </p:animScale>
                                    <p:animScale>
                                      <p:cBhvr>
                                        <p:cTn id="63" dur="166" decel="50000">
                                          <p:stCondLst>
                                            <p:cond delay="676"/>
                                          </p:stCondLst>
                                        </p:cTn>
                                        <p:tgtEl>
                                          <p:spTgt spid="10"/>
                                        </p:tgtEl>
                                      </p:cBhvr>
                                      <p:to x="100000" y="100000"/>
                                    </p:animScale>
                                    <p:animScale>
                                      <p:cBhvr>
                                        <p:cTn id="64" dur="26">
                                          <p:stCondLst>
                                            <p:cond delay="1312"/>
                                          </p:stCondLst>
                                        </p:cTn>
                                        <p:tgtEl>
                                          <p:spTgt spid="10"/>
                                        </p:tgtEl>
                                      </p:cBhvr>
                                      <p:to x="100000" y="80000"/>
                                    </p:animScale>
                                    <p:animScale>
                                      <p:cBhvr>
                                        <p:cTn id="65" dur="166" decel="50000">
                                          <p:stCondLst>
                                            <p:cond delay="1338"/>
                                          </p:stCondLst>
                                        </p:cTn>
                                        <p:tgtEl>
                                          <p:spTgt spid="10"/>
                                        </p:tgtEl>
                                      </p:cBhvr>
                                      <p:to x="100000" y="100000"/>
                                    </p:animScale>
                                    <p:animScale>
                                      <p:cBhvr>
                                        <p:cTn id="66" dur="26">
                                          <p:stCondLst>
                                            <p:cond delay="1642"/>
                                          </p:stCondLst>
                                        </p:cTn>
                                        <p:tgtEl>
                                          <p:spTgt spid="10"/>
                                        </p:tgtEl>
                                      </p:cBhvr>
                                      <p:to x="100000" y="90000"/>
                                    </p:animScale>
                                    <p:animScale>
                                      <p:cBhvr>
                                        <p:cTn id="67" dur="166" decel="50000">
                                          <p:stCondLst>
                                            <p:cond delay="1668"/>
                                          </p:stCondLst>
                                        </p:cTn>
                                        <p:tgtEl>
                                          <p:spTgt spid="10"/>
                                        </p:tgtEl>
                                      </p:cBhvr>
                                      <p:to x="100000" y="100000"/>
                                    </p:animScale>
                                    <p:animScale>
                                      <p:cBhvr>
                                        <p:cTn id="68" dur="26">
                                          <p:stCondLst>
                                            <p:cond delay="1808"/>
                                          </p:stCondLst>
                                        </p:cTn>
                                        <p:tgtEl>
                                          <p:spTgt spid="10"/>
                                        </p:tgtEl>
                                      </p:cBhvr>
                                      <p:to x="100000" y="95000"/>
                                    </p:animScale>
                                    <p:animScale>
                                      <p:cBhvr>
                                        <p:cTn id="69" dur="166" decel="50000">
                                          <p:stCondLst>
                                            <p:cond delay="1834"/>
                                          </p:stCondLst>
                                        </p:cTn>
                                        <p:tgtEl>
                                          <p:spTgt spid="10"/>
                                        </p:tgtEl>
                                      </p:cBhvr>
                                      <p:to x="100000" y="100000"/>
                                    </p:animScale>
                                  </p:childTnLst>
                                </p:cTn>
                              </p:par>
                            </p:childTnLst>
                          </p:cTn>
                        </p:par>
                      </p:childTnLst>
                    </p:cTn>
                  </p:par>
                  <p:par>
                    <p:cTn id="70" fill="hold" nodeType="clickPar">
                      <p:stCondLst>
                        <p:cond delay="indefinite"/>
                      </p:stCondLst>
                      <p:childTnLst>
                        <p:par>
                          <p:cTn id="71" fill="hold" nodeType="afterGroup">
                            <p:stCondLst>
                              <p:cond delay="0"/>
                            </p:stCondLst>
                            <p:childTnLst>
                              <p:par>
                                <p:cTn id="72" presetID="26" presetClass="entr" presetSubtype="0" fill="hold" grpId="0" nodeType="click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down)">
                                      <p:cBhvr>
                                        <p:cTn id="74" dur="580">
                                          <p:stCondLst>
                                            <p:cond delay="0"/>
                                          </p:stCondLst>
                                        </p:cTn>
                                        <p:tgtEl>
                                          <p:spTgt spid="11"/>
                                        </p:tgtEl>
                                      </p:cBhvr>
                                    </p:animEffect>
                                    <p:anim calcmode="lin" valueType="num">
                                      <p:cBhvr>
                                        <p:cTn id="75"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76"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77"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78"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79"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80" dur="26">
                                          <p:stCondLst>
                                            <p:cond delay="650"/>
                                          </p:stCondLst>
                                        </p:cTn>
                                        <p:tgtEl>
                                          <p:spTgt spid="11"/>
                                        </p:tgtEl>
                                      </p:cBhvr>
                                      <p:to x="100000" y="60000"/>
                                    </p:animScale>
                                    <p:animScale>
                                      <p:cBhvr>
                                        <p:cTn id="81" dur="166" decel="50000">
                                          <p:stCondLst>
                                            <p:cond delay="676"/>
                                          </p:stCondLst>
                                        </p:cTn>
                                        <p:tgtEl>
                                          <p:spTgt spid="11"/>
                                        </p:tgtEl>
                                      </p:cBhvr>
                                      <p:to x="100000" y="100000"/>
                                    </p:animScale>
                                    <p:animScale>
                                      <p:cBhvr>
                                        <p:cTn id="82" dur="26">
                                          <p:stCondLst>
                                            <p:cond delay="1312"/>
                                          </p:stCondLst>
                                        </p:cTn>
                                        <p:tgtEl>
                                          <p:spTgt spid="11"/>
                                        </p:tgtEl>
                                      </p:cBhvr>
                                      <p:to x="100000" y="80000"/>
                                    </p:animScale>
                                    <p:animScale>
                                      <p:cBhvr>
                                        <p:cTn id="83" dur="166" decel="50000">
                                          <p:stCondLst>
                                            <p:cond delay="1338"/>
                                          </p:stCondLst>
                                        </p:cTn>
                                        <p:tgtEl>
                                          <p:spTgt spid="11"/>
                                        </p:tgtEl>
                                      </p:cBhvr>
                                      <p:to x="100000" y="100000"/>
                                    </p:animScale>
                                    <p:animScale>
                                      <p:cBhvr>
                                        <p:cTn id="84" dur="26">
                                          <p:stCondLst>
                                            <p:cond delay="1642"/>
                                          </p:stCondLst>
                                        </p:cTn>
                                        <p:tgtEl>
                                          <p:spTgt spid="11"/>
                                        </p:tgtEl>
                                      </p:cBhvr>
                                      <p:to x="100000" y="90000"/>
                                    </p:animScale>
                                    <p:animScale>
                                      <p:cBhvr>
                                        <p:cTn id="85" dur="166" decel="50000">
                                          <p:stCondLst>
                                            <p:cond delay="1668"/>
                                          </p:stCondLst>
                                        </p:cTn>
                                        <p:tgtEl>
                                          <p:spTgt spid="11"/>
                                        </p:tgtEl>
                                      </p:cBhvr>
                                      <p:to x="100000" y="100000"/>
                                    </p:animScale>
                                    <p:animScale>
                                      <p:cBhvr>
                                        <p:cTn id="86" dur="26">
                                          <p:stCondLst>
                                            <p:cond delay="1808"/>
                                          </p:stCondLst>
                                        </p:cTn>
                                        <p:tgtEl>
                                          <p:spTgt spid="11"/>
                                        </p:tgtEl>
                                      </p:cBhvr>
                                      <p:to x="100000" y="95000"/>
                                    </p:animScale>
                                    <p:animScale>
                                      <p:cBhvr>
                                        <p:cTn id="87" dur="166" decel="50000">
                                          <p:stCondLst>
                                            <p:cond delay="1834"/>
                                          </p:stCondLst>
                                        </p:cTn>
                                        <p:tgtEl>
                                          <p:spTgt spid="11"/>
                                        </p:tgtEl>
                                      </p:cBhvr>
                                      <p:to x="100000" y="100000"/>
                                    </p:animScale>
                                  </p:childTnLst>
                                </p:cTn>
                              </p:par>
                            </p:childTnLst>
                          </p:cTn>
                        </p:par>
                      </p:childTnLst>
                    </p:cTn>
                  </p:par>
                  <p:par>
                    <p:cTn id="88" fill="hold" nodeType="clickPar">
                      <p:stCondLst>
                        <p:cond delay="indefinite"/>
                      </p:stCondLst>
                      <p:childTnLst>
                        <p:par>
                          <p:cTn id="89" fill="hold" nodeType="afterGroup">
                            <p:stCondLst>
                              <p:cond delay="0"/>
                            </p:stCondLst>
                            <p:childTnLst>
                              <p:par>
                                <p:cTn id="90" presetID="26" presetClass="entr" presetSubtype="0" fill="hold" grpId="0" nodeType="click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wipe(down)">
                                      <p:cBhvr>
                                        <p:cTn id="92" dur="580">
                                          <p:stCondLst>
                                            <p:cond delay="0"/>
                                          </p:stCondLst>
                                        </p:cTn>
                                        <p:tgtEl>
                                          <p:spTgt spid="12"/>
                                        </p:tgtEl>
                                      </p:cBhvr>
                                    </p:animEffect>
                                    <p:anim calcmode="lin" valueType="num">
                                      <p:cBhvr>
                                        <p:cTn id="93"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4"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95"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96"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97"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98" dur="26">
                                          <p:stCondLst>
                                            <p:cond delay="650"/>
                                          </p:stCondLst>
                                        </p:cTn>
                                        <p:tgtEl>
                                          <p:spTgt spid="12"/>
                                        </p:tgtEl>
                                      </p:cBhvr>
                                      <p:to x="100000" y="60000"/>
                                    </p:animScale>
                                    <p:animScale>
                                      <p:cBhvr>
                                        <p:cTn id="99" dur="166" decel="50000">
                                          <p:stCondLst>
                                            <p:cond delay="676"/>
                                          </p:stCondLst>
                                        </p:cTn>
                                        <p:tgtEl>
                                          <p:spTgt spid="12"/>
                                        </p:tgtEl>
                                      </p:cBhvr>
                                      <p:to x="100000" y="100000"/>
                                    </p:animScale>
                                    <p:animScale>
                                      <p:cBhvr>
                                        <p:cTn id="100" dur="26">
                                          <p:stCondLst>
                                            <p:cond delay="1312"/>
                                          </p:stCondLst>
                                        </p:cTn>
                                        <p:tgtEl>
                                          <p:spTgt spid="12"/>
                                        </p:tgtEl>
                                      </p:cBhvr>
                                      <p:to x="100000" y="80000"/>
                                    </p:animScale>
                                    <p:animScale>
                                      <p:cBhvr>
                                        <p:cTn id="101" dur="166" decel="50000">
                                          <p:stCondLst>
                                            <p:cond delay="1338"/>
                                          </p:stCondLst>
                                        </p:cTn>
                                        <p:tgtEl>
                                          <p:spTgt spid="12"/>
                                        </p:tgtEl>
                                      </p:cBhvr>
                                      <p:to x="100000" y="100000"/>
                                    </p:animScale>
                                    <p:animScale>
                                      <p:cBhvr>
                                        <p:cTn id="102" dur="26">
                                          <p:stCondLst>
                                            <p:cond delay="1642"/>
                                          </p:stCondLst>
                                        </p:cTn>
                                        <p:tgtEl>
                                          <p:spTgt spid="12"/>
                                        </p:tgtEl>
                                      </p:cBhvr>
                                      <p:to x="100000" y="90000"/>
                                    </p:animScale>
                                    <p:animScale>
                                      <p:cBhvr>
                                        <p:cTn id="103" dur="166" decel="50000">
                                          <p:stCondLst>
                                            <p:cond delay="1668"/>
                                          </p:stCondLst>
                                        </p:cTn>
                                        <p:tgtEl>
                                          <p:spTgt spid="12"/>
                                        </p:tgtEl>
                                      </p:cBhvr>
                                      <p:to x="100000" y="100000"/>
                                    </p:animScale>
                                    <p:animScale>
                                      <p:cBhvr>
                                        <p:cTn id="104" dur="26">
                                          <p:stCondLst>
                                            <p:cond delay="1808"/>
                                          </p:stCondLst>
                                        </p:cTn>
                                        <p:tgtEl>
                                          <p:spTgt spid="12"/>
                                        </p:tgtEl>
                                      </p:cBhvr>
                                      <p:to x="100000" y="95000"/>
                                    </p:animScale>
                                    <p:animScale>
                                      <p:cBhvr>
                                        <p:cTn id="105" dur="166" decel="50000">
                                          <p:stCondLst>
                                            <p:cond delay="1834"/>
                                          </p:stCondLst>
                                        </p:cTn>
                                        <p:tgtEl>
                                          <p:spTgt spid="12"/>
                                        </p:tgtEl>
                                      </p:cBhvr>
                                      <p:to x="100000" y="100000"/>
                                    </p:animScale>
                                  </p:childTnLst>
                                </p:cTn>
                              </p:par>
                            </p:childTnLst>
                          </p:cTn>
                        </p:par>
                      </p:childTnLst>
                    </p:cTn>
                  </p:par>
                  <p:par>
                    <p:cTn id="106" fill="hold" nodeType="clickPar">
                      <p:stCondLst>
                        <p:cond delay="indefinite"/>
                      </p:stCondLst>
                      <p:childTnLst>
                        <p:par>
                          <p:cTn id="107" fill="hold" nodeType="afterGroup">
                            <p:stCondLst>
                              <p:cond delay="0"/>
                            </p:stCondLst>
                            <p:childTnLst>
                              <p:par>
                                <p:cTn id="108" presetID="26" presetClass="entr" presetSubtype="0" fill="hold" grpId="0" nodeType="clickEffect">
                                  <p:stCondLst>
                                    <p:cond delay="0"/>
                                  </p:stCondLst>
                                  <p:childTnLst>
                                    <p:set>
                                      <p:cBhvr>
                                        <p:cTn id="109" dur="1" fill="hold">
                                          <p:stCondLst>
                                            <p:cond delay="0"/>
                                          </p:stCondLst>
                                        </p:cTn>
                                        <p:tgtEl>
                                          <p:spTgt spid="13"/>
                                        </p:tgtEl>
                                        <p:attrNameLst>
                                          <p:attrName>style.visibility</p:attrName>
                                        </p:attrNameLst>
                                      </p:cBhvr>
                                      <p:to>
                                        <p:strVal val="visible"/>
                                      </p:to>
                                    </p:set>
                                    <p:animEffect transition="in" filter="wipe(down)">
                                      <p:cBhvr>
                                        <p:cTn id="110" dur="580">
                                          <p:stCondLst>
                                            <p:cond delay="0"/>
                                          </p:stCondLst>
                                        </p:cTn>
                                        <p:tgtEl>
                                          <p:spTgt spid="13"/>
                                        </p:tgtEl>
                                      </p:cBhvr>
                                    </p:animEffect>
                                    <p:anim calcmode="lin" valueType="num">
                                      <p:cBhvr>
                                        <p:cTn id="111"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12"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13"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4"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15"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16" dur="26">
                                          <p:stCondLst>
                                            <p:cond delay="650"/>
                                          </p:stCondLst>
                                        </p:cTn>
                                        <p:tgtEl>
                                          <p:spTgt spid="13"/>
                                        </p:tgtEl>
                                      </p:cBhvr>
                                      <p:to x="100000" y="60000"/>
                                    </p:animScale>
                                    <p:animScale>
                                      <p:cBhvr>
                                        <p:cTn id="117" dur="166" decel="50000">
                                          <p:stCondLst>
                                            <p:cond delay="676"/>
                                          </p:stCondLst>
                                        </p:cTn>
                                        <p:tgtEl>
                                          <p:spTgt spid="13"/>
                                        </p:tgtEl>
                                      </p:cBhvr>
                                      <p:to x="100000" y="100000"/>
                                    </p:animScale>
                                    <p:animScale>
                                      <p:cBhvr>
                                        <p:cTn id="118" dur="26">
                                          <p:stCondLst>
                                            <p:cond delay="1312"/>
                                          </p:stCondLst>
                                        </p:cTn>
                                        <p:tgtEl>
                                          <p:spTgt spid="13"/>
                                        </p:tgtEl>
                                      </p:cBhvr>
                                      <p:to x="100000" y="80000"/>
                                    </p:animScale>
                                    <p:animScale>
                                      <p:cBhvr>
                                        <p:cTn id="119" dur="166" decel="50000">
                                          <p:stCondLst>
                                            <p:cond delay="1338"/>
                                          </p:stCondLst>
                                        </p:cTn>
                                        <p:tgtEl>
                                          <p:spTgt spid="13"/>
                                        </p:tgtEl>
                                      </p:cBhvr>
                                      <p:to x="100000" y="100000"/>
                                    </p:animScale>
                                    <p:animScale>
                                      <p:cBhvr>
                                        <p:cTn id="120" dur="26">
                                          <p:stCondLst>
                                            <p:cond delay="1642"/>
                                          </p:stCondLst>
                                        </p:cTn>
                                        <p:tgtEl>
                                          <p:spTgt spid="13"/>
                                        </p:tgtEl>
                                      </p:cBhvr>
                                      <p:to x="100000" y="90000"/>
                                    </p:animScale>
                                    <p:animScale>
                                      <p:cBhvr>
                                        <p:cTn id="121" dur="166" decel="50000">
                                          <p:stCondLst>
                                            <p:cond delay="1668"/>
                                          </p:stCondLst>
                                        </p:cTn>
                                        <p:tgtEl>
                                          <p:spTgt spid="13"/>
                                        </p:tgtEl>
                                      </p:cBhvr>
                                      <p:to x="100000" y="100000"/>
                                    </p:animScale>
                                    <p:animScale>
                                      <p:cBhvr>
                                        <p:cTn id="122" dur="26">
                                          <p:stCondLst>
                                            <p:cond delay="1808"/>
                                          </p:stCondLst>
                                        </p:cTn>
                                        <p:tgtEl>
                                          <p:spTgt spid="13"/>
                                        </p:tgtEl>
                                      </p:cBhvr>
                                      <p:to x="100000" y="95000"/>
                                    </p:animScale>
                                    <p:animScale>
                                      <p:cBhvr>
                                        <p:cTn id="123" dur="166" decel="50000">
                                          <p:stCondLst>
                                            <p:cond delay="1834"/>
                                          </p:stCondLst>
                                        </p:cTn>
                                        <p:tgtEl>
                                          <p:spTgt spid="13"/>
                                        </p:tgtEl>
                                      </p:cBhvr>
                                      <p:to x="100000" y="100000"/>
                                    </p:animScale>
                                  </p:childTnLst>
                                </p:cTn>
                              </p:par>
                            </p:childTnLst>
                          </p:cTn>
                        </p:par>
                      </p:childTnLst>
                    </p:cTn>
                  </p:par>
                  <p:par>
                    <p:cTn id="124" fill="hold" nodeType="clickPar">
                      <p:stCondLst>
                        <p:cond delay="indefinite"/>
                      </p:stCondLst>
                      <p:childTnLst>
                        <p:par>
                          <p:cTn id="125" fill="hold" nodeType="afterGroup">
                            <p:stCondLst>
                              <p:cond delay="0"/>
                            </p:stCondLst>
                            <p:childTnLst>
                              <p:par>
                                <p:cTn id="126" presetID="26" presetClass="entr" presetSubtype="0" fill="hold" grpId="0" nodeType="clickEffect">
                                  <p:stCondLst>
                                    <p:cond delay="0"/>
                                  </p:stCondLst>
                                  <p:childTnLst>
                                    <p:set>
                                      <p:cBhvr>
                                        <p:cTn id="127" dur="1" fill="hold">
                                          <p:stCondLst>
                                            <p:cond delay="0"/>
                                          </p:stCondLst>
                                        </p:cTn>
                                        <p:tgtEl>
                                          <p:spTgt spid="14"/>
                                        </p:tgtEl>
                                        <p:attrNameLst>
                                          <p:attrName>style.visibility</p:attrName>
                                        </p:attrNameLst>
                                      </p:cBhvr>
                                      <p:to>
                                        <p:strVal val="visible"/>
                                      </p:to>
                                    </p:set>
                                    <p:animEffect transition="in" filter="wipe(down)">
                                      <p:cBhvr>
                                        <p:cTn id="128" dur="580">
                                          <p:stCondLst>
                                            <p:cond delay="0"/>
                                          </p:stCondLst>
                                        </p:cTn>
                                        <p:tgtEl>
                                          <p:spTgt spid="14"/>
                                        </p:tgtEl>
                                      </p:cBhvr>
                                    </p:animEffect>
                                    <p:anim calcmode="lin" valueType="num">
                                      <p:cBhvr>
                                        <p:cTn id="129"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30"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31"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32"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33"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4" dur="26">
                                          <p:stCondLst>
                                            <p:cond delay="650"/>
                                          </p:stCondLst>
                                        </p:cTn>
                                        <p:tgtEl>
                                          <p:spTgt spid="14"/>
                                        </p:tgtEl>
                                      </p:cBhvr>
                                      <p:to x="100000" y="60000"/>
                                    </p:animScale>
                                    <p:animScale>
                                      <p:cBhvr>
                                        <p:cTn id="135" dur="166" decel="50000">
                                          <p:stCondLst>
                                            <p:cond delay="676"/>
                                          </p:stCondLst>
                                        </p:cTn>
                                        <p:tgtEl>
                                          <p:spTgt spid="14"/>
                                        </p:tgtEl>
                                      </p:cBhvr>
                                      <p:to x="100000" y="100000"/>
                                    </p:animScale>
                                    <p:animScale>
                                      <p:cBhvr>
                                        <p:cTn id="136" dur="26">
                                          <p:stCondLst>
                                            <p:cond delay="1312"/>
                                          </p:stCondLst>
                                        </p:cTn>
                                        <p:tgtEl>
                                          <p:spTgt spid="14"/>
                                        </p:tgtEl>
                                      </p:cBhvr>
                                      <p:to x="100000" y="80000"/>
                                    </p:animScale>
                                    <p:animScale>
                                      <p:cBhvr>
                                        <p:cTn id="137" dur="166" decel="50000">
                                          <p:stCondLst>
                                            <p:cond delay="1338"/>
                                          </p:stCondLst>
                                        </p:cTn>
                                        <p:tgtEl>
                                          <p:spTgt spid="14"/>
                                        </p:tgtEl>
                                      </p:cBhvr>
                                      <p:to x="100000" y="100000"/>
                                    </p:animScale>
                                    <p:animScale>
                                      <p:cBhvr>
                                        <p:cTn id="138" dur="26">
                                          <p:stCondLst>
                                            <p:cond delay="1642"/>
                                          </p:stCondLst>
                                        </p:cTn>
                                        <p:tgtEl>
                                          <p:spTgt spid="14"/>
                                        </p:tgtEl>
                                      </p:cBhvr>
                                      <p:to x="100000" y="90000"/>
                                    </p:animScale>
                                    <p:animScale>
                                      <p:cBhvr>
                                        <p:cTn id="139" dur="166" decel="50000">
                                          <p:stCondLst>
                                            <p:cond delay="1668"/>
                                          </p:stCondLst>
                                        </p:cTn>
                                        <p:tgtEl>
                                          <p:spTgt spid="14"/>
                                        </p:tgtEl>
                                      </p:cBhvr>
                                      <p:to x="100000" y="100000"/>
                                    </p:animScale>
                                    <p:animScale>
                                      <p:cBhvr>
                                        <p:cTn id="140" dur="26">
                                          <p:stCondLst>
                                            <p:cond delay="1808"/>
                                          </p:stCondLst>
                                        </p:cTn>
                                        <p:tgtEl>
                                          <p:spTgt spid="14"/>
                                        </p:tgtEl>
                                      </p:cBhvr>
                                      <p:to x="100000" y="95000"/>
                                    </p:animScale>
                                    <p:animScale>
                                      <p:cBhvr>
                                        <p:cTn id="141" dur="166" decel="50000">
                                          <p:stCondLst>
                                            <p:cond delay="1834"/>
                                          </p:stCondLst>
                                        </p:cTn>
                                        <p:tgtEl>
                                          <p:spTgt spid="14"/>
                                        </p:tgtEl>
                                      </p:cBhvr>
                                      <p:to x="100000" y="100000"/>
                                    </p:animScale>
                                  </p:childTnLst>
                                </p:cTn>
                              </p:par>
                            </p:childTnLst>
                          </p:cTn>
                        </p:par>
                      </p:childTnLst>
                    </p:cTn>
                  </p:par>
                  <p:par>
                    <p:cTn id="142" fill="hold" nodeType="clickPar">
                      <p:stCondLst>
                        <p:cond delay="indefinite"/>
                      </p:stCondLst>
                      <p:childTnLst>
                        <p:par>
                          <p:cTn id="143" fill="hold" nodeType="afterGroup">
                            <p:stCondLst>
                              <p:cond delay="0"/>
                            </p:stCondLst>
                            <p:childTnLst>
                              <p:par>
                                <p:cTn id="144" presetID="26" presetClass="entr" presetSubtype="0" fill="hold" grpId="0" nodeType="clickEffect">
                                  <p:stCondLst>
                                    <p:cond delay="0"/>
                                  </p:stCondLst>
                                  <p:childTnLst>
                                    <p:set>
                                      <p:cBhvr>
                                        <p:cTn id="145" dur="1" fill="hold">
                                          <p:stCondLst>
                                            <p:cond delay="0"/>
                                          </p:stCondLst>
                                        </p:cTn>
                                        <p:tgtEl>
                                          <p:spTgt spid="15"/>
                                        </p:tgtEl>
                                        <p:attrNameLst>
                                          <p:attrName>style.visibility</p:attrName>
                                        </p:attrNameLst>
                                      </p:cBhvr>
                                      <p:to>
                                        <p:strVal val="visible"/>
                                      </p:to>
                                    </p:set>
                                    <p:animEffect transition="in" filter="wipe(down)">
                                      <p:cBhvr>
                                        <p:cTn id="146" dur="580">
                                          <p:stCondLst>
                                            <p:cond delay="0"/>
                                          </p:stCondLst>
                                        </p:cTn>
                                        <p:tgtEl>
                                          <p:spTgt spid="15"/>
                                        </p:tgtEl>
                                      </p:cBhvr>
                                    </p:animEffect>
                                    <p:anim calcmode="lin" valueType="num">
                                      <p:cBhvr>
                                        <p:cTn id="147"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48"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49"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50"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51"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52" dur="26">
                                          <p:stCondLst>
                                            <p:cond delay="650"/>
                                          </p:stCondLst>
                                        </p:cTn>
                                        <p:tgtEl>
                                          <p:spTgt spid="15"/>
                                        </p:tgtEl>
                                      </p:cBhvr>
                                      <p:to x="100000" y="60000"/>
                                    </p:animScale>
                                    <p:animScale>
                                      <p:cBhvr>
                                        <p:cTn id="153" dur="166" decel="50000">
                                          <p:stCondLst>
                                            <p:cond delay="676"/>
                                          </p:stCondLst>
                                        </p:cTn>
                                        <p:tgtEl>
                                          <p:spTgt spid="15"/>
                                        </p:tgtEl>
                                      </p:cBhvr>
                                      <p:to x="100000" y="100000"/>
                                    </p:animScale>
                                    <p:animScale>
                                      <p:cBhvr>
                                        <p:cTn id="154" dur="26">
                                          <p:stCondLst>
                                            <p:cond delay="1312"/>
                                          </p:stCondLst>
                                        </p:cTn>
                                        <p:tgtEl>
                                          <p:spTgt spid="15"/>
                                        </p:tgtEl>
                                      </p:cBhvr>
                                      <p:to x="100000" y="80000"/>
                                    </p:animScale>
                                    <p:animScale>
                                      <p:cBhvr>
                                        <p:cTn id="155" dur="166" decel="50000">
                                          <p:stCondLst>
                                            <p:cond delay="1338"/>
                                          </p:stCondLst>
                                        </p:cTn>
                                        <p:tgtEl>
                                          <p:spTgt spid="15"/>
                                        </p:tgtEl>
                                      </p:cBhvr>
                                      <p:to x="100000" y="100000"/>
                                    </p:animScale>
                                    <p:animScale>
                                      <p:cBhvr>
                                        <p:cTn id="156" dur="26">
                                          <p:stCondLst>
                                            <p:cond delay="1642"/>
                                          </p:stCondLst>
                                        </p:cTn>
                                        <p:tgtEl>
                                          <p:spTgt spid="15"/>
                                        </p:tgtEl>
                                      </p:cBhvr>
                                      <p:to x="100000" y="90000"/>
                                    </p:animScale>
                                    <p:animScale>
                                      <p:cBhvr>
                                        <p:cTn id="157" dur="166" decel="50000">
                                          <p:stCondLst>
                                            <p:cond delay="1668"/>
                                          </p:stCondLst>
                                        </p:cTn>
                                        <p:tgtEl>
                                          <p:spTgt spid="15"/>
                                        </p:tgtEl>
                                      </p:cBhvr>
                                      <p:to x="100000" y="100000"/>
                                    </p:animScale>
                                    <p:animScale>
                                      <p:cBhvr>
                                        <p:cTn id="158" dur="26">
                                          <p:stCondLst>
                                            <p:cond delay="1808"/>
                                          </p:stCondLst>
                                        </p:cTn>
                                        <p:tgtEl>
                                          <p:spTgt spid="15"/>
                                        </p:tgtEl>
                                      </p:cBhvr>
                                      <p:to x="100000" y="95000"/>
                                    </p:animScale>
                                    <p:animScale>
                                      <p:cBhvr>
                                        <p:cTn id="159" dur="166" decel="50000">
                                          <p:stCondLst>
                                            <p:cond delay="1834"/>
                                          </p:stCondLst>
                                        </p:cTn>
                                        <p:tgtEl>
                                          <p:spTgt spid="15"/>
                                        </p:tgtEl>
                                      </p:cBhvr>
                                      <p:to x="100000" y="100000"/>
                                    </p:animScale>
                                  </p:childTnLst>
                                </p:cTn>
                              </p:par>
                            </p:childTnLst>
                          </p:cTn>
                        </p:par>
                      </p:childTnLst>
                    </p:cTn>
                  </p:par>
                  <p:par>
                    <p:cTn id="160" fill="hold" nodeType="clickPar">
                      <p:stCondLst>
                        <p:cond delay="indefinite"/>
                      </p:stCondLst>
                      <p:childTnLst>
                        <p:par>
                          <p:cTn id="161" fill="hold" nodeType="afterGroup">
                            <p:stCondLst>
                              <p:cond delay="0"/>
                            </p:stCondLst>
                            <p:childTnLst>
                              <p:par>
                                <p:cTn id="162" presetID="26" presetClass="entr" presetSubtype="0" fill="hold" grpId="0" nodeType="clickEffect">
                                  <p:stCondLst>
                                    <p:cond delay="0"/>
                                  </p:stCondLst>
                                  <p:childTnLst>
                                    <p:set>
                                      <p:cBhvr>
                                        <p:cTn id="163" dur="1" fill="hold">
                                          <p:stCondLst>
                                            <p:cond delay="0"/>
                                          </p:stCondLst>
                                        </p:cTn>
                                        <p:tgtEl>
                                          <p:spTgt spid="16"/>
                                        </p:tgtEl>
                                        <p:attrNameLst>
                                          <p:attrName>style.visibility</p:attrName>
                                        </p:attrNameLst>
                                      </p:cBhvr>
                                      <p:to>
                                        <p:strVal val="visible"/>
                                      </p:to>
                                    </p:set>
                                    <p:animEffect transition="in" filter="wipe(down)">
                                      <p:cBhvr>
                                        <p:cTn id="164" dur="580">
                                          <p:stCondLst>
                                            <p:cond delay="0"/>
                                          </p:stCondLst>
                                        </p:cTn>
                                        <p:tgtEl>
                                          <p:spTgt spid="16"/>
                                        </p:tgtEl>
                                      </p:cBhvr>
                                    </p:animEffect>
                                    <p:anim calcmode="lin" valueType="num">
                                      <p:cBhvr>
                                        <p:cTn id="165"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66"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67"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68"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69"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70" dur="26">
                                          <p:stCondLst>
                                            <p:cond delay="650"/>
                                          </p:stCondLst>
                                        </p:cTn>
                                        <p:tgtEl>
                                          <p:spTgt spid="16"/>
                                        </p:tgtEl>
                                      </p:cBhvr>
                                      <p:to x="100000" y="60000"/>
                                    </p:animScale>
                                    <p:animScale>
                                      <p:cBhvr>
                                        <p:cTn id="171" dur="166" decel="50000">
                                          <p:stCondLst>
                                            <p:cond delay="676"/>
                                          </p:stCondLst>
                                        </p:cTn>
                                        <p:tgtEl>
                                          <p:spTgt spid="16"/>
                                        </p:tgtEl>
                                      </p:cBhvr>
                                      <p:to x="100000" y="100000"/>
                                    </p:animScale>
                                    <p:animScale>
                                      <p:cBhvr>
                                        <p:cTn id="172" dur="26">
                                          <p:stCondLst>
                                            <p:cond delay="1312"/>
                                          </p:stCondLst>
                                        </p:cTn>
                                        <p:tgtEl>
                                          <p:spTgt spid="16"/>
                                        </p:tgtEl>
                                      </p:cBhvr>
                                      <p:to x="100000" y="80000"/>
                                    </p:animScale>
                                    <p:animScale>
                                      <p:cBhvr>
                                        <p:cTn id="173" dur="166" decel="50000">
                                          <p:stCondLst>
                                            <p:cond delay="1338"/>
                                          </p:stCondLst>
                                        </p:cTn>
                                        <p:tgtEl>
                                          <p:spTgt spid="16"/>
                                        </p:tgtEl>
                                      </p:cBhvr>
                                      <p:to x="100000" y="100000"/>
                                    </p:animScale>
                                    <p:animScale>
                                      <p:cBhvr>
                                        <p:cTn id="174" dur="26">
                                          <p:stCondLst>
                                            <p:cond delay="1642"/>
                                          </p:stCondLst>
                                        </p:cTn>
                                        <p:tgtEl>
                                          <p:spTgt spid="16"/>
                                        </p:tgtEl>
                                      </p:cBhvr>
                                      <p:to x="100000" y="90000"/>
                                    </p:animScale>
                                    <p:animScale>
                                      <p:cBhvr>
                                        <p:cTn id="175" dur="166" decel="50000">
                                          <p:stCondLst>
                                            <p:cond delay="1668"/>
                                          </p:stCondLst>
                                        </p:cTn>
                                        <p:tgtEl>
                                          <p:spTgt spid="16"/>
                                        </p:tgtEl>
                                      </p:cBhvr>
                                      <p:to x="100000" y="100000"/>
                                    </p:animScale>
                                    <p:animScale>
                                      <p:cBhvr>
                                        <p:cTn id="176" dur="26">
                                          <p:stCondLst>
                                            <p:cond delay="1808"/>
                                          </p:stCondLst>
                                        </p:cTn>
                                        <p:tgtEl>
                                          <p:spTgt spid="16"/>
                                        </p:tgtEl>
                                      </p:cBhvr>
                                      <p:to x="100000" y="95000"/>
                                    </p:animScale>
                                    <p:animScale>
                                      <p:cBhvr>
                                        <p:cTn id="177" dur="166" decel="50000">
                                          <p:stCondLst>
                                            <p:cond delay="1834"/>
                                          </p:stCondLst>
                                        </p:cTn>
                                        <p:tgtEl>
                                          <p:spTgt spid="16"/>
                                        </p:tgtEl>
                                      </p:cBhvr>
                                      <p:to x="100000" y="100000"/>
                                    </p:animScale>
                                  </p:childTnLst>
                                </p:cTn>
                              </p:par>
                            </p:childTnLst>
                          </p:cTn>
                        </p:par>
                      </p:childTnLst>
                    </p:cTn>
                  </p:par>
                  <p:par>
                    <p:cTn id="178" fill="hold" nodeType="clickPar">
                      <p:stCondLst>
                        <p:cond delay="indefinite"/>
                      </p:stCondLst>
                      <p:childTnLst>
                        <p:par>
                          <p:cTn id="179" fill="hold" nodeType="afterGroup">
                            <p:stCondLst>
                              <p:cond delay="0"/>
                            </p:stCondLst>
                            <p:childTnLst>
                              <p:par>
                                <p:cTn id="180" presetID="26" presetClass="entr" presetSubtype="0" fill="hold" grpId="0" nodeType="clickEffect">
                                  <p:stCondLst>
                                    <p:cond delay="0"/>
                                  </p:stCondLst>
                                  <p:childTnLst>
                                    <p:set>
                                      <p:cBhvr>
                                        <p:cTn id="181" dur="1" fill="hold">
                                          <p:stCondLst>
                                            <p:cond delay="0"/>
                                          </p:stCondLst>
                                        </p:cTn>
                                        <p:tgtEl>
                                          <p:spTgt spid="17"/>
                                        </p:tgtEl>
                                        <p:attrNameLst>
                                          <p:attrName>style.visibility</p:attrName>
                                        </p:attrNameLst>
                                      </p:cBhvr>
                                      <p:to>
                                        <p:strVal val="visible"/>
                                      </p:to>
                                    </p:set>
                                    <p:animEffect transition="in" filter="wipe(down)">
                                      <p:cBhvr>
                                        <p:cTn id="182" dur="580">
                                          <p:stCondLst>
                                            <p:cond delay="0"/>
                                          </p:stCondLst>
                                        </p:cTn>
                                        <p:tgtEl>
                                          <p:spTgt spid="17"/>
                                        </p:tgtEl>
                                      </p:cBhvr>
                                    </p:animEffect>
                                    <p:anim calcmode="lin" valueType="num">
                                      <p:cBhvr>
                                        <p:cTn id="183"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84"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85"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86"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87"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88" dur="26">
                                          <p:stCondLst>
                                            <p:cond delay="650"/>
                                          </p:stCondLst>
                                        </p:cTn>
                                        <p:tgtEl>
                                          <p:spTgt spid="17"/>
                                        </p:tgtEl>
                                      </p:cBhvr>
                                      <p:to x="100000" y="60000"/>
                                    </p:animScale>
                                    <p:animScale>
                                      <p:cBhvr>
                                        <p:cTn id="189" dur="166" decel="50000">
                                          <p:stCondLst>
                                            <p:cond delay="676"/>
                                          </p:stCondLst>
                                        </p:cTn>
                                        <p:tgtEl>
                                          <p:spTgt spid="17"/>
                                        </p:tgtEl>
                                      </p:cBhvr>
                                      <p:to x="100000" y="100000"/>
                                    </p:animScale>
                                    <p:animScale>
                                      <p:cBhvr>
                                        <p:cTn id="190" dur="26">
                                          <p:stCondLst>
                                            <p:cond delay="1312"/>
                                          </p:stCondLst>
                                        </p:cTn>
                                        <p:tgtEl>
                                          <p:spTgt spid="17"/>
                                        </p:tgtEl>
                                      </p:cBhvr>
                                      <p:to x="100000" y="80000"/>
                                    </p:animScale>
                                    <p:animScale>
                                      <p:cBhvr>
                                        <p:cTn id="191" dur="166" decel="50000">
                                          <p:stCondLst>
                                            <p:cond delay="1338"/>
                                          </p:stCondLst>
                                        </p:cTn>
                                        <p:tgtEl>
                                          <p:spTgt spid="17"/>
                                        </p:tgtEl>
                                      </p:cBhvr>
                                      <p:to x="100000" y="100000"/>
                                    </p:animScale>
                                    <p:animScale>
                                      <p:cBhvr>
                                        <p:cTn id="192" dur="26">
                                          <p:stCondLst>
                                            <p:cond delay="1642"/>
                                          </p:stCondLst>
                                        </p:cTn>
                                        <p:tgtEl>
                                          <p:spTgt spid="17"/>
                                        </p:tgtEl>
                                      </p:cBhvr>
                                      <p:to x="100000" y="90000"/>
                                    </p:animScale>
                                    <p:animScale>
                                      <p:cBhvr>
                                        <p:cTn id="193" dur="166" decel="50000">
                                          <p:stCondLst>
                                            <p:cond delay="1668"/>
                                          </p:stCondLst>
                                        </p:cTn>
                                        <p:tgtEl>
                                          <p:spTgt spid="17"/>
                                        </p:tgtEl>
                                      </p:cBhvr>
                                      <p:to x="100000" y="100000"/>
                                    </p:animScale>
                                    <p:animScale>
                                      <p:cBhvr>
                                        <p:cTn id="194" dur="26">
                                          <p:stCondLst>
                                            <p:cond delay="1808"/>
                                          </p:stCondLst>
                                        </p:cTn>
                                        <p:tgtEl>
                                          <p:spTgt spid="17"/>
                                        </p:tgtEl>
                                      </p:cBhvr>
                                      <p:to x="100000" y="95000"/>
                                    </p:animScale>
                                    <p:animScale>
                                      <p:cBhvr>
                                        <p:cTn id="195" dur="166" decel="50000">
                                          <p:stCondLst>
                                            <p:cond delay="1834"/>
                                          </p:stCondLst>
                                        </p:cTn>
                                        <p:tgtEl>
                                          <p:spTgt spid="17"/>
                                        </p:tgtEl>
                                      </p:cBhvr>
                                      <p:to x="100000" y="100000"/>
                                    </p:animScale>
                                  </p:childTnLst>
                                </p:cTn>
                              </p:par>
                            </p:childTnLst>
                          </p:cTn>
                        </p:par>
                      </p:childTnLst>
                    </p:cTn>
                  </p:par>
                  <p:par>
                    <p:cTn id="196" fill="hold" nodeType="clickPar">
                      <p:stCondLst>
                        <p:cond delay="indefinite"/>
                      </p:stCondLst>
                      <p:childTnLst>
                        <p:par>
                          <p:cTn id="197" fill="hold" nodeType="afterGroup">
                            <p:stCondLst>
                              <p:cond delay="0"/>
                            </p:stCondLst>
                            <p:childTnLst>
                              <p:par>
                                <p:cTn id="198" presetID="26" presetClass="entr" presetSubtype="0" fill="hold" grpId="0" nodeType="clickEffect">
                                  <p:stCondLst>
                                    <p:cond delay="0"/>
                                  </p:stCondLst>
                                  <p:childTnLst>
                                    <p:set>
                                      <p:cBhvr>
                                        <p:cTn id="199" dur="1" fill="hold">
                                          <p:stCondLst>
                                            <p:cond delay="0"/>
                                          </p:stCondLst>
                                        </p:cTn>
                                        <p:tgtEl>
                                          <p:spTgt spid="18"/>
                                        </p:tgtEl>
                                        <p:attrNameLst>
                                          <p:attrName>style.visibility</p:attrName>
                                        </p:attrNameLst>
                                      </p:cBhvr>
                                      <p:to>
                                        <p:strVal val="visible"/>
                                      </p:to>
                                    </p:set>
                                    <p:animEffect transition="in" filter="wipe(down)">
                                      <p:cBhvr>
                                        <p:cTn id="200" dur="580">
                                          <p:stCondLst>
                                            <p:cond delay="0"/>
                                          </p:stCondLst>
                                        </p:cTn>
                                        <p:tgtEl>
                                          <p:spTgt spid="18"/>
                                        </p:tgtEl>
                                      </p:cBhvr>
                                    </p:animEffect>
                                    <p:anim calcmode="lin" valueType="num">
                                      <p:cBhvr>
                                        <p:cTn id="201"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02"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03"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204"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205"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206" dur="26">
                                          <p:stCondLst>
                                            <p:cond delay="650"/>
                                          </p:stCondLst>
                                        </p:cTn>
                                        <p:tgtEl>
                                          <p:spTgt spid="18"/>
                                        </p:tgtEl>
                                      </p:cBhvr>
                                      <p:to x="100000" y="60000"/>
                                    </p:animScale>
                                    <p:animScale>
                                      <p:cBhvr>
                                        <p:cTn id="207" dur="166" decel="50000">
                                          <p:stCondLst>
                                            <p:cond delay="676"/>
                                          </p:stCondLst>
                                        </p:cTn>
                                        <p:tgtEl>
                                          <p:spTgt spid="18"/>
                                        </p:tgtEl>
                                      </p:cBhvr>
                                      <p:to x="100000" y="100000"/>
                                    </p:animScale>
                                    <p:animScale>
                                      <p:cBhvr>
                                        <p:cTn id="208" dur="26">
                                          <p:stCondLst>
                                            <p:cond delay="1312"/>
                                          </p:stCondLst>
                                        </p:cTn>
                                        <p:tgtEl>
                                          <p:spTgt spid="18"/>
                                        </p:tgtEl>
                                      </p:cBhvr>
                                      <p:to x="100000" y="80000"/>
                                    </p:animScale>
                                    <p:animScale>
                                      <p:cBhvr>
                                        <p:cTn id="209" dur="166" decel="50000">
                                          <p:stCondLst>
                                            <p:cond delay="1338"/>
                                          </p:stCondLst>
                                        </p:cTn>
                                        <p:tgtEl>
                                          <p:spTgt spid="18"/>
                                        </p:tgtEl>
                                      </p:cBhvr>
                                      <p:to x="100000" y="100000"/>
                                    </p:animScale>
                                    <p:animScale>
                                      <p:cBhvr>
                                        <p:cTn id="210" dur="26">
                                          <p:stCondLst>
                                            <p:cond delay="1642"/>
                                          </p:stCondLst>
                                        </p:cTn>
                                        <p:tgtEl>
                                          <p:spTgt spid="18"/>
                                        </p:tgtEl>
                                      </p:cBhvr>
                                      <p:to x="100000" y="90000"/>
                                    </p:animScale>
                                    <p:animScale>
                                      <p:cBhvr>
                                        <p:cTn id="211" dur="166" decel="50000">
                                          <p:stCondLst>
                                            <p:cond delay="1668"/>
                                          </p:stCondLst>
                                        </p:cTn>
                                        <p:tgtEl>
                                          <p:spTgt spid="18"/>
                                        </p:tgtEl>
                                      </p:cBhvr>
                                      <p:to x="100000" y="100000"/>
                                    </p:animScale>
                                    <p:animScale>
                                      <p:cBhvr>
                                        <p:cTn id="212" dur="26">
                                          <p:stCondLst>
                                            <p:cond delay="1808"/>
                                          </p:stCondLst>
                                        </p:cTn>
                                        <p:tgtEl>
                                          <p:spTgt spid="18"/>
                                        </p:tgtEl>
                                      </p:cBhvr>
                                      <p:to x="100000" y="95000"/>
                                    </p:animScale>
                                    <p:animScale>
                                      <p:cBhvr>
                                        <p:cTn id="213" dur="166" decel="50000">
                                          <p:stCondLst>
                                            <p:cond delay="1834"/>
                                          </p:stCondLst>
                                        </p:cTn>
                                        <p:tgtEl>
                                          <p:spTgt spid="18"/>
                                        </p:tgtEl>
                                      </p:cBhvr>
                                      <p:to x="100000" y="100000"/>
                                    </p:animScale>
                                  </p:childTnLst>
                                </p:cTn>
                              </p:par>
                            </p:childTnLst>
                          </p:cTn>
                        </p:par>
                      </p:childTnLst>
                    </p:cTn>
                  </p:par>
                  <p:par>
                    <p:cTn id="214" fill="hold" nodeType="clickPar">
                      <p:stCondLst>
                        <p:cond delay="indefinite"/>
                      </p:stCondLst>
                      <p:childTnLst>
                        <p:par>
                          <p:cTn id="215" fill="hold" nodeType="afterGroup">
                            <p:stCondLst>
                              <p:cond delay="0"/>
                            </p:stCondLst>
                            <p:childTnLst>
                              <p:par>
                                <p:cTn id="216" presetID="26" presetClass="entr" presetSubtype="0" fill="hold" grpId="0" nodeType="clickEffect">
                                  <p:stCondLst>
                                    <p:cond delay="0"/>
                                  </p:stCondLst>
                                  <p:childTnLst>
                                    <p:set>
                                      <p:cBhvr>
                                        <p:cTn id="217" dur="1" fill="hold">
                                          <p:stCondLst>
                                            <p:cond delay="0"/>
                                          </p:stCondLst>
                                        </p:cTn>
                                        <p:tgtEl>
                                          <p:spTgt spid="19"/>
                                        </p:tgtEl>
                                        <p:attrNameLst>
                                          <p:attrName>style.visibility</p:attrName>
                                        </p:attrNameLst>
                                      </p:cBhvr>
                                      <p:to>
                                        <p:strVal val="visible"/>
                                      </p:to>
                                    </p:set>
                                    <p:animEffect transition="in" filter="wipe(down)">
                                      <p:cBhvr>
                                        <p:cTn id="218" dur="580">
                                          <p:stCondLst>
                                            <p:cond delay="0"/>
                                          </p:stCondLst>
                                        </p:cTn>
                                        <p:tgtEl>
                                          <p:spTgt spid="19"/>
                                        </p:tgtEl>
                                      </p:cBhvr>
                                    </p:animEffect>
                                    <p:anim calcmode="lin" valueType="num">
                                      <p:cBhvr>
                                        <p:cTn id="219"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20"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21"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22"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223"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224" dur="26">
                                          <p:stCondLst>
                                            <p:cond delay="650"/>
                                          </p:stCondLst>
                                        </p:cTn>
                                        <p:tgtEl>
                                          <p:spTgt spid="19"/>
                                        </p:tgtEl>
                                      </p:cBhvr>
                                      <p:to x="100000" y="60000"/>
                                    </p:animScale>
                                    <p:animScale>
                                      <p:cBhvr>
                                        <p:cTn id="225" dur="166" decel="50000">
                                          <p:stCondLst>
                                            <p:cond delay="676"/>
                                          </p:stCondLst>
                                        </p:cTn>
                                        <p:tgtEl>
                                          <p:spTgt spid="19"/>
                                        </p:tgtEl>
                                      </p:cBhvr>
                                      <p:to x="100000" y="100000"/>
                                    </p:animScale>
                                    <p:animScale>
                                      <p:cBhvr>
                                        <p:cTn id="226" dur="26">
                                          <p:stCondLst>
                                            <p:cond delay="1312"/>
                                          </p:stCondLst>
                                        </p:cTn>
                                        <p:tgtEl>
                                          <p:spTgt spid="19"/>
                                        </p:tgtEl>
                                      </p:cBhvr>
                                      <p:to x="100000" y="80000"/>
                                    </p:animScale>
                                    <p:animScale>
                                      <p:cBhvr>
                                        <p:cTn id="227" dur="166" decel="50000">
                                          <p:stCondLst>
                                            <p:cond delay="1338"/>
                                          </p:stCondLst>
                                        </p:cTn>
                                        <p:tgtEl>
                                          <p:spTgt spid="19"/>
                                        </p:tgtEl>
                                      </p:cBhvr>
                                      <p:to x="100000" y="100000"/>
                                    </p:animScale>
                                    <p:animScale>
                                      <p:cBhvr>
                                        <p:cTn id="228" dur="26">
                                          <p:stCondLst>
                                            <p:cond delay="1642"/>
                                          </p:stCondLst>
                                        </p:cTn>
                                        <p:tgtEl>
                                          <p:spTgt spid="19"/>
                                        </p:tgtEl>
                                      </p:cBhvr>
                                      <p:to x="100000" y="90000"/>
                                    </p:animScale>
                                    <p:animScale>
                                      <p:cBhvr>
                                        <p:cTn id="229" dur="166" decel="50000">
                                          <p:stCondLst>
                                            <p:cond delay="1668"/>
                                          </p:stCondLst>
                                        </p:cTn>
                                        <p:tgtEl>
                                          <p:spTgt spid="19"/>
                                        </p:tgtEl>
                                      </p:cBhvr>
                                      <p:to x="100000" y="100000"/>
                                    </p:animScale>
                                    <p:animScale>
                                      <p:cBhvr>
                                        <p:cTn id="230" dur="26">
                                          <p:stCondLst>
                                            <p:cond delay="1808"/>
                                          </p:stCondLst>
                                        </p:cTn>
                                        <p:tgtEl>
                                          <p:spTgt spid="19"/>
                                        </p:tgtEl>
                                      </p:cBhvr>
                                      <p:to x="100000" y="95000"/>
                                    </p:animScale>
                                    <p:animScale>
                                      <p:cBhvr>
                                        <p:cTn id="231" dur="166" decel="50000">
                                          <p:stCondLst>
                                            <p:cond delay="1834"/>
                                          </p:stCondLst>
                                        </p:cTn>
                                        <p:tgtEl>
                                          <p:spTgt spid="19"/>
                                        </p:tgtEl>
                                      </p:cBhvr>
                                      <p:to x="100000" y="100000"/>
                                    </p:animScale>
                                  </p:childTnLst>
                                </p:cTn>
                              </p:par>
                            </p:childTnLst>
                          </p:cTn>
                        </p:par>
                      </p:childTnLst>
                    </p:cTn>
                  </p:par>
                  <p:par>
                    <p:cTn id="232" fill="hold" nodeType="clickPar">
                      <p:stCondLst>
                        <p:cond delay="indefinite"/>
                      </p:stCondLst>
                      <p:childTnLst>
                        <p:par>
                          <p:cTn id="233" fill="hold" nodeType="afterGroup">
                            <p:stCondLst>
                              <p:cond delay="0"/>
                            </p:stCondLst>
                            <p:childTnLst>
                              <p:par>
                                <p:cTn id="234" presetID="26" presetClass="entr" presetSubtype="0" fill="hold" grpId="0" nodeType="clickEffect">
                                  <p:stCondLst>
                                    <p:cond delay="0"/>
                                  </p:stCondLst>
                                  <p:childTnLst>
                                    <p:set>
                                      <p:cBhvr>
                                        <p:cTn id="235" dur="1" fill="hold">
                                          <p:stCondLst>
                                            <p:cond delay="0"/>
                                          </p:stCondLst>
                                        </p:cTn>
                                        <p:tgtEl>
                                          <p:spTgt spid="20"/>
                                        </p:tgtEl>
                                        <p:attrNameLst>
                                          <p:attrName>style.visibility</p:attrName>
                                        </p:attrNameLst>
                                      </p:cBhvr>
                                      <p:to>
                                        <p:strVal val="visible"/>
                                      </p:to>
                                    </p:set>
                                    <p:animEffect transition="in" filter="wipe(down)">
                                      <p:cBhvr>
                                        <p:cTn id="236" dur="580">
                                          <p:stCondLst>
                                            <p:cond delay="0"/>
                                          </p:stCondLst>
                                        </p:cTn>
                                        <p:tgtEl>
                                          <p:spTgt spid="20"/>
                                        </p:tgtEl>
                                      </p:cBhvr>
                                    </p:animEffect>
                                    <p:anim calcmode="lin" valueType="num">
                                      <p:cBhvr>
                                        <p:cTn id="237"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38"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39"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40"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41"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42" dur="26">
                                          <p:stCondLst>
                                            <p:cond delay="650"/>
                                          </p:stCondLst>
                                        </p:cTn>
                                        <p:tgtEl>
                                          <p:spTgt spid="20"/>
                                        </p:tgtEl>
                                      </p:cBhvr>
                                      <p:to x="100000" y="60000"/>
                                    </p:animScale>
                                    <p:animScale>
                                      <p:cBhvr>
                                        <p:cTn id="243" dur="166" decel="50000">
                                          <p:stCondLst>
                                            <p:cond delay="676"/>
                                          </p:stCondLst>
                                        </p:cTn>
                                        <p:tgtEl>
                                          <p:spTgt spid="20"/>
                                        </p:tgtEl>
                                      </p:cBhvr>
                                      <p:to x="100000" y="100000"/>
                                    </p:animScale>
                                    <p:animScale>
                                      <p:cBhvr>
                                        <p:cTn id="244" dur="26">
                                          <p:stCondLst>
                                            <p:cond delay="1312"/>
                                          </p:stCondLst>
                                        </p:cTn>
                                        <p:tgtEl>
                                          <p:spTgt spid="20"/>
                                        </p:tgtEl>
                                      </p:cBhvr>
                                      <p:to x="100000" y="80000"/>
                                    </p:animScale>
                                    <p:animScale>
                                      <p:cBhvr>
                                        <p:cTn id="245" dur="166" decel="50000">
                                          <p:stCondLst>
                                            <p:cond delay="1338"/>
                                          </p:stCondLst>
                                        </p:cTn>
                                        <p:tgtEl>
                                          <p:spTgt spid="20"/>
                                        </p:tgtEl>
                                      </p:cBhvr>
                                      <p:to x="100000" y="100000"/>
                                    </p:animScale>
                                    <p:animScale>
                                      <p:cBhvr>
                                        <p:cTn id="246" dur="26">
                                          <p:stCondLst>
                                            <p:cond delay="1642"/>
                                          </p:stCondLst>
                                        </p:cTn>
                                        <p:tgtEl>
                                          <p:spTgt spid="20"/>
                                        </p:tgtEl>
                                      </p:cBhvr>
                                      <p:to x="100000" y="90000"/>
                                    </p:animScale>
                                    <p:animScale>
                                      <p:cBhvr>
                                        <p:cTn id="247" dur="166" decel="50000">
                                          <p:stCondLst>
                                            <p:cond delay="1668"/>
                                          </p:stCondLst>
                                        </p:cTn>
                                        <p:tgtEl>
                                          <p:spTgt spid="20"/>
                                        </p:tgtEl>
                                      </p:cBhvr>
                                      <p:to x="100000" y="100000"/>
                                    </p:animScale>
                                    <p:animScale>
                                      <p:cBhvr>
                                        <p:cTn id="248" dur="26">
                                          <p:stCondLst>
                                            <p:cond delay="1808"/>
                                          </p:stCondLst>
                                        </p:cTn>
                                        <p:tgtEl>
                                          <p:spTgt spid="20"/>
                                        </p:tgtEl>
                                      </p:cBhvr>
                                      <p:to x="100000" y="95000"/>
                                    </p:animScale>
                                    <p:animScale>
                                      <p:cBhvr>
                                        <p:cTn id="249" dur="166" decel="50000">
                                          <p:stCondLst>
                                            <p:cond delay="1834"/>
                                          </p:stCondLst>
                                        </p:cTn>
                                        <p:tgtEl>
                                          <p:spTgt spid="20"/>
                                        </p:tgtEl>
                                      </p:cBhvr>
                                      <p:to x="100000" y="100000"/>
                                    </p:animScale>
                                  </p:childTnLst>
                                </p:cTn>
                              </p:par>
                            </p:childTnLst>
                          </p:cTn>
                        </p:par>
                      </p:childTnLst>
                    </p:cTn>
                  </p:par>
                  <p:par>
                    <p:cTn id="250" fill="hold" nodeType="clickPar">
                      <p:stCondLst>
                        <p:cond delay="indefinite"/>
                      </p:stCondLst>
                      <p:childTnLst>
                        <p:par>
                          <p:cTn id="251" fill="hold" nodeType="afterGroup">
                            <p:stCondLst>
                              <p:cond delay="0"/>
                            </p:stCondLst>
                            <p:childTnLst>
                              <p:par>
                                <p:cTn id="252" presetID="26" presetClass="entr" presetSubtype="0" fill="hold" grpId="0" nodeType="clickEffect">
                                  <p:stCondLst>
                                    <p:cond delay="0"/>
                                  </p:stCondLst>
                                  <p:childTnLst>
                                    <p:set>
                                      <p:cBhvr>
                                        <p:cTn id="253" dur="1" fill="hold">
                                          <p:stCondLst>
                                            <p:cond delay="0"/>
                                          </p:stCondLst>
                                        </p:cTn>
                                        <p:tgtEl>
                                          <p:spTgt spid="21"/>
                                        </p:tgtEl>
                                        <p:attrNameLst>
                                          <p:attrName>style.visibility</p:attrName>
                                        </p:attrNameLst>
                                      </p:cBhvr>
                                      <p:to>
                                        <p:strVal val="visible"/>
                                      </p:to>
                                    </p:set>
                                    <p:animEffect transition="in" filter="wipe(down)">
                                      <p:cBhvr>
                                        <p:cTn id="254" dur="580">
                                          <p:stCondLst>
                                            <p:cond delay="0"/>
                                          </p:stCondLst>
                                        </p:cTn>
                                        <p:tgtEl>
                                          <p:spTgt spid="21"/>
                                        </p:tgtEl>
                                      </p:cBhvr>
                                    </p:animEffect>
                                    <p:anim calcmode="lin" valueType="num">
                                      <p:cBhvr>
                                        <p:cTn id="255"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256"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57"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258"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259"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260" dur="26">
                                          <p:stCondLst>
                                            <p:cond delay="650"/>
                                          </p:stCondLst>
                                        </p:cTn>
                                        <p:tgtEl>
                                          <p:spTgt spid="21"/>
                                        </p:tgtEl>
                                      </p:cBhvr>
                                      <p:to x="100000" y="60000"/>
                                    </p:animScale>
                                    <p:animScale>
                                      <p:cBhvr>
                                        <p:cTn id="261" dur="166" decel="50000">
                                          <p:stCondLst>
                                            <p:cond delay="676"/>
                                          </p:stCondLst>
                                        </p:cTn>
                                        <p:tgtEl>
                                          <p:spTgt spid="21"/>
                                        </p:tgtEl>
                                      </p:cBhvr>
                                      <p:to x="100000" y="100000"/>
                                    </p:animScale>
                                    <p:animScale>
                                      <p:cBhvr>
                                        <p:cTn id="262" dur="26">
                                          <p:stCondLst>
                                            <p:cond delay="1312"/>
                                          </p:stCondLst>
                                        </p:cTn>
                                        <p:tgtEl>
                                          <p:spTgt spid="21"/>
                                        </p:tgtEl>
                                      </p:cBhvr>
                                      <p:to x="100000" y="80000"/>
                                    </p:animScale>
                                    <p:animScale>
                                      <p:cBhvr>
                                        <p:cTn id="263" dur="166" decel="50000">
                                          <p:stCondLst>
                                            <p:cond delay="1338"/>
                                          </p:stCondLst>
                                        </p:cTn>
                                        <p:tgtEl>
                                          <p:spTgt spid="21"/>
                                        </p:tgtEl>
                                      </p:cBhvr>
                                      <p:to x="100000" y="100000"/>
                                    </p:animScale>
                                    <p:animScale>
                                      <p:cBhvr>
                                        <p:cTn id="264" dur="26">
                                          <p:stCondLst>
                                            <p:cond delay="1642"/>
                                          </p:stCondLst>
                                        </p:cTn>
                                        <p:tgtEl>
                                          <p:spTgt spid="21"/>
                                        </p:tgtEl>
                                      </p:cBhvr>
                                      <p:to x="100000" y="90000"/>
                                    </p:animScale>
                                    <p:animScale>
                                      <p:cBhvr>
                                        <p:cTn id="265" dur="166" decel="50000">
                                          <p:stCondLst>
                                            <p:cond delay="1668"/>
                                          </p:stCondLst>
                                        </p:cTn>
                                        <p:tgtEl>
                                          <p:spTgt spid="21"/>
                                        </p:tgtEl>
                                      </p:cBhvr>
                                      <p:to x="100000" y="100000"/>
                                    </p:animScale>
                                    <p:animScale>
                                      <p:cBhvr>
                                        <p:cTn id="266" dur="26">
                                          <p:stCondLst>
                                            <p:cond delay="1808"/>
                                          </p:stCondLst>
                                        </p:cTn>
                                        <p:tgtEl>
                                          <p:spTgt spid="21"/>
                                        </p:tgtEl>
                                      </p:cBhvr>
                                      <p:to x="100000" y="95000"/>
                                    </p:animScale>
                                    <p:animScale>
                                      <p:cBhvr>
                                        <p:cTn id="267" dur="166" decel="50000">
                                          <p:stCondLst>
                                            <p:cond delay="1834"/>
                                          </p:stCondLst>
                                        </p:cTn>
                                        <p:tgtEl>
                                          <p:spTgt spid="21"/>
                                        </p:tgtEl>
                                      </p:cBhvr>
                                      <p:to x="100000" y="100000"/>
                                    </p:animScale>
                                  </p:childTnLst>
                                </p:cTn>
                              </p:par>
                            </p:childTnLst>
                          </p:cTn>
                        </p:par>
                      </p:childTnLst>
                    </p:cTn>
                  </p:par>
                  <p:par>
                    <p:cTn id="268" fill="hold" nodeType="clickPar">
                      <p:stCondLst>
                        <p:cond delay="indefinite"/>
                      </p:stCondLst>
                      <p:childTnLst>
                        <p:par>
                          <p:cTn id="269" fill="hold" nodeType="afterGroup">
                            <p:stCondLst>
                              <p:cond delay="0"/>
                            </p:stCondLst>
                            <p:childTnLst>
                              <p:par>
                                <p:cTn id="270" presetID="26" presetClass="entr" presetSubtype="0" fill="hold" grpId="0" nodeType="clickEffect">
                                  <p:stCondLst>
                                    <p:cond delay="0"/>
                                  </p:stCondLst>
                                  <p:childTnLst>
                                    <p:set>
                                      <p:cBhvr>
                                        <p:cTn id="271" dur="1" fill="hold">
                                          <p:stCondLst>
                                            <p:cond delay="0"/>
                                          </p:stCondLst>
                                        </p:cTn>
                                        <p:tgtEl>
                                          <p:spTgt spid="22"/>
                                        </p:tgtEl>
                                        <p:attrNameLst>
                                          <p:attrName>style.visibility</p:attrName>
                                        </p:attrNameLst>
                                      </p:cBhvr>
                                      <p:to>
                                        <p:strVal val="visible"/>
                                      </p:to>
                                    </p:set>
                                    <p:animEffect transition="in" filter="wipe(down)">
                                      <p:cBhvr>
                                        <p:cTn id="272" dur="580">
                                          <p:stCondLst>
                                            <p:cond delay="0"/>
                                          </p:stCondLst>
                                        </p:cTn>
                                        <p:tgtEl>
                                          <p:spTgt spid="22"/>
                                        </p:tgtEl>
                                      </p:cBhvr>
                                    </p:animEffect>
                                    <p:anim calcmode="lin" valueType="num">
                                      <p:cBhvr>
                                        <p:cTn id="273"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74"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75"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76"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77"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78" dur="26">
                                          <p:stCondLst>
                                            <p:cond delay="650"/>
                                          </p:stCondLst>
                                        </p:cTn>
                                        <p:tgtEl>
                                          <p:spTgt spid="22"/>
                                        </p:tgtEl>
                                      </p:cBhvr>
                                      <p:to x="100000" y="60000"/>
                                    </p:animScale>
                                    <p:animScale>
                                      <p:cBhvr>
                                        <p:cTn id="279" dur="166" decel="50000">
                                          <p:stCondLst>
                                            <p:cond delay="676"/>
                                          </p:stCondLst>
                                        </p:cTn>
                                        <p:tgtEl>
                                          <p:spTgt spid="22"/>
                                        </p:tgtEl>
                                      </p:cBhvr>
                                      <p:to x="100000" y="100000"/>
                                    </p:animScale>
                                    <p:animScale>
                                      <p:cBhvr>
                                        <p:cTn id="280" dur="26">
                                          <p:stCondLst>
                                            <p:cond delay="1312"/>
                                          </p:stCondLst>
                                        </p:cTn>
                                        <p:tgtEl>
                                          <p:spTgt spid="22"/>
                                        </p:tgtEl>
                                      </p:cBhvr>
                                      <p:to x="100000" y="80000"/>
                                    </p:animScale>
                                    <p:animScale>
                                      <p:cBhvr>
                                        <p:cTn id="281" dur="166" decel="50000">
                                          <p:stCondLst>
                                            <p:cond delay="1338"/>
                                          </p:stCondLst>
                                        </p:cTn>
                                        <p:tgtEl>
                                          <p:spTgt spid="22"/>
                                        </p:tgtEl>
                                      </p:cBhvr>
                                      <p:to x="100000" y="100000"/>
                                    </p:animScale>
                                    <p:animScale>
                                      <p:cBhvr>
                                        <p:cTn id="282" dur="26">
                                          <p:stCondLst>
                                            <p:cond delay="1642"/>
                                          </p:stCondLst>
                                        </p:cTn>
                                        <p:tgtEl>
                                          <p:spTgt spid="22"/>
                                        </p:tgtEl>
                                      </p:cBhvr>
                                      <p:to x="100000" y="90000"/>
                                    </p:animScale>
                                    <p:animScale>
                                      <p:cBhvr>
                                        <p:cTn id="283" dur="166" decel="50000">
                                          <p:stCondLst>
                                            <p:cond delay="1668"/>
                                          </p:stCondLst>
                                        </p:cTn>
                                        <p:tgtEl>
                                          <p:spTgt spid="22"/>
                                        </p:tgtEl>
                                      </p:cBhvr>
                                      <p:to x="100000" y="100000"/>
                                    </p:animScale>
                                    <p:animScale>
                                      <p:cBhvr>
                                        <p:cTn id="284" dur="26">
                                          <p:stCondLst>
                                            <p:cond delay="1808"/>
                                          </p:stCondLst>
                                        </p:cTn>
                                        <p:tgtEl>
                                          <p:spTgt spid="22"/>
                                        </p:tgtEl>
                                      </p:cBhvr>
                                      <p:to x="100000" y="95000"/>
                                    </p:animScale>
                                    <p:animScale>
                                      <p:cBhvr>
                                        <p:cTn id="285" dur="166" decel="50000">
                                          <p:stCondLst>
                                            <p:cond delay="1834"/>
                                          </p:stCondLst>
                                        </p:cTn>
                                        <p:tgtEl>
                                          <p:spTgt spid="22"/>
                                        </p:tgtEl>
                                      </p:cBhvr>
                                      <p:to x="100000" y="100000"/>
                                    </p:animScale>
                                  </p:childTnLst>
                                </p:cTn>
                              </p:par>
                            </p:childTnLst>
                          </p:cTn>
                        </p:par>
                      </p:childTnLst>
                    </p:cTn>
                  </p:par>
                  <p:par>
                    <p:cTn id="286" fill="hold" nodeType="clickPar">
                      <p:stCondLst>
                        <p:cond delay="indefinite"/>
                      </p:stCondLst>
                      <p:childTnLst>
                        <p:par>
                          <p:cTn id="287" fill="hold" nodeType="afterGroup">
                            <p:stCondLst>
                              <p:cond delay="0"/>
                            </p:stCondLst>
                            <p:childTnLst>
                              <p:par>
                                <p:cTn id="288" presetID="26" presetClass="entr" presetSubtype="0" fill="hold" grpId="0" nodeType="clickEffect">
                                  <p:stCondLst>
                                    <p:cond delay="0"/>
                                  </p:stCondLst>
                                  <p:childTnLst>
                                    <p:set>
                                      <p:cBhvr>
                                        <p:cTn id="289" dur="1" fill="hold">
                                          <p:stCondLst>
                                            <p:cond delay="0"/>
                                          </p:stCondLst>
                                        </p:cTn>
                                        <p:tgtEl>
                                          <p:spTgt spid="23"/>
                                        </p:tgtEl>
                                        <p:attrNameLst>
                                          <p:attrName>style.visibility</p:attrName>
                                        </p:attrNameLst>
                                      </p:cBhvr>
                                      <p:to>
                                        <p:strVal val="visible"/>
                                      </p:to>
                                    </p:set>
                                    <p:animEffect transition="in" filter="wipe(down)">
                                      <p:cBhvr>
                                        <p:cTn id="290" dur="580">
                                          <p:stCondLst>
                                            <p:cond delay="0"/>
                                          </p:stCondLst>
                                        </p:cTn>
                                        <p:tgtEl>
                                          <p:spTgt spid="23"/>
                                        </p:tgtEl>
                                      </p:cBhvr>
                                    </p:animEffect>
                                    <p:anim calcmode="lin" valueType="num">
                                      <p:cBhvr>
                                        <p:cTn id="291"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92"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293"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294"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295"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296" dur="26">
                                          <p:stCondLst>
                                            <p:cond delay="650"/>
                                          </p:stCondLst>
                                        </p:cTn>
                                        <p:tgtEl>
                                          <p:spTgt spid="23"/>
                                        </p:tgtEl>
                                      </p:cBhvr>
                                      <p:to x="100000" y="60000"/>
                                    </p:animScale>
                                    <p:animScale>
                                      <p:cBhvr>
                                        <p:cTn id="297" dur="166" decel="50000">
                                          <p:stCondLst>
                                            <p:cond delay="676"/>
                                          </p:stCondLst>
                                        </p:cTn>
                                        <p:tgtEl>
                                          <p:spTgt spid="23"/>
                                        </p:tgtEl>
                                      </p:cBhvr>
                                      <p:to x="100000" y="100000"/>
                                    </p:animScale>
                                    <p:animScale>
                                      <p:cBhvr>
                                        <p:cTn id="298" dur="26">
                                          <p:stCondLst>
                                            <p:cond delay="1312"/>
                                          </p:stCondLst>
                                        </p:cTn>
                                        <p:tgtEl>
                                          <p:spTgt spid="23"/>
                                        </p:tgtEl>
                                      </p:cBhvr>
                                      <p:to x="100000" y="80000"/>
                                    </p:animScale>
                                    <p:animScale>
                                      <p:cBhvr>
                                        <p:cTn id="299" dur="166" decel="50000">
                                          <p:stCondLst>
                                            <p:cond delay="1338"/>
                                          </p:stCondLst>
                                        </p:cTn>
                                        <p:tgtEl>
                                          <p:spTgt spid="23"/>
                                        </p:tgtEl>
                                      </p:cBhvr>
                                      <p:to x="100000" y="100000"/>
                                    </p:animScale>
                                    <p:animScale>
                                      <p:cBhvr>
                                        <p:cTn id="300" dur="26">
                                          <p:stCondLst>
                                            <p:cond delay="1642"/>
                                          </p:stCondLst>
                                        </p:cTn>
                                        <p:tgtEl>
                                          <p:spTgt spid="23"/>
                                        </p:tgtEl>
                                      </p:cBhvr>
                                      <p:to x="100000" y="90000"/>
                                    </p:animScale>
                                    <p:animScale>
                                      <p:cBhvr>
                                        <p:cTn id="301" dur="166" decel="50000">
                                          <p:stCondLst>
                                            <p:cond delay="1668"/>
                                          </p:stCondLst>
                                        </p:cTn>
                                        <p:tgtEl>
                                          <p:spTgt spid="23"/>
                                        </p:tgtEl>
                                      </p:cBhvr>
                                      <p:to x="100000" y="100000"/>
                                    </p:animScale>
                                    <p:animScale>
                                      <p:cBhvr>
                                        <p:cTn id="302" dur="26">
                                          <p:stCondLst>
                                            <p:cond delay="1808"/>
                                          </p:stCondLst>
                                        </p:cTn>
                                        <p:tgtEl>
                                          <p:spTgt spid="23"/>
                                        </p:tgtEl>
                                      </p:cBhvr>
                                      <p:to x="100000" y="95000"/>
                                    </p:animScale>
                                    <p:animScale>
                                      <p:cBhvr>
                                        <p:cTn id="303" dur="166" decel="50000">
                                          <p:stCondLst>
                                            <p:cond delay="1834"/>
                                          </p:stCondLst>
                                        </p:cTn>
                                        <p:tgtEl>
                                          <p:spTgt spid="23"/>
                                        </p:tgtEl>
                                      </p:cBhvr>
                                      <p:to x="100000" y="100000"/>
                                    </p:animScale>
                                  </p:childTnLst>
                                </p:cTn>
                              </p:par>
                            </p:childTnLst>
                          </p:cTn>
                        </p:par>
                      </p:childTnLst>
                    </p:cTn>
                  </p:par>
                  <p:par>
                    <p:cTn id="304" fill="hold" nodeType="clickPar">
                      <p:stCondLst>
                        <p:cond delay="indefinite"/>
                      </p:stCondLst>
                      <p:childTnLst>
                        <p:par>
                          <p:cTn id="305" fill="hold" nodeType="afterGroup">
                            <p:stCondLst>
                              <p:cond delay="0"/>
                            </p:stCondLst>
                            <p:childTnLst>
                              <p:par>
                                <p:cTn id="306" presetID="26" presetClass="entr" presetSubtype="0" fill="hold" grpId="0" nodeType="clickEffect">
                                  <p:stCondLst>
                                    <p:cond delay="0"/>
                                  </p:stCondLst>
                                  <p:childTnLst>
                                    <p:set>
                                      <p:cBhvr>
                                        <p:cTn id="307" dur="1" fill="hold">
                                          <p:stCondLst>
                                            <p:cond delay="0"/>
                                          </p:stCondLst>
                                        </p:cTn>
                                        <p:tgtEl>
                                          <p:spTgt spid="24"/>
                                        </p:tgtEl>
                                        <p:attrNameLst>
                                          <p:attrName>style.visibility</p:attrName>
                                        </p:attrNameLst>
                                      </p:cBhvr>
                                      <p:to>
                                        <p:strVal val="visible"/>
                                      </p:to>
                                    </p:set>
                                    <p:animEffect transition="in" filter="wipe(down)">
                                      <p:cBhvr>
                                        <p:cTn id="308" dur="580">
                                          <p:stCondLst>
                                            <p:cond delay="0"/>
                                          </p:stCondLst>
                                        </p:cTn>
                                        <p:tgtEl>
                                          <p:spTgt spid="24"/>
                                        </p:tgtEl>
                                      </p:cBhvr>
                                    </p:animEffect>
                                    <p:anim calcmode="lin" valueType="num">
                                      <p:cBhvr>
                                        <p:cTn id="309"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10"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11"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312"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313"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314" dur="26">
                                          <p:stCondLst>
                                            <p:cond delay="650"/>
                                          </p:stCondLst>
                                        </p:cTn>
                                        <p:tgtEl>
                                          <p:spTgt spid="24"/>
                                        </p:tgtEl>
                                      </p:cBhvr>
                                      <p:to x="100000" y="60000"/>
                                    </p:animScale>
                                    <p:animScale>
                                      <p:cBhvr>
                                        <p:cTn id="315" dur="166" decel="50000">
                                          <p:stCondLst>
                                            <p:cond delay="676"/>
                                          </p:stCondLst>
                                        </p:cTn>
                                        <p:tgtEl>
                                          <p:spTgt spid="24"/>
                                        </p:tgtEl>
                                      </p:cBhvr>
                                      <p:to x="100000" y="100000"/>
                                    </p:animScale>
                                    <p:animScale>
                                      <p:cBhvr>
                                        <p:cTn id="316" dur="26">
                                          <p:stCondLst>
                                            <p:cond delay="1312"/>
                                          </p:stCondLst>
                                        </p:cTn>
                                        <p:tgtEl>
                                          <p:spTgt spid="24"/>
                                        </p:tgtEl>
                                      </p:cBhvr>
                                      <p:to x="100000" y="80000"/>
                                    </p:animScale>
                                    <p:animScale>
                                      <p:cBhvr>
                                        <p:cTn id="317" dur="166" decel="50000">
                                          <p:stCondLst>
                                            <p:cond delay="1338"/>
                                          </p:stCondLst>
                                        </p:cTn>
                                        <p:tgtEl>
                                          <p:spTgt spid="24"/>
                                        </p:tgtEl>
                                      </p:cBhvr>
                                      <p:to x="100000" y="100000"/>
                                    </p:animScale>
                                    <p:animScale>
                                      <p:cBhvr>
                                        <p:cTn id="318" dur="26">
                                          <p:stCondLst>
                                            <p:cond delay="1642"/>
                                          </p:stCondLst>
                                        </p:cTn>
                                        <p:tgtEl>
                                          <p:spTgt spid="24"/>
                                        </p:tgtEl>
                                      </p:cBhvr>
                                      <p:to x="100000" y="90000"/>
                                    </p:animScale>
                                    <p:animScale>
                                      <p:cBhvr>
                                        <p:cTn id="319" dur="166" decel="50000">
                                          <p:stCondLst>
                                            <p:cond delay="1668"/>
                                          </p:stCondLst>
                                        </p:cTn>
                                        <p:tgtEl>
                                          <p:spTgt spid="24"/>
                                        </p:tgtEl>
                                      </p:cBhvr>
                                      <p:to x="100000" y="100000"/>
                                    </p:animScale>
                                    <p:animScale>
                                      <p:cBhvr>
                                        <p:cTn id="320" dur="26">
                                          <p:stCondLst>
                                            <p:cond delay="1808"/>
                                          </p:stCondLst>
                                        </p:cTn>
                                        <p:tgtEl>
                                          <p:spTgt spid="24"/>
                                        </p:tgtEl>
                                      </p:cBhvr>
                                      <p:to x="100000" y="95000"/>
                                    </p:animScale>
                                    <p:animScale>
                                      <p:cBhvr>
                                        <p:cTn id="321" dur="166" decel="50000">
                                          <p:stCondLst>
                                            <p:cond delay="1834"/>
                                          </p:stCondLst>
                                        </p:cTn>
                                        <p:tgtEl>
                                          <p:spTgt spid="24"/>
                                        </p:tgtEl>
                                      </p:cBhvr>
                                      <p:to x="100000" y="100000"/>
                                    </p:animScale>
                                  </p:childTnLst>
                                </p:cTn>
                              </p:par>
                            </p:childTnLst>
                          </p:cTn>
                        </p:par>
                      </p:childTnLst>
                    </p:cTn>
                  </p:par>
                  <p:par>
                    <p:cTn id="322" fill="hold" nodeType="clickPar">
                      <p:stCondLst>
                        <p:cond delay="indefinite"/>
                      </p:stCondLst>
                      <p:childTnLst>
                        <p:par>
                          <p:cTn id="323" fill="hold" nodeType="afterGroup">
                            <p:stCondLst>
                              <p:cond delay="0"/>
                            </p:stCondLst>
                            <p:childTnLst>
                              <p:par>
                                <p:cTn id="324" presetID="26" presetClass="entr" presetSubtype="0" fill="hold" grpId="0" nodeType="clickEffect">
                                  <p:stCondLst>
                                    <p:cond delay="0"/>
                                  </p:stCondLst>
                                  <p:childTnLst>
                                    <p:set>
                                      <p:cBhvr>
                                        <p:cTn id="325" dur="1" fill="hold">
                                          <p:stCondLst>
                                            <p:cond delay="0"/>
                                          </p:stCondLst>
                                        </p:cTn>
                                        <p:tgtEl>
                                          <p:spTgt spid="25"/>
                                        </p:tgtEl>
                                        <p:attrNameLst>
                                          <p:attrName>style.visibility</p:attrName>
                                        </p:attrNameLst>
                                      </p:cBhvr>
                                      <p:to>
                                        <p:strVal val="visible"/>
                                      </p:to>
                                    </p:set>
                                    <p:animEffect transition="in" filter="wipe(down)">
                                      <p:cBhvr>
                                        <p:cTn id="326" dur="580">
                                          <p:stCondLst>
                                            <p:cond delay="0"/>
                                          </p:stCondLst>
                                        </p:cTn>
                                        <p:tgtEl>
                                          <p:spTgt spid="25"/>
                                        </p:tgtEl>
                                      </p:cBhvr>
                                    </p:animEffect>
                                    <p:anim calcmode="lin" valueType="num">
                                      <p:cBhvr>
                                        <p:cTn id="327"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328"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329"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330"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331"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332" dur="26">
                                          <p:stCondLst>
                                            <p:cond delay="650"/>
                                          </p:stCondLst>
                                        </p:cTn>
                                        <p:tgtEl>
                                          <p:spTgt spid="25"/>
                                        </p:tgtEl>
                                      </p:cBhvr>
                                      <p:to x="100000" y="60000"/>
                                    </p:animScale>
                                    <p:animScale>
                                      <p:cBhvr>
                                        <p:cTn id="333" dur="166" decel="50000">
                                          <p:stCondLst>
                                            <p:cond delay="676"/>
                                          </p:stCondLst>
                                        </p:cTn>
                                        <p:tgtEl>
                                          <p:spTgt spid="25"/>
                                        </p:tgtEl>
                                      </p:cBhvr>
                                      <p:to x="100000" y="100000"/>
                                    </p:animScale>
                                    <p:animScale>
                                      <p:cBhvr>
                                        <p:cTn id="334" dur="26">
                                          <p:stCondLst>
                                            <p:cond delay="1312"/>
                                          </p:stCondLst>
                                        </p:cTn>
                                        <p:tgtEl>
                                          <p:spTgt spid="25"/>
                                        </p:tgtEl>
                                      </p:cBhvr>
                                      <p:to x="100000" y="80000"/>
                                    </p:animScale>
                                    <p:animScale>
                                      <p:cBhvr>
                                        <p:cTn id="335" dur="166" decel="50000">
                                          <p:stCondLst>
                                            <p:cond delay="1338"/>
                                          </p:stCondLst>
                                        </p:cTn>
                                        <p:tgtEl>
                                          <p:spTgt spid="25"/>
                                        </p:tgtEl>
                                      </p:cBhvr>
                                      <p:to x="100000" y="100000"/>
                                    </p:animScale>
                                    <p:animScale>
                                      <p:cBhvr>
                                        <p:cTn id="336" dur="26">
                                          <p:stCondLst>
                                            <p:cond delay="1642"/>
                                          </p:stCondLst>
                                        </p:cTn>
                                        <p:tgtEl>
                                          <p:spTgt spid="25"/>
                                        </p:tgtEl>
                                      </p:cBhvr>
                                      <p:to x="100000" y="90000"/>
                                    </p:animScale>
                                    <p:animScale>
                                      <p:cBhvr>
                                        <p:cTn id="337" dur="166" decel="50000">
                                          <p:stCondLst>
                                            <p:cond delay="1668"/>
                                          </p:stCondLst>
                                        </p:cTn>
                                        <p:tgtEl>
                                          <p:spTgt spid="25"/>
                                        </p:tgtEl>
                                      </p:cBhvr>
                                      <p:to x="100000" y="100000"/>
                                    </p:animScale>
                                    <p:animScale>
                                      <p:cBhvr>
                                        <p:cTn id="338" dur="26">
                                          <p:stCondLst>
                                            <p:cond delay="1808"/>
                                          </p:stCondLst>
                                        </p:cTn>
                                        <p:tgtEl>
                                          <p:spTgt spid="25"/>
                                        </p:tgtEl>
                                      </p:cBhvr>
                                      <p:to x="100000" y="95000"/>
                                    </p:animScale>
                                    <p:animScale>
                                      <p:cBhvr>
                                        <p:cTn id="339" dur="166" decel="50000">
                                          <p:stCondLst>
                                            <p:cond delay="1834"/>
                                          </p:stCondLst>
                                        </p:cTn>
                                        <p:tgtEl>
                                          <p:spTgt spid="25"/>
                                        </p:tgtEl>
                                      </p:cBhvr>
                                      <p:to x="100000" y="100000"/>
                                    </p:animScale>
                                  </p:childTnLst>
                                </p:cTn>
                              </p:par>
                            </p:childTnLst>
                          </p:cTn>
                        </p:par>
                      </p:childTnLst>
                    </p:cTn>
                  </p:par>
                  <p:par>
                    <p:cTn id="340" fill="hold" nodeType="clickPar">
                      <p:stCondLst>
                        <p:cond delay="indefinite"/>
                      </p:stCondLst>
                      <p:childTnLst>
                        <p:par>
                          <p:cTn id="341" fill="hold" nodeType="afterGroup">
                            <p:stCondLst>
                              <p:cond delay="0"/>
                            </p:stCondLst>
                            <p:childTnLst>
                              <p:par>
                                <p:cTn id="342" presetID="26" presetClass="entr" presetSubtype="0" fill="hold" grpId="0" nodeType="clickEffect">
                                  <p:stCondLst>
                                    <p:cond delay="0"/>
                                  </p:stCondLst>
                                  <p:childTnLst>
                                    <p:set>
                                      <p:cBhvr>
                                        <p:cTn id="343" dur="1" fill="hold">
                                          <p:stCondLst>
                                            <p:cond delay="0"/>
                                          </p:stCondLst>
                                        </p:cTn>
                                        <p:tgtEl>
                                          <p:spTgt spid="26"/>
                                        </p:tgtEl>
                                        <p:attrNameLst>
                                          <p:attrName>style.visibility</p:attrName>
                                        </p:attrNameLst>
                                      </p:cBhvr>
                                      <p:to>
                                        <p:strVal val="visible"/>
                                      </p:to>
                                    </p:set>
                                    <p:animEffect transition="in" filter="wipe(down)">
                                      <p:cBhvr>
                                        <p:cTn id="344" dur="580">
                                          <p:stCondLst>
                                            <p:cond delay="0"/>
                                          </p:stCondLst>
                                        </p:cTn>
                                        <p:tgtEl>
                                          <p:spTgt spid="26"/>
                                        </p:tgtEl>
                                      </p:cBhvr>
                                    </p:animEffect>
                                    <p:anim calcmode="lin" valueType="num">
                                      <p:cBhvr>
                                        <p:cTn id="345"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346"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347"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348"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349"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350" dur="26">
                                          <p:stCondLst>
                                            <p:cond delay="650"/>
                                          </p:stCondLst>
                                        </p:cTn>
                                        <p:tgtEl>
                                          <p:spTgt spid="26"/>
                                        </p:tgtEl>
                                      </p:cBhvr>
                                      <p:to x="100000" y="60000"/>
                                    </p:animScale>
                                    <p:animScale>
                                      <p:cBhvr>
                                        <p:cTn id="351" dur="166" decel="50000">
                                          <p:stCondLst>
                                            <p:cond delay="676"/>
                                          </p:stCondLst>
                                        </p:cTn>
                                        <p:tgtEl>
                                          <p:spTgt spid="26"/>
                                        </p:tgtEl>
                                      </p:cBhvr>
                                      <p:to x="100000" y="100000"/>
                                    </p:animScale>
                                    <p:animScale>
                                      <p:cBhvr>
                                        <p:cTn id="352" dur="26">
                                          <p:stCondLst>
                                            <p:cond delay="1312"/>
                                          </p:stCondLst>
                                        </p:cTn>
                                        <p:tgtEl>
                                          <p:spTgt spid="26"/>
                                        </p:tgtEl>
                                      </p:cBhvr>
                                      <p:to x="100000" y="80000"/>
                                    </p:animScale>
                                    <p:animScale>
                                      <p:cBhvr>
                                        <p:cTn id="353" dur="166" decel="50000">
                                          <p:stCondLst>
                                            <p:cond delay="1338"/>
                                          </p:stCondLst>
                                        </p:cTn>
                                        <p:tgtEl>
                                          <p:spTgt spid="26"/>
                                        </p:tgtEl>
                                      </p:cBhvr>
                                      <p:to x="100000" y="100000"/>
                                    </p:animScale>
                                    <p:animScale>
                                      <p:cBhvr>
                                        <p:cTn id="354" dur="26">
                                          <p:stCondLst>
                                            <p:cond delay="1642"/>
                                          </p:stCondLst>
                                        </p:cTn>
                                        <p:tgtEl>
                                          <p:spTgt spid="26"/>
                                        </p:tgtEl>
                                      </p:cBhvr>
                                      <p:to x="100000" y="90000"/>
                                    </p:animScale>
                                    <p:animScale>
                                      <p:cBhvr>
                                        <p:cTn id="355" dur="166" decel="50000">
                                          <p:stCondLst>
                                            <p:cond delay="1668"/>
                                          </p:stCondLst>
                                        </p:cTn>
                                        <p:tgtEl>
                                          <p:spTgt spid="26"/>
                                        </p:tgtEl>
                                      </p:cBhvr>
                                      <p:to x="100000" y="100000"/>
                                    </p:animScale>
                                    <p:animScale>
                                      <p:cBhvr>
                                        <p:cTn id="356" dur="26">
                                          <p:stCondLst>
                                            <p:cond delay="1808"/>
                                          </p:stCondLst>
                                        </p:cTn>
                                        <p:tgtEl>
                                          <p:spTgt spid="26"/>
                                        </p:tgtEl>
                                      </p:cBhvr>
                                      <p:to x="100000" y="95000"/>
                                    </p:animScale>
                                    <p:animScale>
                                      <p:cBhvr>
                                        <p:cTn id="357" dur="166" decel="50000">
                                          <p:stCondLst>
                                            <p:cond delay="1834"/>
                                          </p:stCondLst>
                                        </p:cTn>
                                        <p:tgtEl>
                                          <p:spTgt spid="26"/>
                                        </p:tgtEl>
                                      </p:cBhvr>
                                      <p:to x="100000" y="100000"/>
                                    </p:animScale>
                                  </p:childTnLst>
                                </p:cTn>
                              </p:par>
                            </p:childTnLst>
                          </p:cTn>
                        </p:par>
                      </p:childTnLst>
                    </p:cTn>
                  </p:par>
                  <p:par>
                    <p:cTn id="358" fill="hold" nodeType="clickPar">
                      <p:stCondLst>
                        <p:cond delay="indefinite"/>
                      </p:stCondLst>
                      <p:childTnLst>
                        <p:par>
                          <p:cTn id="359" fill="hold" nodeType="afterGroup">
                            <p:stCondLst>
                              <p:cond delay="0"/>
                            </p:stCondLst>
                            <p:childTnLst>
                              <p:par>
                                <p:cTn id="360" presetID="26" presetClass="entr" presetSubtype="0" fill="hold" grpId="0" nodeType="clickEffect">
                                  <p:stCondLst>
                                    <p:cond delay="0"/>
                                  </p:stCondLst>
                                  <p:childTnLst>
                                    <p:set>
                                      <p:cBhvr>
                                        <p:cTn id="361" dur="1" fill="hold">
                                          <p:stCondLst>
                                            <p:cond delay="0"/>
                                          </p:stCondLst>
                                        </p:cTn>
                                        <p:tgtEl>
                                          <p:spTgt spid="27"/>
                                        </p:tgtEl>
                                        <p:attrNameLst>
                                          <p:attrName>style.visibility</p:attrName>
                                        </p:attrNameLst>
                                      </p:cBhvr>
                                      <p:to>
                                        <p:strVal val="visible"/>
                                      </p:to>
                                    </p:set>
                                    <p:animEffect transition="in" filter="wipe(down)">
                                      <p:cBhvr>
                                        <p:cTn id="362" dur="580">
                                          <p:stCondLst>
                                            <p:cond delay="0"/>
                                          </p:stCondLst>
                                        </p:cTn>
                                        <p:tgtEl>
                                          <p:spTgt spid="27"/>
                                        </p:tgtEl>
                                      </p:cBhvr>
                                    </p:animEffect>
                                    <p:anim calcmode="lin" valueType="num">
                                      <p:cBhvr>
                                        <p:cTn id="363"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364"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365"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366"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367"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368" dur="26">
                                          <p:stCondLst>
                                            <p:cond delay="650"/>
                                          </p:stCondLst>
                                        </p:cTn>
                                        <p:tgtEl>
                                          <p:spTgt spid="27"/>
                                        </p:tgtEl>
                                      </p:cBhvr>
                                      <p:to x="100000" y="60000"/>
                                    </p:animScale>
                                    <p:animScale>
                                      <p:cBhvr>
                                        <p:cTn id="369" dur="166" decel="50000">
                                          <p:stCondLst>
                                            <p:cond delay="676"/>
                                          </p:stCondLst>
                                        </p:cTn>
                                        <p:tgtEl>
                                          <p:spTgt spid="27"/>
                                        </p:tgtEl>
                                      </p:cBhvr>
                                      <p:to x="100000" y="100000"/>
                                    </p:animScale>
                                    <p:animScale>
                                      <p:cBhvr>
                                        <p:cTn id="370" dur="26">
                                          <p:stCondLst>
                                            <p:cond delay="1312"/>
                                          </p:stCondLst>
                                        </p:cTn>
                                        <p:tgtEl>
                                          <p:spTgt spid="27"/>
                                        </p:tgtEl>
                                      </p:cBhvr>
                                      <p:to x="100000" y="80000"/>
                                    </p:animScale>
                                    <p:animScale>
                                      <p:cBhvr>
                                        <p:cTn id="371" dur="166" decel="50000">
                                          <p:stCondLst>
                                            <p:cond delay="1338"/>
                                          </p:stCondLst>
                                        </p:cTn>
                                        <p:tgtEl>
                                          <p:spTgt spid="27"/>
                                        </p:tgtEl>
                                      </p:cBhvr>
                                      <p:to x="100000" y="100000"/>
                                    </p:animScale>
                                    <p:animScale>
                                      <p:cBhvr>
                                        <p:cTn id="372" dur="26">
                                          <p:stCondLst>
                                            <p:cond delay="1642"/>
                                          </p:stCondLst>
                                        </p:cTn>
                                        <p:tgtEl>
                                          <p:spTgt spid="27"/>
                                        </p:tgtEl>
                                      </p:cBhvr>
                                      <p:to x="100000" y="90000"/>
                                    </p:animScale>
                                    <p:animScale>
                                      <p:cBhvr>
                                        <p:cTn id="373" dur="166" decel="50000">
                                          <p:stCondLst>
                                            <p:cond delay="1668"/>
                                          </p:stCondLst>
                                        </p:cTn>
                                        <p:tgtEl>
                                          <p:spTgt spid="27"/>
                                        </p:tgtEl>
                                      </p:cBhvr>
                                      <p:to x="100000" y="100000"/>
                                    </p:animScale>
                                    <p:animScale>
                                      <p:cBhvr>
                                        <p:cTn id="374" dur="26">
                                          <p:stCondLst>
                                            <p:cond delay="1808"/>
                                          </p:stCondLst>
                                        </p:cTn>
                                        <p:tgtEl>
                                          <p:spTgt spid="27"/>
                                        </p:tgtEl>
                                      </p:cBhvr>
                                      <p:to x="100000" y="95000"/>
                                    </p:animScale>
                                    <p:animScale>
                                      <p:cBhvr>
                                        <p:cTn id="375" dur="166" decel="50000">
                                          <p:stCondLst>
                                            <p:cond delay="1834"/>
                                          </p:stCondLst>
                                        </p:cTn>
                                        <p:tgtEl>
                                          <p:spTgt spid="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457172" y="457188"/>
            <a:ext cx="8229657" cy="84582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字词检测</a:t>
            </a:r>
          </a:p>
        </p:txBody>
      </p:sp>
      <p:sp>
        <p:nvSpPr>
          <p:cNvPr id="5" name="文本框 4"/>
          <p:cNvSpPr txBox="1"/>
          <p:nvPr/>
        </p:nvSpPr>
        <p:spPr>
          <a:xfrm>
            <a:off x="457200" y="1897380"/>
            <a:ext cx="8486775" cy="228346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20000"/>
              </a:lnSpc>
              <a:spcBef>
                <a:spcPct val="0"/>
              </a:spcBef>
              <a:spcAft>
                <a:spcPts val="800"/>
              </a:spcAft>
              <a:buFont typeface="Wingdings" panose="05000000000000000000" charset="0"/>
            </a:pPr>
            <a:r>
              <a:rPr lang="zh-CN"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聚精会神：</a:t>
            </a:r>
            <a:r>
              <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原指君臣协力，集思广益。后形容精神高度集中。</a:t>
            </a:r>
            <a:endParaRPr lang="zh-CN" sz="24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lang="zh-CN"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筋疲力尽：</a:t>
            </a:r>
            <a:r>
              <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形容非常疲乏，一点力气也没有了。</a:t>
            </a:r>
            <a:endPar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lang="zh-CN"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天翻地覆：</a:t>
            </a:r>
            <a:r>
              <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形容变化巨大。也形容闹得很凶。</a:t>
            </a:r>
            <a:endPar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lang="zh-CN"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不偏不倚：</a:t>
            </a:r>
            <a:r>
              <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不偏向任何一方。表示中立或公正。</a:t>
            </a:r>
            <a:endPar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lang="zh-CN"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摇头晃脑：</a:t>
            </a:r>
            <a:r>
              <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脑袋摇来摇去。形容自己感觉很有乐趣或自己认为很不差的样子。</a:t>
            </a:r>
            <a:endParaRPr lang="zh-CN" sz="2400" b="1" spc="120">
              <a:ln w="3175">
                <a:noFill/>
                <a:prstDash val="dash"/>
              </a:ln>
              <a:solidFill>
                <a:srgbClr val="FF0000"/>
              </a:solidFill>
              <a:latin typeface="微软雅黑" panose="020B0503020204020204" charset="-122"/>
              <a:ea typeface="微软雅黑"/>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457172" y="457188"/>
            <a:ext cx="8229657" cy="84582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字词检测</a:t>
            </a:r>
          </a:p>
        </p:txBody>
      </p:sp>
      <p:sp>
        <p:nvSpPr>
          <p:cNvPr id="5" name="文本框 4"/>
          <p:cNvSpPr txBox="1"/>
          <p:nvPr/>
        </p:nvSpPr>
        <p:spPr>
          <a:xfrm>
            <a:off x="457200" y="1379855"/>
            <a:ext cx="8486775" cy="311467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20000"/>
              </a:lnSpc>
              <a:spcBef>
                <a:spcPct val="0"/>
              </a:spcBef>
              <a:spcAft>
                <a:spcPts val="800"/>
              </a:spcAft>
              <a:buFont typeface="Wingdings" panose="05000000000000000000" charset="0"/>
            </a:pPr>
            <a:r>
              <a:rPr lang="zh-CN"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出人头地：</a:t>
            </a:r>
            <a:r>
              <a:rPr lang="zh-CN" sz="2400" b="1" spc="120">
                <a:ln w="3175">
                  <a:noFill/>
                  <a:prstDash val="dash"/>
                </a:ln>
                <a:latin typeface="微软雅黑" panose="020B0503020204020204" charset="-122"/>
                <a:ea typeface="微软雅黑" panose="020B0503020204020204" charset="-122"/>
                <a:cs typeface="微软雅黑" panose="020B0503020204020204" charset="-122"/>
                <a:sym typeface="+mn-ea"/>
              </a:rPr>
              <a:t>指高人一等。形容德才超众或成就突出。</a:t>
            </a:r>
            <a:endParaRPr lang="zh-CN" sz="2400" b="1" spc="120">
              <a:ln w="3175">
                <a:noFill/>
                <a:prstDash val="dash"/>
              </a:ln>
              <a:latin typeface="微软雅黑" panose="020B0503020204020204" charset="-122"/>
              <a:ea typeface="微软雅黑"/>
              <a:cs typeface="微软雅黑" panose="020B0503020204020204" charset="-122"/>
              <a:sym typeface="+mn-ea"/>
            </a:endParaRPr>
          </a:p>
          <a:p>
            <a:pPr lvl="0" indent="-285750" algn="l" fontAlgn="ctr">
              <a:lnSpc>
                <a:spcPct val="120000"/>
              </a:lnSpc>
              <a:spcBef>
                <a:spcPct val="0"/>
              </a:spcBef>
              <a:spcAft>
                <a:spcPts val="800"/>
              </a:spcAft>
              <a:buFont typeface="Wingdings" panose="05000000000000000000" charset="0"/>
            </a:pPr>
            <a:r>
              <a:rPr lang="zh-CN"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嘁嘁喳喳：</a:t>
            </a:r>
            <a:r>
              <a:rPr lang="zh-CN" sz="2400" b="1" spc="120">
                <a:ln w="3175">
                  <a:noFill/>
                  <a:prstDash val="dash"/>
                </a:ln>
                <a:latin typeface="微软雅黑" panose="020B0503020204020204" charset="-122"/>
                <a:ea typeface="微软雅黑" panose="020B0503020204020204" charset="-122"/>
                <a:cs typeface="微软雅黑" panose="020B0503020204020204" charset="-122"/>
                <a:sym typeface="+mn-ea"/>
              </a:rPr>
              <a:t>qīqīchāchā低声议论，搬弄是非。</a:t>
            </a:r>
          </a:p>
          <a:p>
            <a:pPr lvl="0" indent="-285750" algn="l" fontAlgn="ctr">
              <a:lnSpc>
                <a:spcPct val="120000"/>
              </a:lnSpc>
              <a:spcBef>
                <a:spcPct val="0"/>
              </a:spcBef>
              <a:spcAft>
                <a:spcPts val="800"/>
              </a:spcAft>
              <a:buFont typeface="Wingdings" panose="05000000000000000000" charset="0"/>
            </a:pPr>
            <a:r>
              <a:rPr lang="zh-CN"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不计其数：</a:t>
            </a:r>
            <a:r>
              <a:rPr lang="zh-CN" sz="2400" b="1" spc="120">
                <a:ln w="3175">
                  <a:noFill/>
                  <a:prstDash val="dash"/>
                </a:ln>
                <a:latin typeface="微软雅黑" panose="020B0503020204020204" charset="-122"/>
                <a:ea typeface="微软雅黑" panose="020B0503020204020204" charset="-122"/>
                <a:cs typeface="微软雅黑" panose="020B0503020204020204" charset="-122"/>
                <a:sym typeface="+mn-ea"/>
              </a:rPr>
              <a:t>没法计算数目。形容很多。</a:t>
            </a:r>
          </a:p>
          <a:p>
            <a:pPr lvl="0" indent="-285750" algn="l" fontAlgn="ctr">
              <a:lnSpc>
                <a:spcPct val="120000"/>
              </a:lnSpc>
              <a:spcBef>
                <a:spcPct val="0"/>
              </a:spcBef>
              <a:spcAft>
                <a:spcPts val="800"/>
              </a:spcAft>
              <a:buFont typeface="Wingdings" panose="05000000000000000000" charset="0"/>
            </a:pPr>
            <a:r>
              <a:rPr lang="zh-CN"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兵荒马乱：</a:t>
            </a:r>
            <a:r>
              <a:rPr lang="zh-CN" sz="2400" b="1" spc="120">
                <a:ln w="3175">
                  <a:noFill/>
                  <a:prstDash val="dash"/>
                </a:ln>
                <a:latin typeface="微软雅黑" panose="020B0503020204020204" charset="-122"/>
                <a:ea typeface="微软雅黑" panose="020B0503020204020204" charset="-122"/>
                <a:cs typeface="微软雅黑" panose="020B0503020204020204" charset="-122"/>
                <a:sym typeface="+mn-ea"/>
              </a:rPr>
              <a:t>指社会秩序不安定。形容战争期间社会混乱不安的景象。</a:t>
            </a:r>
          </a:p>
          <a:p>
            <a:pPr lvl="0" indent="-285750" algn="l" fontAlgn="ctr">
              <a:lnSpc>
                <a:spcPct val="120000"/>
              </a:lnSpc>
              <a:spcBef>
                <a:spcPct val="0"/>
              </a:spcBef>
              <a:spcAft>
                <a:spcPts val="800"/>
              </a:spcAft>
              <a:buFont typeface="Wingdings" panose="05000000000000000000" charset="0"/>
            </a:pPr>
            <a:r>
              <a:rPr lang="zh-CN"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八仙过海：</a:t>
            </a:r>
            <a:r>
              <a:rPr lang="zh-CN" sz="2400" b="1" spc="120">
                <a:ln w="3175">
                  <a:noFill/>
                  <a:prstDash val="dash"/>
                </a:ln>
                <a:latin typeface="微软雅黑" panose="020B0503020204020204" charset="-122"/>
                <a:ea typeface="微软雅黑" panose="020B0503020204020204" charset="-122"/>
                <a:cs typeface="微软雅黑" panose="020B0503020204020204" charset="-122"/>
                <a:sym typeface="+mn-ea"/>
              </a:rPr>
              <a:t>比喻那些依靠自己的特别能力而创造奇迹的事。</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534670" y="1201420"/>
            <a:ext cx="852170" cy="2446655"/>
          </a:xfrm>
        </p:spPr>
        <p:txBody>
          <a:bodyPr>
            <a:normAutofit/>
          </a:bodyPr>
          <a:lstStyle/>
          <a:p>
            <a:r>
              <a:rPr lang="zh-CN" altLang="en-US" b="1"/>
              <a:t>秦</a:t>
            </a:r>
            <a:br>
              <a:rPr lang="zh-CN" altLang="en-US" b="1"/>
            </a:br>
            <a:r>
              <a:rPr lang="zh-CN" altLang="en-US" b="1"/>
              <a:t/>
            </a:r>
            <a:br>
              <a:rPr lang="zh-CN" altLang="en-US" b="1"/>
            </a:br>
            <a:r>
              <a:rPr lang="zh-CN" altLang="en-US" b="1"/>
              <a:t>腔</a:t>
            </a:r>
          </a:p>
        </p:txBody>
      </p:sp>
      <p:sp>
        <p:nvSpPr>
          <p:cNvPr id="3" name="副标题 2"/>
          <p:cNvSpPr>
            <a:spLocks noGrp="1"/>
          </p:cNvSpPr>
          <p:nvPr>
            <p:ph type="subTitle" idx="1"/>
            <p:custDataLst>
              <p:tags r:id="rId3"/>
            </p:custDataLst>
          </p:nvPr>
        </p:nvSpPr>
        <p:spPr>
          <a:xfrm>
            <a:off x="1386840" y="179070"/>
            <a:ext cx="1844040" cy="966470"/>
          </a:xfrm>
          <a:solidFill>
            <a:schemeClr val="accent2"/>
          </a:solidFill>
        </p:spPr>
        <p:txBody>
          <a:bodyPr>
            <a:noAutofit/>
          </a:bodyPr>
          <a:lstStyle/>
          <a:p>
            <a:r>
              <a:rPr lang="zh-CN" altLang="en-US" sz="2400" b="1"/>
              <a:t>秦腔生成地</a:t>
            </a:r>
          </a:p>
          <a:p>
            <a:r>
              <a:rPr lang="zh-CN" altLang="en-US" sz="2400" b="1"/>
              <a:t>域及其特点</a:t>
            </a:r>
          </a:p>
        </p:txBody>
      </p:sp>
      <p:sp>
        <p:nvSpPr>
          <p:cNvPr id="4" name="副标题 2"/>
          <p:cNvSpPr>
            <a:spLocks noGrp="1"/>
          </p:cNvSpPr>
          <p:nvPr>
            <p:custDataLst>
              <p:tags r:id="rId4"/>
            </p:custDataLst>
          </p:nvPr>
        </p:nvSpPr>
        <p:spPr>
          <a:xfrm>
            <a:off x="1351915" y="2303145"/>
            <a:ext cx="1844040" cy="823595"/>
          </a:xfrm>
          <a:prstGeom prst="rect">
            <a:avLst/>
          </a:prstGeom>
          <a:solidFill>
            <a:schemeClr val="accent2"/>
          </a:solidFill>
        </p:spPr>
        <p:txBody>
          <a:bodyPr vert="horz" lIns="67500" tIns="35100" rIns="67500" bIns="35100" rtlCol="0"/>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b="1">
                <a:solidFill>
                  <a:schemeClr val="tx1"/>
                </a:solidFill>
              </a:rPr>
              <a:t>秦腔生成特殊文化习俗</a:t>
            </a:r>
          </a:p>
        </p:txBody>
      </p:sp>
      <p:sp>
        <p:nvSpPr>
          <p:cNvPr id="5" name="副标题 2"/>
          <p:cNvSpPr>
            <a:spLocks noGrp="1"/>
          </p:cNvSpPr>
          <p:nvPr>
            <p:custDataLst>
              <p:tags r:id="rId5"/>
            </p:custDataLst>
          </p:nvPr>
        </p:nvSpPr>
        <p:spPr>
          <a:xfrm>
            <a:off x="1316990" y="4205605"/>
            <a:ext cx="1913890" cy="937895"/>
          </a:xfrm>
          <a:prstGeom prst="rect">
            <a:avLst/>
          </a:prstGeom>
          <a:solidFill>
            <a:schemeClr val="accent2"/>
          </a:solidFill>
        </p:spPr>
        <p:txBody>
          <a:bodyPr vert="horz" lIns="67500" tIns="35100" rIns="67500" bIns="35100" rtlCol="0">
            <a:noAutofit/>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b="1">
                <a:solidFill>
                  <a:schemeClr val="tx1"/>
                </a:solidFill>
              </a:rPr>
              <a:t>总结全文三秦密不可分</a:t>
            </a:r>
          </a:p>
        </p:txBody>
      </p:sp>
      <p:sp>
        <p:nvSpPr>
          <p:cNvPr id="6" name="副标题 2"/>
          <p:cNvSpPr>
            <a:spLocks noGrp="1"/>
          </p:cNvSpPr>
          <p:nvPr>
            <p:custDataLst>
              <p:tags r:id="rId6"/>
            </p:custDataLst>
          </p:nvPr>
        </p:nvSpPr>
        <p:spPr>
          <a:xfrm>
            <a:off x="3373755" y="19050"/>
            <a:ext cx="3644900" cy="405130"/>
          </a:xfrm>
          <a:prstGeom prst="rect">
            <a:avLst/>
          </a:prstGeom>
          <a:solidFill>
            <a:srgbClr val="D8E3A9"/>
          </a:solidFill>
        </p:spPr>
        <p:txBody>
          <a:bodyPr vert="horz" lIns="67500" tIns="35100" rIns="67500" bIns="35100" rtlCol="0">
            <a:normAutofit/>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秦腔的生成地域</a:t>
            </a:r>
          </a:p>
        </p:txBody>
      </p:sp>
      <p:sp>
        <p:nvSpPr>
          <p:cNvPr id="7" name="副标题 2"/>
          <p:cNvSpPr>
            <a:spLocks noGrp="1"/>
          </p:cNvSpPr>
          <p:nvPr>
            <p:custDataLst>
              <p:tags r:id="rId7"/>
            </p:custDataLst>
          </p:nvPr>
        </p:nvSpPr>
        <p:spPr>
          <a:xfrm>
            <a:off x="3373755" y="459740"/>
            <a:ext cx="3644900" cy="405130"/>
          </a:xfrm>
          <a:prstGeom prst="rect">
            <a:avLst/>
          </a:prstGeom>
          <a:solidFill>
            <a:srgbClr val="D8E3A9"/>
          </a:solidFill>
        </p:spPr>
        <p:txBody>
          <a:bodyPr vert="horz" lIns="67500" tIns="35100" rIns="67500" bIns="35100" rtlCol="0">
            <a:normAutofit/>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秦腔与情感表达</a:t>
            </a:r>
          </a:p>
        </p:txBody>
      </p:sp>
      <p:sp>
        <p:nvSpPr>
          <p:cNvPr id="8" name="副标题 2"/>
          <p:cNvSpPr>
            <a:spLocks noGrp="1"/>
          </p:cNvSpPr>
          <p:nvPr>
            <p:custDataLst>
              <p:tags r:id="rId8"/>
            </p:custDataLst>
          </p:nvPr>
        </p:nvSpPr>
        <p:spPr>
          <a:xfrm>
            <a:off x="3373755" y="934085"/>
            <a:ext cx="3645535" cy="405130"/>
          </a:xfrm>
          <a:prstGeom prst="rect">
            <a:avLst/>
          </a:prstGeom>
          <a:solidFill>
            <a:srgbClr val="D8E3A9"/>
          </a:solidFill>
        </p:spPr>
        <p:txBody>
          <a:bodyPr vert="horz" lIns="67500" tIns="35100" rIns="67500" bIns="35100" rtlCol="0">
            <a:normAutofit/>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文化底蕴及冲击力</a:t>
            </a:r>
          </a:p>
        </p:txBody>
      </p:sp>
      <p:sp>
        <p:nvSpPr>
          <p:cNvPr id="9" name="文本框 8"/>
          <p:cNvSpPr txBox="1"/>
          <p:nvPr>
            <p:custDataLst>
              <p:tags r:id="rId9"/>
            </p:custDataLst>
          </p:nvPr>
        </p:nvSpPr>
        <p:spPr>
          <a:xfrm>
            <a:off x="0" y="19050"/>
            <a:ext cx="743585" cy="2816225"/>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文</a:t>
            </a:r>
          </a:p>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章</a:t>
            </a:r>
          </a:p>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结</a:t>
            </a:r>
          </a:p>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构</a:t>
            </a:r>
          </a:p>
        </p:txBody>
      </p:sp>
      <p:sp>
        <p:nvSpPr>
          <p:cNvPr id="10" name="副标题 2"/>
          <p:cNvSpPr>
            <a:spLocks noGrp="1"/>
          </p:cNvSpPr>
          <p:nvPr>
            <p:custDataLst>
              <p:tags r:id="rId10"/>
            </p:custDataLst>
          </p:nvPr>
        </p:nvSpPr>
        <p:spPr>
          <a:xfrm>
            <a:off x="3373755" y="1426210"/>
            <a:ext cx="3644900" cy="405130"/>
          </a:xfrm>
          <a:prstGeom prst="rect">
            <a:avLst/>
          </a:prstGeom>
          <a:solidFill>
            <a:srgbClr val="D6A16D"/>
          </a:solidFill>
        </p:spPr>
        <p:txBody>
          <a:bodyPr vert="horz" lIns="67500" tIns="35100" rIns="67500" bIns="35100" rtlCol="0">
            <a:normAutofit fontScale="90000"/>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排演的热情：男女老幼，乐此不疲</a:t>
            </a:r>
          </a:p>
        </p:txBody>
      </p:sp>
      <p:sp>
        <p:nvSpPr>
          <p:cNvPr id="11" name="副标题 2"/>
          <p:cNvSpPr>
            <a:spLocks noGrp="1"/>
          </p:cNvSpPr>
          <p:nvPr>
            <p:custDataLst>
              <p:tags r:id="rId11"/>
            </p:custDataLst>
          </p:nvPr>
        </p:nvSpPr>
        <p:spPr>
          <a:xfrm>
            <a:off x="3373755" y="1898015"/>
            <a:ext cx="3644900" cy="405130"/>
          </a:xfrm>
          <a:prstGeom prst="rect">
            <a:avLst/>
          </a:prstGeom>
          <a:solidFill>
            <a:srgbClr val="D6A16D"/>
          </a:solidFill>
        </p:spPr>
        <p:txBody>
          <a:bodyPr vert="horz" lIns="67500" tIns="35100" rIns="67500" bIns="35100" rtlCol="0">
            <a:normAutofit fontScale="90000"/>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演出的前奏：观众期待，热闹非凡</a:t>
            </a:r>
          </a:p>
        </p:txBody>
      </p:sp>
      <p:sp>
        <p:nvSpPr>
          <p:cNvPr id="12" name="副标题 2"/>
          <p:cNvSpPr>
            <a:spLocks noGrp="1"/>
          </p:cNvSpPr>
          <p:nvPr>
            <p:custDataLst>
              <p:tags r:id="rId12"/>
            </p:custDataLst>
          </p:nvPr>
        </p:nvSpPr>
        <p:spPr>
          <a:xfrm>
            <a:off x="3373755" y="2836545"/>
            <a:ext cx="3645535" cy="405130"/>
          </a:xfrm>
          <a:prstGeom prst="rect">
            <a:avLst/>
          </a:prstGeom>
          <a:solidFill>
            <a:srgbClr val="D6A16D"/>
          </a:solidFill>
        </p:spPr>
        <p:txBody>
          <a:bodyPr vert="horz" lIns="67500" tIns="35100" rIns="67500" bIns="35100" rtlCol="0">
            <a:normAutofit fontScale="90000"/>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观众的痴迷：兴致如一，各得其乐</a:t>
            </a:r>
          </a:p>
        </p:txBody>
      </p:sp>
      <p:sp>
        <p:nvSpPr>
          <p:cNvPr id="13" name="副标题 2"/>
          <p:cNvSpPr>
            <a:spLocks noGrp="1"/>
          </p:cNvSpPr>
          <p:nvPr>
            <p:custDataLst>
              <p:tags r:id="rId13"/>
            </p:custDataLst>
          </p:nvPr>
        </p:nvSpPr>
        <p:spPr>
          <a:xfrm>
            <a:off x="3373755" y="2369185"/>
            <a:ext cx="3644900" cy="405130"/>
          </a:xfrm>
          <a:prstGeom prst="rect">
            <a:avLst/>
          </a:prstGeom>
          <a:solidFill>
            <a:srgbClr val="D6A16D"/>
          </a:solidFill>
        </p:spPr>
        <p:txBody>
          <a:bodyPr vert="horz" lIns="67500" tIns="35100" rIns="67500" bIns="35100" rtlCol="0">
            <a:normAutofit fontScale="90000"/>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演出的精彩：技艺精妙，观众动情</a:t>
            </a:r>
          </a:p>
        </p:txBody>
      </p:sp>
      <p:sp>
        <p:nvSpPr>
          <p:cNvPr id="14" name="副标题 2"/>
          <p:cNvSpPr>
            <a:spLocks noGrp="1"/>
          </p:cNvSpPr>
          <p:nvPr>
            <p:custDataLst>
              <p:tags r:id="rId14"/>
            </p:custDataLst>
          </p:nvPr>
        </p:nvSpPr>
        <p:spPr>
          <a:xfrm>
            <a:off x="3373755" y="3321050"/>
            <a:ext cx="3645535" cy="405130"/>
          </a:xfrm>
          <a:prstGeom prst="rect">
            <a:avLst/>
          </a:prstGeom>
          <a:solidFill>
            <a:srgbClr val="D6A16D"/>
          </a:solidFill>
        </p:spPr>
        <p:txBody>
          <a:bodyPr vert="horz" lIns="67500" tIns="35100" rIns="67500" bIns="35100" rtlCol="0">
            <a:normAutofit/>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演出的悲喜：几家欢乐几家愁</a:t>
            </a:r>
          </a:p>
        </p:txBody>
      </p:sp>
      <p:sp>
        <p:nvSpPr>
          <p:cNvPr id="15" name="副标题 2"/>
          <p:cNvSpPr>
            <a:spLocks noGrp="1"/>
          </p:cNvSpPr>
          <p:nvPr>
            <p:custDataLst>
              <p:tags r:id="rId15"/>
            </p:custDataLst>
          </p:nvPr>
        </p:nvSpPr>
        <p:spPr>
          <a:xfrm>
            <a:off x="3373755" y="3811905"/>
            <a:ext cx="3645535" cy="405130"/>
          </a:xfrm>
          <a:prstGeom prst="rect">
            <a:avLst/>
          </a:prstGeom>
          <a:solidFill>
            <a:srgbClr val="D6A16D"/>
          </a:solidFill>
        </p:spPr>
        <p:txBody>
          <a:bodyPr vert="horz" lIns="67500" tIns="35100" rIns="67500" bIns="35100" rtlCol="0">
            <a:normAutofit/>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秦腔的神圣崇高地位</a:t>
            </a:r>
          </a:p>
        </p:txBody>
      </p:sp>
      <p:sp>
        <p:nvSpPr>
          <p:cNvPr id="16" name="副标题 2"/>
          <p:cNvSpPr>
            <a:spLocks noGrp="1"/>
          </p:cNvSpPr>
          <p:nvPr>
            <p:custDataLst>
              <p:tags r:id="rId16"/>
            </p:custDataLst>
          </p:nvPr>
        </p:nvSpPr>
        <p:spPr>
          <a:xfrm>
            <a:off x="3373755" y="4275455"/>
            <a:ext cx="3645535" cy="405130"/>
          </a:xfrm>
          <a:prstGeom prst="rect">
            <a:avLst/>
          </a:prstGeom>
          <a:solidFill>
            <a:srgbClr val="F0E1C0"/>
          </a:solidFill>
        </p:spPr>
        <p:txBody>
          <a:bodyPr vert="horz" lIns="67500" tIns="35100" rIns="67500" bIns="35100" rtlCol="0">
            <a:normAutofit/>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秦腔是真善美的艺术</a:t>
            </a:r>
          </a:p>
        </p:txBody>
      </p:sp>
      <p:sp>
        <p:nvSpPr>
          <p:cNvPr id="17" name="副标题 2"/>
          <p:cNvSpPr>
            <a:spLocks noGrp="1"/>
          </p:cNvSpPr>
          <p:nvPr>
            <p:custDataLst>
              <p:tags r:id="rId17"/>
            </p:custDataLst>
          </p:nvPr>
        </p:nvSpPr>
        <p:spPr>
          <a:xfrm>
            <a:off x="3373755" y="4738370"/>
            <a:ext cx="3645535" cy="405130"/>
          </a:xfrm>
          <a:prstGeom prst="rect">
            <a:avLst/>
          </a:prstGeom>
          <a:solidFill>
            <a:srgbClr val="F0E1C0"/>
          </a:solidFill>
        </p:spPr>
        <p:txBody>
          <a:bodyPr vert="horz" lIns="67500" tIns="35100" rIns="67500" bIns="35100" rtlCol="0">
            <a:normAutofit/>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秦川、秦腔、秦人融为一体</a:t>
            </a:r>
          </a:p>
        </p:txBody>
      </p:sp>
      <p:sp>
        <p:nvSpPr>
          <p:cNvPr id="18" name="副标题 2"/>
          <p:cNvSpPr>
            <a:spLocks noGrp="1"/>
          </p:cNvSpPr>
          <p:nvPr>
            <p:custDataLst>
              <p:tags r:id="rId18"/>
            </p:custDataLst>
          </p:nvPr>
        </p:nvSpPr>
        <p:spPr>
          <a:xfrm>
            <a:off x="7018655" y="179070"/>
            <a:ext cx="1844040" cy="966470"/>
          </a:xfrm>
          <a:solidFill>
            <a:schemeClr val="accent2"/>
          </a:solidFill>
        </p:spPr>
        <p:txBody>
          <a:bodyPr lIns="90000" tIns="46800" rIns="90000" bIns="46800">
            <a:noAutofit/>
          </a:bodyPr>
          <a:lstStyle>
            <a:lvl1pPr marL="0" indent="0" algn="ctr" defTabSz="650240" rtl="0" eaLnBrk="1" latinLnBrk="0" hangingPunct="1">
              <a:lnSpc>
                <a:spcPct val="110000"/>
              </a:lnSpc>
              <a:spcBef>
                <a:spcPts val="710"/>
              </a:spcBef>
              <a:buFont typeface="Arial" panose="020B0604020202020204" pitchFamily="34" charset="0"/>
              <a:buNone/>
              <a:defRPr sz="1800" kern="1200" spc="200">
                <a:solidFill>
                  <a:schemeClr val="tx1"/>
                </a:solidFill>
                <a:uFillTx/>
                <a:latin typeface="+mn-lt"/>
                <a:ea typeface="+mn-ea"/>
                <a:cs typeface="+mn-cs"/>
              </a:defRPr>
            </a:lvl1pPr>
            <a:lvl2pPr marL="342900" indent="0" algn="ctr" defTabSz="650240" rtl="0" eaLnBrk="1" latinLnBrk="0" hangingPunct="1">
              <a:lnSpc>
                <a:spcPct val="90000"/>
              </a:lnSpc>
              <a:spcBef>
                <a:spcPts val="355"/>
              </a:spcBef>
              <a:buFont typeface="Arial" panose="020B0604020202020204" pitchFamily="34" charset="0"/>
              <a:buNone/>
              <a:defRPr sz="1500" kern="1200">
                <a:solidFill>
                  <a:schemeClr val="tx1"/>
                </a:solidFill>
                <a:latin typeface="+mn-lt"/>
                <a:ea typeface="+mn-ea"/>
                <a:cs typeface="+mn-cs"/>
              </a:defRPr>
            </a:lvl2pPr>
            <a:lvl3pPr marL="685800" indent="0" algn="ctr" defTabSz="650240" rtl="0" eaLnBrk="1" latinLnBrk="0" hangingPunct="1">
              <a:lnSpc>
                <a:spcPct val="90000"/>
              </a:lnSpc>
              <a:spcBef>
                <a:spcPts val="355"/>
              </a:spcBef>
              <a:buFont typeface="Arial" panose="020B0604020202020204" pitchFamily="34" charset="0"/>
              <a:buNone/>
              <a:defRPr sz="1350" kern="1200">
                <a:solidFill>
                  <a:schemeClr val="tx1"/>
                </a:solidFill>
                <a:latin typeface="+mn-lt"/>
                <a:ea typeface="+mn-ea"/>
                <a:cs typeface="+mn-cs"/>
              </a:defRPr>
            </a:lvl3pPr>
            <a:lvl4pPr marL="10287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4pPr>
            <a:lvl5pPr marL="13716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5pPr>
            <a:lvl6pPr marL="17145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6pPr>
            <a:lvl7pPr marL="20574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7pPr>
            <a:lvl8pPr marL="24003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8pPr>
            <a:lvl9pPr marL="27432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9pPr>
          </a:lstStyle>
          <a:p>
            <a:r>
              <a:rPr lang="zh-CN" altLang="en-US" sz="2400" b="1"/>
              <a:t>高亢宏大</a:t>
            </a:r>
          </a:p>
          <a:p>
            <a:r>
              <a:rPr lang="zh-CN" altLang="en-US" sz="2400" b="1"/>
              <a:t>震颤人心</a:t>
            </a:r>
          </a:p>
        </p:txBody>
      </p:sp>
      <p:sp>
        <p:nvSpPr>
          <p:cNvPr id="19" name="副标题 2"/>
          <p:cNvSpPr>
            <a:spLocks noGrp="1"/>
          </p:cNvSpPr>
          <p:nvPr>
            <p:custDataLst>
              <p:tags r:id="rId19"/>
            </p:custDataLst>
          </p:nvPr>
        </p:nvSpPr>
        <p:spPr>
          <a:xfrm>
            <a:off x="7098030" y="2484120"/>
            <a:ext cx="1844040" cy="642620"/>
          </a:xfrm>
          <a:solidFill>
            <a:schemeClr val="accent2"/>
          </a:solidFill>
        </p:spPr>
        <p:txBody>
          <a:bodyPr lIns="90000" tIns="46800" rIns="90000" bIns="46800">
            <a:noAutofit/>
          </a:bodyPr>
          <a:lstStyle>
            <a:lvl1pPr marL="0" indent="0" algn="ctr" defTabSz="650240" rtl="0" eaLnBrk="1" latinLnBrk="0" hangingPunct="1">
              <a:lnSpc>
                <a:spcPct val="110000"/>
              </a:lnSpc>
              <a:spcBef>
                <a:spcPts val="710"/>
              </a:spcBef>
              <a:buFont typeface="Arial" panose="020B0604020202020204" pitchFamily="34" charset="0"/>
              <a:buNone/>
              <a:defRPr sz="1800" kern="1200" spc="200">
                <a:solidFill>
                  <a:schemeClr val="tx1"/>
                </a:solidFill>
                <a:uFillTx/>
                <a:latin typeface="+mn-lt"/>
                <a:ea typeface="+mn-ea"/>
                <a:cs typeface="+mn-cs"/>
              </a:defRPr>
            </a:lvl1pPr>
            <a:lvl2pPr marL="342900" indent="0" algn="ctr" defTabSz="650240" rtl="0" eaLnBrk="1" latinLnBrk="0" hangingPunct="1">
              <a:lnSpc>
                <a:spcPct val="90000"/>
              </a:lnSpc>
              <a:spcBef>
                <a:spcPts val="355"/>
              </a:spcBef>
              <a:buFont typeface="Arial" panose="020B0604020202020204" pitchFamily="34" charset="0"/>
              <a:buNone/>
              <a:defRPr sz="1500" kern="1200">
                <a:solidFill>
                  <a:schemeClr val="tx1"/>
                </a:solidFill>
                <a:latin typeface="+mn-lt"/>
                <a:ea typeface="+mn-ea"/>
                <a:cs typeface="+mn-cs"/>
              </a:defRPr>
            </a:lvl2pPr>
            <a:lvl3pPr marL="685800" indent="0" algn="ctr" defTabSz="650240" rtl="0" eaLnBrk="1" latinLnBrk="0" hangingPunct="1">
              <a:lnSpc>
                <a:spcPct val="90000"/>
              </a:lnSpc>
              <a:spcBef>
                <a:spcPts val="355"/>
              </a:spcBef>
              <a:buFont typeface="Arial" panose="020B0604020202020204" pitchFamily="34" charset="0"/>
              <a:buNone/>
              <a:defRPr sz="1350" kern="1200">
                <a:solidFill>
                  <a:schemeClr val="tx1"/>
                </a:solidFill>
                <a:latin typeface="+mn-lt"/>
                <a:ea typeface="+mn-ea"/>
                <a:cs typeface="+mn-cs"/>
              </a:defRPr>
            </a:lvl3pPr>
            <a:lvl4pPr marL="10287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4pPr>
            <a:lvl5pPr marL="13716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5pPr>
            <a:lvl6pPr marL="17145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6pPr>
            <a:lvl7pPr marL="20574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7pPr>
            <a:lvl8pPr marL="24003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8pPr>
            <a:lvl9pPr marL="27432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9pPr>
          </a:lstStyle>
          <a:p>
            <a:r>
              <a:rPr lang="zh-CN" altLang="en-US" sz="2400" b="1"/>
              <a:t>喜爱与痴迷</a:t>
            </a:r>
          </a:p>
        </p:txBody>
      </p:sp>
      <p:sp>
        <p:nvSpPr>
          <p:cNvPr id="20" name="副标题 2"/>
          <p:cNvSpPr>
            <a:spLocks noGrp="1"/>
          </p:cNvSpPr>
          <p:nvPr>
            <p:custDataLst>
              <p:tags r:id="rId20"/>
            </p:custDataLst>
          </p:nvPr>
        </p:nvSpPr>
        <p:spPr>
          <a:xfrm>
            <a:off x="7098030" y="4177030"/>
            <a:ext cx="1844040" cy="966470"/>
          </a:xfrm>
          <a:solidFill>
            <a:schemeClr val="accent2"/>
          </a:solidFill>
        </p:spPr>
        <p:txBody>
          <a:bodyPr lIns="90000" tIns="46800" rIns="90000" bIns="46800">
            <a:noAutofit/>
          </a:bodyPr>
          <a:lstStyle>
            <a:lvl1pPr marL="0" indent="0" algn="ctr" defTabSz="650240" rtl="0" eaLnBrk="1" latinLnBrk="0" hangingPunct="1">
              <a:lnSpc>
                <a:spcPct val="110000"/>
              </a:lnSpc>
              <a:spcBef>
                <a:spcPts val="710"/>
              </a:spcBef>
              <a:buFont typeface="Arial" panose="020B0604020202020204" pitchFamily="34" charset="0"/>
              <a:buNone/>
              <a:defRPr sz="1800" kern="1200" spc="200">
                <a:solidFill>
                  <a:schemeClr val="tx1"/>
                </a:solidFill>
                <a:uFillTx/>
                <a:latin typeface="+mn-lt"/>
                <a:ea typeface="+mn-ea"/>
                <a:cs typeface="+mn-cs"/>
              </a:defRPr>
            </a:lvl1pPr>
            <a:lvl2pPr marL="342900" indent="0" algn="ctr" defTabSz="650240" rtl="0" eaLnBrk="1" latinLnBrk="0" hangingPunct="1">
              <a:lnSpc>
                <a:spcPct val="90000"/>
              </a:lnSpc>
              <a:spcBef>
                <a:spcPts val="355"/>
              </a:spcBef>
              <a:buFont typeface="Arial" panose="020B0604020202020204" pitchFamily="34" charset="0"/>
              <a:buNone/>
              <a:defRPr sz="1500" kern="1200">
                <a:solidFill>
                  <a:schemeClr val="tx1"/>
                </a:solidFill>
                <a:latin typeface="+mn-lt"/>
                <a:ea typeface="+mn-ea"/>
                <a:cs typeface="+mn-cs"/>
              </a:defRPr>
            </a:lvl2pPr>
            <a:lvl3pPr marL="685800" indent="0" algn="ctr" defTabSz="650240" rtl="0" eaLnBrk="1" latinLnBrk="0" hangingPunct="1">
              <a:lnSpc>
                <a:spcPct val="90000"/>
              </a:lnSpc>
              <a:spcBef>
                <a:spcPts val="355"/>
              </a:spcBef>
              <a:buFont typeface="Arial" panose="020B0604020202020204" pitchFamily="34" charset="0"/>
              <a:buNone/>
              <a:defRPr sz="1350" kern="1200">
                <a:solidFill>
                  <a:schemeClr val="tx1"/>
                </a:solidFill>
                <a:latin typeface="+mn-lt"/>
                <a:ea typeface="+mn-ea"/>
                <a:cs typeface="+mn-cs"/>
              </a:defRPr>
            </a:lvl3pPr>
            <a:lvl4pPr marL="10287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4pPr>
            <a:lvl5pPr marL="13716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5pPr>
            <a:lvl6pPr marL="17145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6pPr>
            <a:lvl7pPr marL="20574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7pPr>
            <a:lvl8pPr marL="24003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8pPr>
            <a:lvl9pPr marL="27432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9pPr>
          </a:lstStyle>
          <a:p>
            <a:r>
              <a:rPr lang="zh-CN" altLang="en-US" sz="2400" b="1"/>
              <a:t>表现真善美</a:t>
            </a:r>
          </a:p>
          <a:p>
            <a:r>
              <a:rPr lang="zh-CN" altLang="en-US" sz="2400" b="1"/>
              <a:t>承喜怒哀乐</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amond(in)">
                                      <p:cBhvr>
                                        <p:cTn id="15" dur="2000"/>
                                        <p:tgtEl>
                                          <p:spTgt spid="2"/>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3">
                                            <p:bg/>
                                          </p:spTgt>
                                        </p:tgtEl>
                                        <p:attrNameLst>
                                          <p:attrName>style.visibility</p:attrName>
                                        </p:attrNameLst>
                                      </p:cBhvr>
                                      <p:to>
                                        <p:strVal val="visible"/>
                                      </p:to>
                                    </p:set>
                                    <p:animEffect transition="in" filter="diamond(in)">
                                      <p:cBhvr>
                                        <p:cTn id="20" dur="2000"/>
                                        <p:tgtEl>
                                          <p:spTgt spid="3">
                                            <p:bg/>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diamond(in)">
                                      <p:cBhvr>
                                        <p:cTn id="25" dur="2000"/>
                                        <p:tgtEl>
                                          <p:spTgt spid="3">
                                            <p:txEl>
                                              <p:pRg st="0" end="0"/>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diamond(in)">
                                      <p:cBhvr>
                                        <p:cTn id="30" dur="2000"/>
                                        <p:tgtEl>
                                          <p:spTgt spid="3">
                                            <p:txEl>
                                              <p:pRg st="1" end="1"/>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circle(in)">
                                      <p:cBhvr>
                                        <p:cTn id="35" dur="2000"/>
                                        <p:tgtEl>
                                          <p:spTgt spid="6"/>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circle(in)">
                                      <p:cBhvr>
                                        <p:cTn id="40" dur="2000"/>
                                        <p:tgtEl>
                                          <p:spTgt spid="7"/>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6" presetClass="entr" presetSubtype="16"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circle(in)">
                                      <p:cBhvr>
                                        <p:cTn id="45" dur="2000"/>
                                        <p:tgtEl>
                                          <p:spTgt spid="8"/>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20" presetClass="entr" presetSubtype="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edge">
                                      <p:cBhvr>
                                        <p:cTn id="50" dur="2000"/>
                                        <p:tgtEl>
                                          <p:spTgt spid="18"/>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8" presetClass="entr" presetSubtype="16"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diamond(in)">
                                      <p:cBhvr>
                                        <p:cTn id="55" dur="2000"/>
                                        <p:tgtEl>
                                          <p:spTgt spid="4"/>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6" presetClass="entr" presetSubtype="16"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circle(in)">
                                      <p:cBhvr>
                                        <p:cTn id="60" dur="2000"/>
                                        <p:tgtEl>
                                          <p:spTgt spid="10"/>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6" presetClass="entr" presetSubtype="16" fill="hold" grpId="0" nodeType="click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circle(in)">
                                      <p:cBhvr>
                                        <p:cTn id="65" dur="2000"/>
                                        <p:tgtEl>
                                          <p:spTgt spid="11"/>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6" presetClass="entr" presetSubtype="16"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circle(in)">
                                      <p:cBhvr>
                                        <p:cTn id="70" dur="2000"/>
                                        <p:tgtEl>
                                          <p:spTgt spid="13"/>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6" presetClass="entr" presetSubtype="16"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circle(in)">
                                      <p:cBhvr>
                                        <p:cTn id="75" dur="2000"/>
                                        <p:tgtEl>
                                          <p:spTgt spid="12"/>
                                        </p:tgtEl>
                                      </p:cBhvr>
                                    </p:animEffect>
                                  </p:childTnLst>
                                </p:cTn>
                              </p:par>
                            </p:childTnLst>
                          </p:cTn>
                        </p:par>
                      </p:childTnLst>
                    </p:cTn>
                  </p:par>
                  <p:par>
                    <p:cTn id="76" fill="hold" nodeType="clickPar">
                      <p:stCondLst>
                        <p:cond delay="indefinite"/>
                      </p:stCondLst>
                      <p:childTnLst>
                        <p:par>
                          <p:cTn id="77" fill="hold" nodeType="afterGroup">
                            <p:stCondLst>
                              <p:cond delay="0"/>
                            </p:stCondLst>
                            <p:childTnLst>
                              <p:par>
                                <p:cTn id="78" presetID="6" presetClass="entr" presetSubtype="16" fill="hold" grpId="0" nodeType="click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circle(in)">
                                      <p:cBhvr>
                                        <p:cTn id="80" dur="2000"/>
                                        <p:tgtEl>
                                          <p:spTgt spid="14"/>
                                        </p:tgtEl>
                                      </p:cBhvr>
                                    </p:animEffect>
                                  </p:childTnLst>
                                </p:cTn>
                              </p:par>
                            </p:childTnLst>
                          </p:cTn>
                        </p:par>
                      </p:childTnLst>
                    </p:cTn>
                  </p:par>
                  <p:par>
                    <p:cTn id="81" fill="hold" nodeType="clickPar">
                      <p:stCondLst>
                        <p:cond delay="indefinite"/>
                      </p:stCondLst>
                      <p:childTnLst>
                        <p:par>
                          <p:cTn id="82" fill="hold" nodeType="afterGroup">
                            <p:stCondLst>
                              <p:cond delay="0"/>
                            </p:stCondLst>
                            <p:childTnLst>
                              <p:par>
                                <p:cTn id="83" presetID="6" presetClass="entr" presetSubtype="16" fill="hold" grpId="0" nodeType="click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circle(in)">
                                      <p:cBhvr>
                                        <p:cTn id="85" dur="2000"/>
                                        <p:tgtEl>
                                          <p:spTgt spid="15"/>
                                        </p:tgtEl>
                                      </p:cBhvr>
                                    </p:animEffect>
                                  </p:childTnLst>
                                </p:cTn>
                              </p:par>
                            </p:childTnLst>
                          </p:cTn>
                        </p:par>
                      </p:childTnLst>
                    </p:cTn>
                  </p:par>
                  <p:par>
                    <p:cTn id="86" fill="hold" nodeType="clickPar">
                      <p:stCondLst>
                        <p:cond delay="indefinite"/>
                      </p:stCondLst>
                      <p:childTnLst>
                        <p:par>
                          <p:cTn id="87" fill="hold" nodeType="afterGroup">
                            <p:stCondLst>
                              <p:cond delay="0"/>
                            </p:stCondLst>
                            <p:childTnLst>
                              <p:par>
                                <p:cTn id="88" presetID="20" presetClass="entr" presetSubtype="0" fill="hold" grpId="0" nodeType="click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edge">
                                      <p:cBhvr>
                                        <p:cTn id="90" dur="2000"/>
                                        <p:tgtEl>
                                          <p:spTgt spid="19"/>
                                        </p:tgtEl>
                                      </p:cBhvr>
                                    </p:animEffect>
                                  </p:childTnLst>
                                </p:cTn>
                              </p:par>
                            </p:childTnLst>
                          </p:cTn>
                        </p:par>
                      </p:childTnLst>
                    </p:cTn>
                  </p:par>
                  <p:par>
                    <p:cTn id="91" fill="hold" nodeType="clickPar">
                      <p:stCondLst>
                        <p:cond delay="indefinite"/>
                      </p:stCondLst>
                      <p:childTnLst>
                        <p:par>
                          <p:cTn id="92" fill="hold" nodeType="afterGroup">
                            <p:stCondLst>
                              <p:cond delay="0"/>
                            </p:stCondLst>
                            <p:childTnLst>
                              <p:par>
                                <p:cTn id="93" presetID="8" presetClass="entr" presetSubtype="16" fill="hold" grpId="0" nodeType="clickEffect">
                                  <p:stCondLst>
                                    <p:cond delay="0"/>
                                  </p:stCondLst>
                                  <p:childTnLst>
                                    <p:set>
                                      <p:cBhvr>
                                        <p:cTn id="94" dur="1" fill="hold">
                                          <p:stCondLst>
                                            <p:cond delay="0"/>
                                          </p:stCondLst>
                                        </p:cTn>
                                        <p:tgtEl>
                                          <p:spTgt spid="5"/>
                                        </p:tgtEl>
                                        <p:attrNameLst>
                                          <p:attrName>style.visibility</p:attrName>
                                        </p:attrNameLst>
                                      </p:cBhvr>
                                      <p:to>
                                        <p:strVal val="visible"/>
                                      </p:to>
                                    </p:set>
                                    <p:animEffect transition="in" filter="diamond(in)">
                                      <p:cBhvr>
                                        <p:cTn id="95" dur="2000"/>
                                        <p:tgtEl>
                                          <p:spTgt spid="5"/>
                                        </p:tgtEl>
                                      </p:cBhvr>
                                    </p:animEffect>
                                  </p:childTnLst>
                                </p:cTn>
                              </p:par>
                            </p:childTnLst>
                          </p:cTn>
                        </p:par>
                      </p:childTnLst>
                    </p:cTn>
                  </p:par>
                  <p:par>
                    <p:cTn id="96" fill="hold" nodeType="clickPar">
                      <p:stCondLst>
                        <p:cond delay="indefinite"/>
                      </p:stCondLst>
                      <p:childTnLst>
                        <p:par>
                          <p:cTn id="97" fill="hold" nodeType="afterGroup">
                            <p:stCondLst>
                              <p:cond delay="0"/>
                            </p:stCondLst>
                            <p:childTnLst>
                              <p:par>
                                <p:cTn id="98" presetID="6" presetClass="entr" presetSubtype="16" fill="hold" grpId="0" nodeType="click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circle(in)">
                                      <p:cBhvr>
                                        <p:cTn id="100" dur="2000"/>
                                        <p:tgtEl>
                                          <p:spTgt spid="16"/>
                                        </p:tgtEl>
                                      </p:cBhvr>
                                    </p:animEffect>
                                  </p:childTnLst>
                                </p:cTn>
                              </p:par>
                            </p:childTnLst>
                          </p:cTn>
                        </p:par>
                      </p:childTnLst>
                    </p:cTn>
                  </p:par>
                  <p:par>
                    <p:cTn id="101" fill="hold" nodeType="clickPar">
                      <p:stCondLst>
                        <p:cond delay="indefinite"/>
                      </p:stCondLst>
                      <p:childTnLst>
                        <p:par>
                          <p:cTn id="102" fill="hold" nodeType="afterGroup">
                            <p:stCondLst>
                              <p:cond delay="0"/>
                            </p:stCondLst>
                            <p:childTnLst>
                              <p:par>
                                <p:cTn id="103" presetID="6" presetClass="entr" presetSubtype="16" fill="hold" grpId="0" nodeType="click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circle(in)">
                                      <p:cBhvr>
                                        <p:cTn id="105" dur="2000"/>
                                        <p:tgtEl>
                                          <p:spTgt spid="17"/>
                                        </p:tgtEl>
                                      </p:cBhvr>
                                    </p:animEffect>
                                  </p:childTnLst>
                                </p:cTn>
                              </p:par>
                            </p:childTnLst>
                          </p:cTn>
                        </p:par>
                      </p:childTnLst>
                    </p:cTn>
                  </p:par>
                  <p:par>
                    <p:cTn id="106" fill="hold" nodeType="clickPar">
                      <p:stCondLst>
                        <p:cond delay="indefinite"/>
                      </p:stCondLst>
                      <p:childTnLst>
                        <p:par>
                          <p:cTn id="107" fill="hold" nodeType="afterGroup">
                            <p:stCondLst>
                              <p:cond delay="0"/>
                            </p:stCondLst>
                            <p:childTnLst>
                              <p:par>
                                <p:cTn id="108" presetID="20" presetClass="entr" presetSubtype="0" fill="hold" grpId="0" nodeType="click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edge">
                                      <p:cBhvr>
                                        <p:cTn id="110"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animBg="1"/>
      <p:bldP spid="4" grpId="0" animBg="1"/>
      <p:bldP spid="5" grpId="0" animBg="1"/>
      <p:bldP spid="6" grpId="0" animBg="1"/>
      <p:bldP spid="7" grpId="0" animBg="1"/>
      <p:bldP spid="8" grpId="0" animBg="1"/>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2"/>
            </p:custDataLst>
          </p:nvPr>
        </p:nvSpPr>
        <p:spPr>
          <a:xfrm>
            <a:off x="514350" y="51435"/>
            <a:ext cx="3429635" cy="10922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文章结构</a:t>
            </a:r>
          </a:p>
        </p:txBody>
      </p:sp>
      <p:sp>
        <p:nvSpPr>
          <p:cNvPr id="5" name="矩形 4"/>
          <p:cNvSpPr/>
          <p:nvPr/>
        </p:nvSpPr>
        <p:spPr>
          <a:xfrm>
            <a:off x="619760" y="1143635"/>
            <a:ext cx="7825105" cy="1934210"/>
          </a:xfrm>
          <a:prstGeom prst="rect">
            <a:avLst/>
          </a:prstGeom>
        </p:spPr>
        <p:txBody>
          <a:bodyPr vert="horz" wrap="square" lIns="90000" tIns="46800" rIns="90000" bIns="46800" rtlCol="0">
            <a:noAutofit/>
          </a:bodyPr>
          <a:lstStyle/>
          <a:p>
            <a:pPr lvl="0" algn="l" defTabSz="650240" fontAlgn="auto">
              <a:lnSpc>
                <a:spcPct val="150000"/>
              </a:lnSpc>
              <a:spcBef>
                <a:spcPts val="700"/>
              </a:spcBef>
            </a:pPr>
            <a:r>
              <a:rPr lang="zh-CN" altLang="en-US" sz="2400" b="1" spc="200">
                <a:uFillTx/>
                <a:latin typeface="+mn-lt"/>
                <a:ea typeface="+mn-ea"/>
                <a:sym typeface="+mn-ea"/>
              </a:rPr>
              <a:t>第一部分（1-3）：通过比较道出秦腔高亢宏大的特点，指出它的生成与风土人情密不可分。 </a:t>
            </a:r>
            <a:endParaRPr lang="zh-CN" altLang="en-US" sz="2400" b="1"/>
          </a:p>
          <a:p>
            <a:pPr lvl="0" algn="l" defTabSz="650240" fontAlgn="auto">
              <a:lnSpc>
                <a:spcPct val="150000"/>
              </a:lnSpc>
              <a:spcBef>
                <a:spcPts val="700"/>
              </a:spcBef>
            </a:pPr>
            <a:r>
              <a:rPr lang="zh-CN" altLang="en-US" sz="2400" b="1" spc="200">
                <a:uFillTx/>
                <a:latin typeface="+mn-lt"/>
                <a:ea typeface="+mn-ea"/>
                <a:sym typeface="+mn-ea"/>
              </a:rPr>
              <a:t>第二部分(4-9)：神情毕现地表现了秦人对秦腔的喜爱与痴迷。 </a:t>
            </a:r>
            <a:endParaRPr lang="zh-CN" altLang="en-US" sz="2400" b="1"/>
          </a:p>
          <a:p>
            <a:pPr lvl="0" algn="l" defTabSz="650240" fontAlgn="auto">
              <a:lnSpc>
                <a:spcPct val="150000"/>
              </a:lnSpc>
              <a:spcBef>
                <a:spcPts val="700"/>
              </a:spcBef>
            </a:pPr>
            <a:r>
              <a:rPr lang="zh-CN" altLang="en-US" sz="2400" b="1" spc="200">
                <a:uFillTx/>
                <a:latin typeface="+mn-lt"/>
                <a:ea typeface="+mn-ea"/>
                <a:sym typeface="+mn-ea"/>
              </a:rPr>
              <a:t>第三部分(10)：总结全文，强调只有也只有秦腔才能承载起秦人的喜怒哀乐。</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457172" y="457110"/>
            <a:ext cx="8229657" cy="1085269"/>
          </a:xfrm>
          <a:prstGeom prst="rect">
            <a:avLst/>
          </a:prstGeom>
          <a:noFill/>
        </p:spPr>
        <p:txBody>
          <a:bodyPr wrap="square" lIns="47625" tIns="19050" rIns="47625" bIns="19050" rtlCol="0" anchor="t" anchorCtr="0">
            <a:normAutofit/>
          </a:bodyPr>
          <a:lstStyle/>
          <a:p>
            <a:pPr marL="0" indent="0" algn="l">
              <a:lnSpc>
                <a:spcPct val="100000"/>
              </a:lnSpc>
              <a:spcBef>
                <a:spcPct val="0"/>
              </a:spcBef>
              <a:spcAft>
                <a:spcPct val="0"/>
              </a:spcAft>
              <a:buSzTx/>
              <a:buNone/>
            </a:pPr>
            <a:r>
              <a:rPr lang="zh-CN" altLang="en-US" sz="3200" b="1" spc="160">
                <a:solidFill>
                  <a:schemeClr val="dk1"/>
                </a:solidFill>
                <a:latin typeface="微软雅黑" panose="020B0503020204020204" charset="-122"/>
                <a:ea typeface="微软雅黑" panose="020B0503020204020204" charset="-122"/>
              </a:rPr>
              <a:t>从文中来看，秦地、秦人、秦腔的特点各是什么？他们之间有着怎样的联系？</a:t>
            </a:r>
            <a:endParaRPr lang="zh-CN" altLang="en-US" sz="3200" b="1" spc="160">
              <a:solidFill>
                <a:schemeClr val="dk1"/>
              </a:solidFill>
              <a:latin typeface="微软雅黑" panose="020B0503020204020204" charset="-122"/>
              <a:ea typeface="微软雅黑"/>
            </a:endParaRPr>
          </a:p>
        </p:txBody>
      </p:sp>
      <p:sp>
        <p:nvSpPr>
          <p:cNvPr id="6" name="矩形 11"/>
          <p:cNvSpPr/>
          <p:nvPr>
            <p:custDataLst>
              <p:tags r:id="rId3"/>
            </p:custDataLst>
          </p:nvPr>
        </p:nvSpPr>
        <p:spPr>
          <a:xfrm>
            <a:off x="569595" y="1954530"/>
            <a:ext cx="8116570" cy="2568575"/>
          </a:xfrm>
          <a:prstGeom prst="rect">
            <a:avLst/>
          </a:prstGeom>
          <a:no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350">
              <a:solidFill>
                <a:schemeClr val="lt1"/>
              </a:solidFill>
              <a:latin typeface="微软雅黑" panose="020B0503020204020204" charset="-122"/>
              <a:ea typeface="微软雅黑"/>
              <a:sym typeface="+mn-ea"/>
            </a:endParaRPr>
          </a:p>
        </p:txBody>
      </p:sp>
      <p:sp>
        <p:nvSpPr>
          <p:cNvPr id="5" name="文本框 4"/>
          <p:cNvSpPr txBox="1"/>
          <p:nvPr/>
        </p:nvSpPr>
        <p:spPr>
          <a:xfrm>
            <a:off x="848360" y="2133600"/>
            <a:ext cx="7723505" cy="224790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20000"/>
              </a:lnSpc>
              <a:spcBef>
                <a:spcPct val="0"/>
              </a:spcBef>
              <a:spcAft>
                <a:spcPts val="800"/>
              </a:spcAft>
              <a:buFont typeface="Wingdings" panose="05000000000000000000" charset="0"/>
            </a:pPr>
            <a:r>
              <a:rPr lang="zh-CN" altLang="en-US"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秦地</a:t>
            </a: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：八百里秦川，辽阔厚重，广漠旷远。</a:t>
            </a:r>
            <a:endParaRPr lang="zh-CN" altLang="en-US" sz="24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lang="zh-CN" altLang="en-US"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秦人</a:t>
            </a: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：民性敦厚、直率，勤劳质朴，能吃大苦，敢爱敢恨，能享大乐。</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lang="zh-CN" altLang="en-US"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秦腔</a:t>
            </a: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：大喊大叫，高亢激越，雄浑奔放，具有极强的震撼力和感染力。</a:t>
            </a:r>
            <a:endParaRPr lang="zh-CN" altLang="en-US" sz="24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animBg="1"/>
      <p:bldP spid="5"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457172" y="457110"/>
            <a:ext cx="8229657" cy="1085269"/>
          </a:xfrm>
          <a:prstGeom prst="rect">
            <a:avLst/>
          </a:prstGeom>
          <a:noFill/>
        </p:spPr>
        <p:txBody>
          <a:bodyPr wrap="square" lIns="47625" tIns="19050" rIns="47625" bIns="19050" rtlCol="0" anchor="t" anchorCtr="0">
            <a:normAutofit/>
          </a:bodyPr>
          <a:lstStyle/>
          <a:p>
            <a:pPr marL="0" indent="0" algn="l">
              <a:lnSpc>
                <a:spcPct val="100000"/>
              </a:lnSpc>
              <a:spcBef>
                <a:spcPct val="0"/>
              </a:spcBef>
              <a:spcAft>
                <a:spcPct val="0"/>
              </a:spcAft>
              <a:buSzTx/>
              <a:buNone/>
            </a:pPr>
            <a:r>
              <a:rPr lang="zh-CN" altLang="en-US" sz="3200" b="1" spc="160">
                <a:solidFill>
                  <a:schemeClr val="dk1"/>
                </a:solidFill>
                <a:latin typeface="微软雅黑" panose="020B0503020204020204" charset="-122"/>
                <a:ea typeface="微软雅黑" panose="020B0503020204020204" charset="-122"/>
              </a:rPr>
              <a:t>从文中来看，秦地、秦人、秦腔的特点各是什么？他们之间有着怎样的联系？</a:t>
            </a:r>
          </a:p>
        </p:txBody>
      </p:sp>
      <p:sp>
        <p:nvSpPr>
          <p:cNvPr id="6" name="矩形 11"/>
          <p:cNvSpPr/>
          <p:nvPr>
            <p:custDataLst>
              <p:tags r:id="rId3"/>
            </p:custDataLst>
          </p:nvPr>
        </p:nvSpPr>
        <p:spPr>
          <a:xfrm>
            <a:off x="569595" y="1478280"/>
            <a:ext cx="8116570" cy="3558540"/>
          </a:xfrm>
          <a:prstGeom prst="rect">
            <a:avLst/>
          </a:prstGeom>
          <a:no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350">
              <a:solidFill>
                <a:schemeClr val="lt1"/>
              </a:solidFill>
              <a:latin typeface="微软雅黑" panose="020B0503020204020204" charset="-122"/>
              <a:ea typeface="微软雅黑" panose="020B0503020204020204" charset="-122"/>
              <a:sym typeface="+mn-ea"/>
            </a:endParaRPr>
          </a:p>
        </p:txBody>
      </p:sp>
      <p:sp>
        <p:nvSpPr>
          <p:cNvPr id="5" name="文本框 4"/>
          <p:cNvSpPr txBox="1"/>
          <p:nvPr/>
        </p:nvSpPr>
        <p:spPr>
          <a:xfrm>
            <a:off x="734695" y="1542415"/>
            <a:ext cx="7837170" cy="330581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20000"/>
              </a:lnSpc>
              <a:spcBef>
                <a:spcPct val="0"/>
              </a:spcBef>
              <a:spcAft>
                <a:spcPts val="800"/>
              </a:spcAft>
              <a:buFont typeface="Wingdings" panose="05000000000000000000" charset="0"/>
            </a:pPr>
            <a:r>
              <a:rPr lang="zh-CN" altLang="en-US" sz="20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他们之间的关系：</a:t>
            </a:r>
            <a:endParaRPr lang="zh-CN" altLang="en-US" sz="20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mn-ea"/>
            </a:endParaRPr>
          </a:p>
          <a:p>
            <a:pPr lvl="0" indent="-285750" algn="l" fontAlgn="ctr">
              <a:lnSpc>
                <a:spcPct val="120000"/>
              </a:lnSpc>
              <a:spcBef>
                <a:spcPct val="0"/>
              </a:spcBef>
              <a:spcAft>
                <a:spcPts val="800"/>
              </a:spcAft>
              <a:buFont typeface="Wingdings" panose="05000000000000000000" charset="0"/>
            </a:pPr>
            <a:r>
              <a:rPr lang="zh-CN" altLang="en-US" sz="20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一方水土养育一方人。</a:t>
            </a:r>
            <a:r>
              <a:rPr lang="zh-CN" altLang="en-US" sz="20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辽阔厚重，广漠旷远的秦川大地，养育了秦人，给了他们旺盛的生命力，也给了他们敦厚、直率的性情和勤劳质朴、敢爱敢恨的品格。</a:t>
            </a:r>
          </a:p>
          <a:p>
            <a:pPr lvl="0" indent="-285750" algn="l" fontAlgn="ctr">
              <a:lnSpc>
                <a:spcPct val="120000"/>
              </a:lnSpc>
              <a:spcBef>
                <a:spcPct val="0"/>
              </a:spcBef>
              <a:spcAft>
                <a:spcPts val="800"/>
              </a:spcAft>
              <a:buFont typeface="Wingdings" panose="05000000000000000000" charset="0"/>
            </a:pPr>
            <a:r>
              <a:rPr lang="zh-CN" altLang="en-US" sz="20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一方水土一方人形成一种文化</a:t>
            </a:r>
            <a:r>
              <a:rPr lang="zh-CN" altLang="en-US" sz="20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秦地的辽阔厚重，与秦人的直率豪放、秦腔的激越奔放形成一种高度的内在统一。这样的秦地，这样的秦人，才创造出高亢激越、雄浑奔放的秦腔。秦腔只能诞生在秦地，也只有秦腔才能承载秦人的喜怒哀乐，表达他们对真善美的追求。</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animBg="1"/>
      <p:bldP spid="5"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3250898721,3573055495&amp;fm=173&amp;app=25&amp;f=JPEG"/>
          <p:cNvPicPr>
            <a:picLocks noChangeAspect="1"/>
          </p:cNvPicPr>
          <p:nvPr/>
        </p:nvPicPr>
        <p:blipFill>
          <a:blip r:embed="rId3"/>
          <a:srcRect l="9547" t="5704" r="23266" b="6913"/>
          <a:stretch>
            <a:fillRect/>
          </a:stretch>
        </p:blipFill>
        <p:spPr>
          <a:xfrm>
            <a:off x="596265" y="1452245"/>
            <a:ext cx="2915920" cy="2940050"/>
          </a:xfrm>
          <a:prstGeom prst="ellipse">
            <a:avLst/>
          </a:prstGeom>
        </p:spPr>
      </p:pic>
      <p:sp>
        <p:nvSpPr>
          <p:cNvPr id="11" name="椭圆 10"/>
          <p:cNvSpPr/>
          <p:nvPr/>
        </p:nvSpPr>
        <p:spPr>
          <a:xfrm>
            <a:off x="3144838" y="1025525"/>
            <a:ext cx="835025" cy="835025"/>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latin typeface="Arial" panose="020B0604020202020204" pitchFamily="34" charset="0"/>
              <a:ea typeface="微软雅黑" panose="020B0503020204020204" charset="-122"/>
              <a:cs typeface="+mn-ea"/>
              <a:sym typeface="Arial" panose="020B0604020202020204" pitchFamily="34" charset="0"/>
            </a:endParaRPr>
          </a:p>
        </p:txBody>
      </p:sp>
      <p:sp>
        <p:nvSpPr>
          <p:cNvPr id="13" name="TextBox 13"/>
          <p:cNvSpPr txBox="1"/>
          <p:nvPr/>
        </p:nvSpPr>
        <p:spPr>
          <a:xfrm>
            <a:off x="974725" y="1951038"/>
            <a:ext cx="2159000" cy="1815465"/>
          </a:xfrm>
          <a:prstGeom prst="rect">
            <a:avLst/>
          </a:prstGeom>
          <a:noFill/>
        </p:spPr>
        <p:txBody>
          <a:bodyPr wrap="square" lIns="0" tIns="0" rIns="0" bIns="0" rtlCol="0">
            <a:spAutoFit/>
          </a:bodyPr>
          <a:lstStyle/>
          <a:p>
            <a:pPr marR="0" algn="ctr" defTabSz="914400" eaLnBrk="0" hangingPunct="0">
              <a:buClrTx/>
              <a:buSzTx/>
            </a:pPr>
            <a:r>
              <a:rPr kumimoji="0" lang="en-US" altLang="zh-CN" sz="11800" b="1" kern="1200" cap="none" spc="0" normalizeH="0" baseline="0" noProof="1">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mn-ea"/>
                <a:sym typeface="Arial" panose="020B0604020202020204" pitchFamily="34" charset="0"/>
              </a:rPr>
              <a:t>03</a:t>
            </a:r>
            <a:endParaRPr kumimoji="0" lang="en-US" sz="11800" b="1" kern="1200" cap="none" spc="0" normalizeH="0" baseline="0" noProof="1">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20" name="TextBox 1"/>
          <p:cNvSpPr txBox="1"/>
          <p:nvPr/>
        </p:nvSpPr>
        <p:spPr>
          <a:xfrm>
            <a:off x="4279265" y="1352550"/>
            <a:ext cx="3011170" cy="2553335"/>
          </a:xfrm>
          <a:prstGeom prst="rect">
            <a:avLst/>
          </a:prstGeom>
          <a:noFill/>
          <a:ln w="9525">
            <a:noFill/>
          </a:ln>
        </p:spPr>
        <p:txBody>
          <a:bodyPr wrap="square" anchor="t">
            <a:spAutoFit/>
          </a:bodyPr>
          <a:lstStyle/>
          <a:p>
            <a:pPr algn="ctr" eaLnBrk="0" hangingPunct="0">
              <a:lnSpc>
                <a:spcPct val="200000"/>
              </a:lnSpc>
            </a:pPr>
            <a:r>
              <a:rPr lang="zh-CN" altLang="en-US" sz="4000" b="1">
                <a:solidFill>
                  <a:srgbClr val="FF0000"/>
                </a:solidFill>
                <a:latin typeface="华文行楷" pitchFamily="2" charset="-122"/>
                <a:ea typeface="华文行楷" pitchFamily="2" charset="-122"/>
                <a:sym typeface="微软雅黑" panose="020B0503020204020204" charset="-122"/>
              </a:rPr>
              <a:t>提头抓尾</a:t>
            </a:r>
          </a:p>
          <a:p>
            <a:pPr algn="ctr" eaLnBrk="0" hangingPunct="0">
              <a:lnSpc>
                <a:spcPct val="200000"/>
              </a:lnSpc>
            </a:pPr>
            <a:r>
              <a:rPr lang="zh-CN" altLang="en-US" sz="4000" b="1">
                <a:solidFill>
                  <a:srgbClr val="FF0000"/>
                </a:solidFill>
                <a:latin typeface="华文行楷" pitchFamily="2" charset="-122"/>
                <a:ea typeface="华文行楷" pitchFamily="2" charset="-122"/>
                <a:sym typeface="微软雅黑" panose="020B0503020204020204" charset="-122"/>
              </a:rPr>
              <a:t>品味情感</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par>
                                <p:cTn id="16" presetID="12" presetClass="entr" presetSubtype="8"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p:tgtEl>
                                          <p:spTgt spid="20"/>
                                        </p:tgtEl>
                                        <p:attrNameLst>
                                          <p:attrName>ppt_x</p:attrName>
                                        </p:attrNameLst>
                                      </p:cBhvr>
                                      <p:tavLst>
                                        <p:tav tm="0">
                                          <p:val>
                                            <p:strVal val="#ppt_x-#ppt_w*1.125000"/>
                                          </p:val>
                                        </p:tav>
                                        <p:tav tm="100000">
                                          <p:val>
                                            <p:strVal val="#ppt_x"/>
                                          </p:val>
                                        </p:tav>
                                      </p:tavLst>
                                    </p:anim>
                                    <p:animEffect transition="in" filter="wipe(right)">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3810000"/>
            <a:ext cx="9144000" cy="13335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charset="-122"/>
              <a:ea typeface="微软雅黑" panose="020B0503020204020204" charset="-122"/>
              <a:sym typeface="+mn-ea"/>
            </a:endParaRPr>
          </a:p>
        </p:txBody>
      </p:sp>
      <p:sp>
        <p:nvSpPr>
          <p:cNvPr id="3" name="矩形 5"/>
          <p:cNvSpPr/>
          <p:nvPr>
            <p:custDataLst>
              <p:tags r:id="rId3"/>
            </p:custDataLst>
          </p:nvPr>
        </p:nvSpPr>
        <p:spPr>
          <a:xfrm>
            <a:off x="-476" y="3805238"/>
            <a:ext cx="9144000" cy="1338263"/>
          </a:xfrm>
          <a:prstGeom prst="rect">
            <a:avLst/>
          </a:prstGeom>
          <a:solidFill>
            <a:schemeClr val="dk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a:endParaRPr>
          </a:p>
        </p:txBody>
      </p:sp>
      <p:sp>
        <p:nvSpPr>
          <p:cNvPr id="7" name="矩形 6"/>
          <p:cNvSpPr/>
          <p:nvPr>
            <p:custDataLst>
              <p:tags r:id="rId4"/>
            </p:custDataLst>
          </p:nvPr>
        </p:nvSpPr>
        <p:spPr>
          <a:xfrm>
            <a:off x="1257310" y="762015"/>
            <a:ext cx="6629453" cy="2686072"/>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文本框 4"/>
          <p:cNvSpPr txBox="1"/>
          <p:nvPr>
            <p:custDataLst>
              <p:tags r:id="rId5"/>
            </p:custDataLst>
          </p:nvPr>
        </p:nvSpPr>
        <p:spPr>
          <a:xfrm>
            <a:off x="1257276" y="5"/>
            <a:ext cx="6629448" cy="5715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3200" b="1" spc="160">
                <a:solidFill>
                  <a:schemeClr val="accent1">
                    <a:lumMod val="75000"/>
                  </a:schemeClr>
                </a:solidFill>
                <a:latin typeface="微软雅黑" panose="020B0503020204020204" charset="-122"/>
                <a:ea typeface="微软雅黑" panose="020B0503020204020204" charset="-122"/>
              </a:rPr>
              <a:t>文章写的是什么样的秦腔？</a:t>
            </a:r>
          </a:p>
        </p:txBody>
      </p:sp>
      <p:sp>
        <p:nvSpPr>
          <p:cNvPr id="2" name="文本框 1"/>
          <p:cNvSpPr txBox="1"/>
          <p:nvPr/>
        </p:nvSpPr>
        <p:spPr>
          <a:xfrm>
            <a:off x="1457960" y="1262063"/>
            <a:ext cx="6428740" cy="157226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20000"/>
              </a:lnSpc>
              <a:spcBef>
                <a:spcPct val="0"/>
              </a:spcBef>
              <a:spcAft>
                <a:spcPts val="800"/>
              </a:spcAft>
              <a:buFont typeface="Wingdings" panose="05000000000000000000" charset="0"/>
            </a:pP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——与八百里秦川地理构造惟妙惟肖的秦腔</a:t>
            </a:r>
            <a:endParaRPr lang="zh-CN"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——与秦地百姓息息相关的秦腔</a:t>
            </a:r>
            <a:endPar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——抒发秦地人民喜怒哀乐的秦腔</a:t>
            </a:r>
            <a:endPar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endParaRPr lang="zh-CN"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P spid="2"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3250898721,3573055495&amp;fm=173&amp;app=25&amp;f=JPEG"/>
          <p:cNvPicPr>
            <a:picLocks noChangeAspect="1"/>
          </p:cNvPicPr>
          <p:nvPr/>
        </p:nvPicPr>
        <p:blipFill>
          <a:blip r:embed="rId3"/>
          <a:srcRect l="9547" t="5704" r="23266" b="6913"/>
          <a:stretch>
            <a:fillRect/>
          </a:stretch>
        </p:blipFill>
        <p:spPr>
          <a:xfrm>
            <a:off x="596265" y="1452245"/>
            <a:ext cx="2915920" cy="2940050"/>
          </a:xfrm>
          <a:prstGeom prst="ellipse">
            <a:avLst/>
          </a:prstGeom>
        </p:spPr>
      </p:pic>
      <p:sp>
        <p:nvSpPr>
          <p:cNvPr id="11" name="椭圆 10"/>
          <p:cNvSpPr/>
          <p:nvPr/>
        </p:nvSpPr>
        <p:spPr>
          <a:xfrm>
            <a:off x="3144838" y="1025525"/>
            <a:ext cx="835025" cy="835025"/>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latin typeface="Arial" pitchFamily="34" charset="0"/>
              <a:ea typeface="微软雅黑"/>
              <a:cs typeface="+mn-ea"/>
              <a:sym typeface="Arial" pitchFamily="34" charset="0"/>
            </a:endParaRPr>
          </a:p>
        </p:txBody>
      </p:sp>
      <p:sp>
        <p:nvSpPr>
          <p:cNvPr id="13" name="TextBox 13"/>
          <p:cNvSpPr txBox="1"/>
          <p:nvPr/>
        </p:nvSpPr>
        <p:spPr>
          <a:xfrm>
            <a:off x="974725" y="1951038"/>
            <a:ext cx="2159000" cy="1816100"/>
          </a:xfrm>
          <a:prstGeom prst="rect">
            <a:avLst/>
          </a:prstGeom>
          <a:noFill/>
        </p:spPr>
        <p:txBody>
          <a:bodyPr wrap="square" lIns="0" tIns="0" rIns="0" bIns="0" rtlCol="0">
            <a:spAutoFit/>
          </a:bodyPr>
          <a:lstStyle/>
          <a:p>
            <a:pPr marR="0" algn="ctr" defTabSz="914400" eaLnBrk="0" hangingPunct="0">
              <a:buClrTx/>
              <a:buSzTx/>
            </a:pPr>
            <a:r>
              <a:rPr kumimoji="0" lang="en-US" altLang="zh-CN" sz="11800" b="1" kern="1200" cap="none" spc="0" normalizeH="0" baseline="0" noProof="1">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mn-ea"/>
                <a:sym typeface="Arial" panose="020B0604020202020204" pitchFamily="34" charset="0"/>
              </a:rPr>
              <a:t>0</a:t>
            </a:r>
            <a:r>
              <a:rPr kumimoji="0" lang="en-US" sz="11800" b="1" kern="1200" cap="none" spc="0" normalizeH="0" baseline="0" noProof="1">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mn-ea"/>
                <a:sym typeface="Arial" panose="020B0604020202020204" pitchFamily="34" charset="0"/>
              </a:rPr>
              <a:t>1</a:t>
            </a:r>
            <a:endParaRPr kumimoji="0" lang="en-US" sz="11800" b="1" kern="1200" cap="none" spc="0" normalizeH="0" baseline="0" noProof="1">
              <a:solidFill>
                <a:schemeClr val="bg1"/>
              </a:solidFill>
              <a:effectLst>
                <a:outerShdw blurRad="38100" dist="38100" dir="2700000" algn="tl">
                  <a:srgbClr val="000000">
                    <a:alpha val="43137"/>
                  </a:srgbClr>
                </a:outerShdw>
              </a:effectLst>
              <a:latin typeface="Arial" pitchFamily="34" charset="0"/>
              <a:ea typeface="微软雅黑"/>
              <a:cs typeface="+mn-ea"/>
              <a:sym typeface="Arial" pitchFamily="34" charset="0"/>
            </a:endParaRPr>
          </a:p>
        </p:txBody>
      </p:sp>
      <p:sp>
        <p:nvSpPr>
          <p:cNvPr id="20" name="TextBox 1"/>
          <p:cNvSpPr txBox="1"/>
          <p:nvPr/>
        </p:nvSpPr>
        <p:spPr>
          <a:xfrm>
            <a:off x="4317365" y="1409700"/>
            <a:ext cx="3011170" cy="2553335"/>
          </a:xfrm>
          <a:prstGeom prst="rect">
            <a:avLst/>
          </a:prstGeom>
          <a:noFill/>
          <a:ln w="9525">
            <a:noFill/>
          </a:ln>
        </p:spPr>
        <p:txBody>
          <a:bodyPr wrap="square" anchor="t">
            <a:spAutoFit/>
          </a:bodyPr>
          <a:lstStyle/>
          <a:p>
            <a:pPr algn="ctr" eaLnBrk="0" hangingPunct="0">
              <a:lnSpc>
                <a:spcPct val="200000"/>
              </a:lnSpc>
            </a:pPr>
            <a:r>
              <a:rPr lang="zh-CN" altLang="en-US" sz="4000" b="1">
                <a:solidFill>
                  <a:srgbClr val="FF0000"/>
                </a:solidFill>
                <a:latin typeface="华文行楷" pitchFamily="2" charset="-122"/>
                <a:ea typeface="华文行楷" pitchFamily="2" charset="-122"/>
                <a:sym typeface="微软雅黑" panose="020B0503020204020204" charset="-122"/>
              </a:rPr>
              <a:t>了解作者</a:t>
            </a:r>
          </a:p>
          <a:p>
            <a:pPr algn="ctr" eaLnBrk="0" hangingPunct="0">
              <a:lnSpc>
                <a:spcPct val="200000"/>
              </a:lnSpc>
            </a:pPr>
            <a:r>
              <a:rPr lang="zh-CN" altLang="en-US" sz="4000" b="1">
                <a:solidFill>
                  <a:srgbClr val="FF0000"/>
                </a:solidFill>
                <a:latin typeface="华文行楷" pitchFamily="2" charset="-122"/>
                <a:ea typeface="华文行楷" pitchFamily="2" charset="-122"/>
                <a:sym typeface="微软雅黑" panose="020B0503020204020204" charset="-122"/>
              </a:rPr>
              <a:t>初识秦腔</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par>
                                <p:cTn id="16" presetID="12" presetClass="entr" presetSubtype="8"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p:tgtEl>
                                          <p:spTgt spid="20"/>
                                        </p:tgtEl>
                                        <p:attrNameLst>
                                          <p:attrName>ppt_x</p:attrName>
                                        </p:attrNameLst>
                                      </p:cBhvr>
                                      <p:tavLst>
                                        <p:tav tm="0">
                                          <p:val>
                                            <p:strVal val="#ppt_x-#ppt_w*1.125000"/>
                                          </p:val>
                                        </p:tav>
                                        <p:tav tm="100000">
                                          <p:val>
                                            <p:strVal val="#ppt_x"/>
                                          </p:val>
                                        </p:tav>
                                      </p:tavLst>
                                    </p:anim>
                                    <p:animEffect transition="in" filter="wipe(right)">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3810000"/>
            <a:ext cx="9144000" cy="13335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charset="-122"/>
              <a:ea typeface="微软雅黑" panose="020B0503020204020204" charset="-122"/>
              <a:sym typeface="+mn-ea"/>
            </a:endParaRPr>
          </a:p>
        </p:txBody>
      </p:sp>
      <p:sp>
        <p:nvSpPr>
          <p:cNvPr id="3" name="矩形 5"/>
          <p:cNvSpPr/>
          <p:nvPr>
            <p:custDataLst>
              <p:tags r:id="rId3"/>
            </p:custDataLst>
          </p:nvPr>
        </p:nvSpPr>
        <p:spPr>
          <a:xfrm>
            <a:off x="-476" y="3805238"/>
            <a:ext cx="9144000" cy="1338263"/>
          </a:xfrm>
          <a:prstGeom prst="rect">
            <a:avLst/>
          </a:prstGeom>
          <a:solidFill>
            <a:schemeClr val="dk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矩形 6"/>
          <p:cNvSpPr/>
          <p:nvPr>
            <p:custDataLst>
              <p:tags r:id="rId4"/>
            </p:custDataLst>
          </p:nvPr>
        </p:nvSpPr>
        <p:spPr>
          <a:xfrm>
            <a:off x="1257310" y="762015"/>
            <a:ext cx="6629453" cy="2686072"/>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文本框 4"/>
          <p:cNvSpPr txBox="1"/>
          <p:nvPr>
            <p:custDataLst>
              <p:tags r:id="rId5"/>
            </p:custDataLst>
          </p:nvPr>
        </p:nvSpPr>
        <p:spPr>
          <a:xfrm>
            <a:off x="1257276" y="5"/>
            <a:ext cx="6629448" cy="5715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3200" b="1" spc="160">
                <a:solidFill>
                  <a:schemeClr val="accent1">
                    <a:lumMod val="75000"/>
                  </a:schemeClr>
                </a:solidFill>
                <a:latin typeface="微软雅黑" panose="020B0503020204020204" charset="-122"/>
                <a:ea typeface="微软雅黑" panose="020B0503020204020204" charset="-122"/>
              </a:rPr>
              <a:t>第一部分从哪些方面介绍了秦腔？</a:t>
            </a:r>
          </a:p>
        </p:txBody>
      </p:sp>
      <p:sp>
        <p:nvSpPr>
          <p:cNvPr id="2" name="文本框 1"/>
          <p:cNvSpPr txBox="1"/>
          <p:nvPr/>
        </p:nvSpPr>
        <p:spPr>
          <a:xfrm>
            <a:off x="1457960" y="948690"/>
            <a:ext cx="6428740" cy="215201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20000"/>
              </a:lnSpc>
              <a:spcBef>
                <a:spcPct val="0"/>
              </a:spcBef>
              <a:spcAft>
                <a:spcPts val="800"/>
              </a:spcAft>
              <a:buFont typeface="Wingdings" panose="05000000000000000000" charset="0"/>
            </a:pP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秦腔流传地狱之广及其起源；</a:t>
            </a:r>
          </a:p>
          <a:p>
            <a:pPr lvl="0" indent="-285750" algn="l" fontAlgn="ctr">
              <a:lnSpc>
                <a:spcPct val="120000"/>
              </a:lnSpc>
              <a:spcBef>
                <a:spcPct val="0"/>
              </a:spcBef>
              <a:spcAft>
                <a:spcPts val="800"/>
              </a:spcAft>
              <a:buFont typeface="Wingdings" panose="05000000000000000000" charset="0"/>
            </a:pP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秦腔与秦川人的性情、声韵等方面的关系；</a:t>
            </a:r>
          </a:p>
          <a:p>
            <a:pPr lvl="0" indent="-285750" algn="l" fontAlgn="ctr">
              <a:lnSpc>
                <a:spcPct val="120000"/>
              </a:lnSpc>
              <a:spcBef>
                <a:spcPct val="0"/>
              </a:spcBef>
              <a:spcAft>
                <a:spcPts val="800"/>
              </a:spcAft>
              <a:buFont typeface="Wingdings" panose="05000000000000000000" charset="0"/>
            </a:pP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秦腔被秦川人喜欢、重视的原因；</a:t>
            </a:r>
          </a:p>
          <a:p>
            <a:pPr lvl="0" indent="-285750" algn="l" fontAlgn="ctr">
              <a:lnSpc>
                <a:spcPct val="120000"/>
              </a:lnSpc>
              <a:spcBef>
                <a:spcPct val="0"/>
              </a:spcBef>
              <a:spcAft>
                <a:spcPts val="800"/>
              </a:spcAft>
              <a:buFont typeface="Wingdings" panose="05000000000000000000" charset="0"/>
            </a:pP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秦腔的普及性、文化底蕴及情感冲击力。</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P spid="2"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3810000"/>
            <a:ext cx="9144000" cy="13335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charset="-122"/>
              <a:ea typeface="微软雅黑" panose="020B0503020204020204" charset="-122"/>
              <a:sym typeface="+mn-ea"/>
            </a:endParaRPr>
          </a:p>
        </p:txBody>
      </p:sp>
      <p:sp>
        <p:nvSpPr>
          <p:cNvPr id="3" name="矩形 5"/>
          <p:cNvSpPr/>
          <p:nvPr>
            <p:custDataLst>
              <p:tags r:id="rId3"/>
            </p:custDataLst>
          </p:nvPr>
        </p:nvSpPr>
        <p:spPr>
          <a:xfrm>
            <a:off x="-476" y="3805238"/>
            <a:ext cx="9144000" cy="1338263"/>
          </a:xfrm>
          <a:prstGeom prst="rect">
            <a:avLst/>
          </a:prstGeom>
          <a:solidFill>
            <a:schemeClr val="dk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矩形 6"/>
          <p:cNvSpPr/>
          <p:nvPr>
            <p:custDataLst>
              <p:tags r:id="rId4"/>
            </p:custDataLst>
          </p:nvPr>
        </p:nvSpPr>
        <p:spPr>
          <a:xfrm>
            <a:off x="1257300" y="762000"/>
            <a:ext cx="6629400" cy="2948940"/>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文本框 4"/>
          <p:cNvSpPr txBox="1"/>
          <p:nvPr>
            <p:custDataLst>
              <p:tags r:id="rId5"/>
            </p:custDataLst>
          </p:nvPr>
        </p:nvSpPr>
        <p:spPr>
          <a:xfrm>
            <a:off x="1257276" y="5"/>
            <a:ext cx="6629448" cy="5715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3200" b="1" spc="160">
                <a:solidFill>
                  <a:schemeClr val="accent1">
                    <a:lumMod val="75000"/>
                  </a:schemeClr>
                </a:solidFill>
                <a:latin typeface="微软雅黑" panose="020B0503020204020204" charset="-122"/>
                <a:ea typeface="微软雅黑" panose="020B0503020204020204" charset="-122"/>
              </a:rPr>
              <a:t>概括秦川人喜欢秦腔的原因</a:t>
            </a:r>
          </a:p>
        </p:txBody>
      </p:sp>
      <p:sp>
        <p:nvSpPr>
          <p:cNvPr id="2" name="文本框 1"/>
          <p:cNvSpPr txBox="1"/>
          <p:nvPr/>
        </p:nvSpPr>
        <p:spPr>
          <a:xfrm>
            <a:off x="1457960" y="948690"/>
            <a:ext cx="6428740" cy="259016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20000"/>
              </a:lnSpc>
              <a:spcBef>
                <a:spcPct val="0"/>
              </a:spcBef>
              <a:spcAft>
                <a:spcPts val="800"/>
              </a:spcAft>
              <a:buFont typeface="Wingdings" panose="05000000000000000000" charset="0"/>
            </a:pP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唱秦腔是做人最体面的事，只有唱秦腔，才有出人头地的可能；</a:t>
            </a:r>
          </a:p>
          <a:p>
            <a:pPr lvl="0" indent="-285750" algn="l" fontAlgn="ctr">
              <a:lnSpc>
                <a:spcPct val="120000"/>
              </a:lnSpc>
              <a:spcBef>
                <a:spcPct val="0"/>
              </a:spcBef>
              <a:spcAft>
                <a:spcPts val="800"/>
              </a:spcAft>
              <a:buFont typeface="Wingdings" panose="05000000000000000000" charset="0"/>
            </a:pP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劳苦倦极时可以荡涤困乏；</a:t>
            </a:r>
          </a:p>
          <a:p>
            <a:pPr lvl="0" indent="-285750" algn="l" fontAlgn="ctr">
              <a:lnSpc>
                <a:spcPct val="120000"/>
              </a:lnSpc>
              <a:spcBef>
                <a:spcPct val="0"/>
              </a:spcBef>
              <a:spcAft>
                <a:spcPts val="800"/>
              </a:spcAft>
              <a:buFont typeface="Wingdings" panose="05000000000000000000" charset="0"/>
            </a:pP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在文化生活贫乏的时代，秦腔让他们可以宣泄生活的快乐和痛苦，感受到生活的乐趣，得到美的享受。</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P spid="2"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3810000"/>
            <a:ext cx="9144000" cy="13335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charset="-122"/>
              <a:ea typeface="微软雅黑" panose="020B0503020204020204" charset="-122"/>
              <a:sym typeface="+mn-ea"/>
            </a:endParaRPr>
          </a:p>
        </p:txBody>
      </p:sp>
      <p:sp>
        <p:nvSpPr>
          <p:cNvPr id="3" name="矩形 5"/>
          <p:cNvSpPr/>
          <p:nvPr>
            <p:custDataLst>
              <p:tags r:id="rId3"/>
            </p:custDataLst>
          </p:nvPr>
        </p:nvSpPr>
        <p:spPr>
          <a:xfrm>
            <a:off x="-476" y="3805238"/>
            <a:ext cx="9144000" cy="1338263"/>
          </a:xfrm>
          <a:prstGeom prst="rect">
            <a:avLst/>
          </a:prstGeom>
          <a:solidFill>
            <a:schemeClr val="dk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矩形 6"/>
          <p:cNvSpPr/>
          <p:nvPr>
            <p:custDataLst>
              <p:tags r:id="rId4"/>
            </p:custDataLst>
          </p:nvPr>
        </p:nvSpPr>
        <p:spPr>
          <a:xfrm>
            <a:off x="914400" y="762000"/>
            <a:ext cx="6972300" cy="2948940"/>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文本框 4"/>
          <p:cNvSpPr txBox="1"/>
          <p:nvPr>
            <p:custDataLst>
              <p:tags r:id="rId5"/>
            </p:custDataLst>
          </p:nvPr>
        </p:nvSpPr>
        <p:spPr>
          <a:xfrm>
            <a:off x="914400" y="0"/>
            <a:ext cx="6972300" cy="571500"/>
          </a:xfrm>
          <a:prstGeom prst="rect">
            <a:avLst/>
          </a:prstGeom>
          <a:noFill/>
        </p:spPr>
        <p:txBody>
          <a:bodyPr wrap="square" lIns="47625" tIns="19050" rIns="47625" bIns="19050" rtlCol="0" anchor="ctr" anchorCtr="0">
            <a:normAutofit fontScale="70000"/>
          </a:bodyPr>
          <a:lstStyle/>
          <a:p>
            <a:pPr marL="0" indent="0" algn="l">
              <a:lnSpc>
                <a:spcPct val="100000"/>
              </a:lnSpc>
              <a:spcBef>
                <a:spcPct val="0"/>
              </a:spcBef>
              <a:spcAft>
                <a:spcPct val="0"/>
              </a:spcAft>
              <a:buSzTx/>
              <a:buNone/>
            </a:pPr>
            <a:r>
              <a:rPr lang="zh-CN" altLang="en-US" sz="3200" b="1" spc="160">
                <a:solidFill>
                  <a:schemeClr val="accent1">
                    <a:lumMod val="75000"/>
                  </a:schemeClr>
                </a:solidFill>
                <a:latin typeface="微软雅黑" panose="020B0503020204020204" charset="-122"/>
                <a:ea typeface="微软雅黑" panose="020B0503020204020204" charset="-122"/>
              </a:rPr>
              <a:t>秦腔的生活气息和强大的情感冲击力表现在哪里？</a:t>
            </a:r>
          </a:p>
        </p:txBody>
      </p:sp>
      <p:sp>
        <p:nvSpPr>
          <p:cNvPr id="2" name="文本框 1"/>
          <p:cNvSpPr txBox="1"/>
          <p:nvPr/>
        </p:nvSpPr>
        <p:spPr>
          <a:xfrm>
            <a:off x="1076960" y="948690"/>
            <a:ext cx="6809740" cy="259016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20000"/>
              </a:lnSpc>
              <a:spcBef>
                <a:spcPct val="0"/>
              </a:spcBef>
              <a:spcAft>
                <a:spcPts val="800"/>
              </a:spcAft>
              <a:buFont typeface="Wingdings" panose="05000000000000000000" charset="0"/>
            </a:pP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村村都有戏班，人人都会清唱，秦腔普及很广；</a:t>
            </a:r>
          </a:p>
          <a:p>
            <a:pPr lvl="0" indent="-285750" algn="l" fontAlgn="ctr">
              <a:lnSpc>
                <a:spcPct val="120000"/>
              </a:lnSpc>
              <a:spcBef>
                <a:spcPct val="0"/>
              </a:spcBef>
              <a:spcAft>
                <a:spcPts val="800"/>
              </a:spcAft>
              <a:buFont typeface="Wingdings" panose="05000000000000000000" charset="0"/>
            </a:pP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帝王陵墓，石碑上残字，含蓄的暗示了秦腔历史文化底蕴深厚；</a:t>
            </a:r>
          </a:p>
          <a:p>
            <a:pPr lvl="0" indent="-285750" algn="l" fontAlgn="ctr">
              <a:lnSpc>
                <a:spcPct val="120000"/>
              </a:lnSpc>
              <a:spcBef>
                <a:spcPct val="0"/>
              </a:spcBef>
              <a:spcAft>
                <a:spcPts val="800"/>
              </a:spcAft>
              <a:buFont typeface="Wingdings" panose="05000000000000000000" charset="0"/>
            </a:pP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土屋窗口，村口土尘，叫驴打滚、“我”的感觉等，写出了秦腔的生活气息和强大的情感冲击力。</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P spid="2"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090672" cy="51435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charset="-122"/>
              <a:ea typeface="微软雅黑" panose="020B0503020204020204" charset="-122"/>
              <a:sym typeface="+mn-ea"/>
            </a:endParaRPr>
          </a:p>
        </p:txBody>
      </p:sp>
      <p:cxnSp>
        <p:nvCxnSpPr>
          <p:cNvPr id="7" name="直接连接符 6"/>
          <p:cNvCxnSpPr/>
          <p:nvPr>
            <p:custDataLst>
              <p:tags r:id="rId3"/>
            </p:custDataLst>
          </p:nvPr>
        </p:nvCxnSpPr>
        <p:spPr>
          <a:xfrm>
            <a:off x="457204" y="4743488"/>
            <a:ext cx="57150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4"/>
            </p:custDataLst>
          </p:nvPr>
        </p:nvSpPr>
        <p:spPr>
          <a:xfrm>
            <a:off x="457200" y="457110"/>
            <a:ext cx="2171710" cy="4099454"/>
          </a:xfrm>
          <a:prstGeom prst="rect">
            <a:avLst/>
          </a:prstGeom>
          <a:noFill/>
        </p:spPr>
        <p:txBody>
          <a:bodyPr wrap="square" lIns="47625" tIns="19050" rIns="47625" bIns="19050" rtlCol="0" anchor="t" anchorCtr="0">
            <a:normAutofit/>
          </a:bodyPr>
          <a:lstStyle/>
          <a:p>
            <a:pPr marL="0" lvl="0" indent="0" algn="l">
              <a:lnSpc>
                <a:spcPct val="150000"/>
              </a:lnSpc>
              <a:spcBef>
                <a:spcPct val="0"/>
              </a:spcBef>
              <a:spcAft>
                <a:spcPct val="0"/>
              </a:spcAft>
              <a:buSzTx/>
              <a:buFontTx/>
              <a:buNone/>
            </a:pPr>
            <a:r>
              <a:rPr lang="zh-CN" altLang="en-US" sz="2800" b="1" spc="160">
                <a:solidFill>
                  <a:schemeClr val="lt1"/>
                </a:solidFill>
                <a:latin typeface="微软雅黑" panose="020B0503020204020204" charset="-122"/>
                <a:ea typeface="微软雅黑" panose="020B0503020204020204" charset="-122"/>
              </a:rPr>
              <a:t>找出第一部分中最能表现秦腔与秦地秦人关系的句子，并加以分析。</a:t>
            </a:r>
            <a:endParaRPr lang="zh-CN" altLang="en-US" sz="2800" b="1" spc="160">
              <a:solidFill>
                <a:schemeClr val="lt1"/>
              </a:solidFill>
              <a:latin typeface="微软雅黑" panose="020B0503020204020204" charset="-122"/>
              <a:ea typeface="微软雅黑"/>
            </a:endParaRPr>
          </a:p>
        </p:txBody>
      </p:sp>
      <p:sp>
        <p:nvSpPr>
          <p:cNvPr id="5" name="文本框 4"/>
          <p:cNvSpPr txBox="1"/>
          <p:nvPr/>
        </p:nvSpPr>
        <p:spPr>
          <a:xfrm>
            <a:off x="3192780" y="1554480"/>
            <a:ext cx="5438140" cy="190500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55600" lvl="0" algn="l" fontAlgn="ctr">
              <a:lnSpc>
                <a:spcPct val="150000"/>
              </a:lnSpc>
              <a:spcBef>
                <a:spcPct val="0"/>
              </a:spcBef>
              <a:spcAft>
                <a:spcPts val="800"/>
              </a:spcAft>
              <a:buFont typeface="Wingdings" panose="05000000000000000000" charset="0"/>
            </a:pPr>
            <a:r>
              <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农民是世上最劳苦的人，尤其是在这块平原上，生时落草在黄土炕上，死了被埋在黄土堆下；秦腔是他们大苦中的大乐…… </a:t>
            </a:r>
            <a:endPar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55600" lvl="1" algn="l" defTabSz="650240" fontAlgn="auto">
              <a:lnSpc>
                <a:spcPct val="150000"/>
              </a:lnSpc>
              <a:spcBef>
                <a:spcPct val="0"/>
              </a:spcBef>
              <a:spcAft>
                <a:spcPts val="800"/>
              </a:spcAft>
            </a:pPr>
            <a:r>
              <a:rPr lang="zh-CN" sz="2400" b="1" spc="20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秦腔承载了秦人的喜怒哀乐，是秦人“最高的艺术享受”。</a:t>
            </a:r>
            <a:r>
              <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endParaRPr lang="zh-CN" sz="24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5"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090672" cy="51435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charset="-122"/>
              <a:ea typeface="微软雅黑" panose="020B0503020204020204" charset="-122"/>
              <a:sym typeface="+mn-ea"/>
            </a:endParaRPr>
          </a:p>
        </p:txBody>
      </p:sp>
      <p:cxnSp>
        <p:nvCxnSpPr>
          <p:cNvPr id="7" name="直接连接符 6"/>
          <p:cNvCxnSpPr/>
          <p:nvPr>
            <p:custDataLst>
              <p:tags r:id="rId3"/>
            </p:custDataLst>
          </p:nvPr>
        </p:nvCxnSpPr>
        <p:spPr>
          <a:xfrm>
            <a:off x="457204" y="4743488"/>
            <a:ext cx="57150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4"/>
            </p:custDataLst>
          </p:nvPr>
        </p:nvSpPr>
        <p:spPr>
          <a:xfrm>
            <a:off x="457200" y="457110"/>
            <a:ext cx="2171710" cy="4099454"/>
          </a:xfrm>
          <a:prstGeom prst="rect">
            <a:avLst/>
          </a:prstGeom>
          <a:noFill/>
        </p:spPr>
        <p:txBody>
          <a:bodyPr wrap="square" lIns="47625" tIns="19050" rIns="47625" bIns="19050" rtlCol="0" anchor="t" anchorCtr="0">
            <a:normAutofit/>
          </a:bodyPr>
          <a:lstStyle/>
          <a:p>
            <a:pPr marL="0" lvl="0" indent="0" algn="l">
              <a:lnSpc>
                <a:spcPct val="150000"/>
              </a:lnSpc>
              <a:spcBef>
                <a:spcPct val="0"/>
              </a:spcBef>
              <a:spcAft>
                <a:spcPct val="0"/>
              </a:spcAft>
              <a:buSzTx/>
              <a:buFontTx/>
              <a:buNone/>
            </a:pPr>
            <a:r>
              <a:rPr lang="zh-CN" altLang="en-US" sz="2800" b="1" spc="160">
                <a:solidFill>
                  <a:schemeClr val="lt1"/>
                </a:solidFill>
                <a:latin typeface="微软雅黑" panose="020B0503020204020204" charset="-122"/>
                <a:ea typeface="微软雅黑" panose="020B0503020204020204" charset="-122"/>
              </a:rPr>
              <a:t>找出第一部分中最能表现秦腔与秦地秦人关系的句子，并加以分析。</a:t>
            </a:r>
          </a:p>
        </p:txBody>
      </p:sp>
      <p:sp>
        <p:nvSpPr>
          <p:cNvPr id="5" name="文本框 4"/>
          <p:cNvSpPr txBox="1"/>
          <p:nvPr/>
        </p:nvSpPr>
        <p:spPr>
          <a:xfrm>
            <a:off x="3012440" y="76835"/>
            <a:ext cx="5836920" cy="498919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55600" lvl="0" algn="l" fontAlgn="ctr">
              <a:lnSpc>
                <a:spcPct val="150000"/>
              </a:lnSpc>
              <a:spcBef>
                <a:spcPct val="0"/>
              </a:spcBef>
              <a:spcAft>
                <a:spcPts val="800"/>
              </a:spcAft>
              <a:buFont typeface="Wingdings" panose="05000000000000000000" charset="0"/>
            </a:pPr>
            <a:r>
              <a:rPr lang="zh-CN" sz="20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有了秦腔，生活便有了乐趣，高兴了，唱“快板”，高兴得像被烈性炸药爆炸了一样，要把整个身心粉碎在天空！痛苦了，唱“慢板”，揪心裂肠的唱腔却表现了多么有情有味的美来，美给了别人的享受，美也熨平了自己心中愁苦的皱纹。 </a:t>
            </a:r>
            <a:endParaRPr lang="zh-CN" sz="20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mn-ea"/>
            </a:endParaRPr>
          </a:p>
          <a:p>
            <a:pPr marL="355600" lvl="0" algn="l" fontAlgn="ctr">
              <a:lnSpc>
                <a:spcPct val="150000"/>
              </a:lnSpc>
              <a:spcBef>
                <a:spcPct val="0"/>
              </a:spcBef>
              <a:spcAft>
                <a:spcPts val="800"/>
              </a:spcAft>
              <a:buFont typeface="Wingdings" panose="05000000000000000000" charset="0"/>
            </a:pPr>
            <a:r>
              <a:rPr lang="zh-CN" sz="2000" b="1" spc="12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运用了夸张，把唱秦腔“快板”所流露来的高兴狂喜之情表现得淋漓尽致，用比喻和移就的修辞手法，极为形象地表现了秦腔“慢板”对秦人心灵的抚慰作用，增添了语言的情趣。</a:t>
            </a:r>
            <a:r>
              <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endParaRPr lang="zh-CN" sz="2000" b="1" spc="20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090672" cy="51435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charset="-122"/>
              <a:ea typeface="微软雅黑" panose="020B0503020204020204" charset="-122"/>
              <a:sym typeface="+mn-ea"/>
            </a:endParaRPr>
          </a:p>
        </p:txBody>
      </p:sp>
      <p:cxnSp>
        <p:nvCxnSpPr>
          <p:cNvPr id="7" name="直接连接符 6"/>
          <p:cNvCxnSpPr/>
          <p:nvPr>
            <p:custDataLst>
              <p:tags r:id="rId3"/>
            </p:custDataLst>
          </p:nvPr>
        </p:nvCxnSpPr>
        <p:spPr>
          <a:xfrm>
            <a:off x="457204" y="4743488"/>
            <a:ext cx="57150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4"/>
            </p:custDataLst>
          </p:nvPr>
        </p:nvSpPr>
        <p:spPr>
          <a:xfrm>
            <a:off x="457200" y="457110"/>
            <a:ext cx="2171710" cy="4099454"/>
          </a:xfrm>
          <a:prstGeom prst="rect">
            <a:avLst/>
          </a:prstGeom>
          <a:noFill/>
        </p:spPr>
        <p:txBody>
          <a:bodyPr wrap="square" lIns="47625" tIns="19050" rIns="47625" bIns="19050" rtlCol="0" anchor="t" anchorCtr="0">
            <a:normAutofit/>
          </a:bodyPr>
          <a:lstStyle/>
          <a:p>
            <a:pPr marL="0" lvl="0" indent="0" algn="l">
              <a:lnSpc>
                <a:spcPct val="150000"/>
              </a:lnSpc>
              <a:spcBef>
                <a:spcPct val="0"/>
              </a:spcBef>
              <a:spcAft>
                <a:spcPct val="0"/>
              </a:spcAft>
              <a:buSzTx/>
              <a:buFontTx/>
              <a:buNone/>
            </a:pPr>
            <a:r>
              <a:rPr lang="zh-CN" altLang="en-US" sz="2800" b="1" spc="160">
                <a:solidFill>
                  <a:schemeClr val="lt1"/>
                </a:solidFill>
                <a:latin typeface="微软雅黑" panose="020B0503020204020204" charset="-122"/>
                <a:ea typeface="微软雅黑" panose="020B0503020204020204" charset="-122"/>
              </a:rPr>
              <a:t>找出第一部分中最能表现秦腔与秦地秦人关系的句子，并加以分析。</a:t>
            </a:r>
          </a:p>
        </p:txBody>
      </p:sp>
      <p:sp>
        <p:nvSpPr>
          <p:cNvPr id="5" name="文本框 4"/>
          <p:cNvSpPr txBox="1"/>
          <p:nvPr/>
        </p:nvSpPr>
        <p:spPr>
          <a:xfrm>
            <a:off x="3192780" y="1554480"/>
            <a:ext cx="5438140" cy="190500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55600" lvl="0" algn="l" fontAlgn="ctr">
              <a:lnSpc>
                <a:spcPct val="150000"/>
              </a:lnSpc>
              <a:spcBef>
                <a:spcPct val="0"/>
              </a:spcBef>
              <a:spcAft>
                <a:spcPts val="800"/>
              </a:spcAft>
              <a:buFont typeface="Wingdings" panose="05000000000000000000" charset="0"/>
            </a:pPr>
            <a:r>
              <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那种难以想象的狂喜，激动，雄壮，与那些献身于诗歌的文人，与那些有吃有穿却总感空虚的都市人相比，常说的什么伟大的永恒的爱情是多么渺小、有限和虚弱啊! </a:t>
            </a:r>
          </a:p>
          <a:p>
            <a:pPr marL="355600" lvl="0" algn="l" fontAlgn="ctr">
              <a:lnSpc>
                <a:spcPct val="150000"/>
              </a:lnSpc>
              <a:spcBef>
                <a:spcPct val="0"/>
              </a:spcBef>
              <a:spcAft>
                <a:spcPts val="800"/>
              </a:spcAft>
              <a:buFont typeface="Wingdings" panose="05000000000000000000" charset="0"/>
            </a:pPr>
            <a:r>
              <a:rPr lang="zh-CN" sz="2400" b="1" spc="12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通过与文人、都市人“渺小、有限和虚弱”的情感的对比，突出秦腔的厚重、真实和雄壮有力。</a:t>
            </a:r>
            <a:r>
              <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endPar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090672" cy="51435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charset="-122"/>
              <a:ea typeface="微软雅黑" panose="020B0503020204020204" charset="-122"/>
              <a:sym typeface="+mn-ea"/>
            </a:endParaRPr>
          </a:p>
        </p:txBody>
      </p:sp>
      <p:cxnSp>
        <p:nvCxnSpPr>
          <p:cNvPr id="7" name="直接连接符 6"/>
          <p:cNvCxnSpPr/>
          <p:nvPr>
            <p:custDataLst>
              <p:tags r:id="rId3"/>
            </p:custDataLst>
          </p:nvPr>
        </p:nvCxnSpPr>
        <p:spPr>
          <a:xfrm>
            <a:off x="457204" y="4743488"/>
            <a:ext cx="57150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4"/>
            </p:custDataLst>
          </p:nvPr>
        </p:nvSpPr>
        <p:spPr>
          <a:xfrm>
            <a:off x="457200" y="457110"/>
            <a:ext cx="2171710" cy="4099454"/>
          </a:xfrm>
          <a:prstGeom prst="rect">
            <a:avLst/>
          </a:prstGeom>
          <a:noFill/>
        </p:spPr>
        <p:txBody>
          <a:bodyPr wrap="square" lIns="47625" tIns="19050" rIns="47625" bIns="19050" rtlCol="0" anchor="t" anchorCtr="0">
            <a:normAutofit/>
          </a:bodyPr>
          <a:lstStyle/>
          <a:p>
            <a:pPr marL="0" lvl="0" indent="0" algn="l">
              <a:lnSpc>
                <a:spcPct val="150000"/>
              </a:lnSpc>
              <a:spcBef>
                <a:spcPct val="0"/>
              </a:spcBef>
              <a:spcAft>
                <a:spcPct val="0"/>
              </a:spcAft>
              <a:buSzTx/>
              <a:buFontTx/>
              <a:buNone/>
            </a:pPr>
            <a:r>
              <a:rPr lang="zh-CN" altLang="en-US" sz="2800" b="1" spc="160">
                <a:solidFill>
                  <a:schemeClr val="lt1"/>
                </a:solidFill>
                <a:latin typeface="微软雅黑" panose="020B0503020204020204" charset="-122"/>
                <a:ea typeface="微软雅黑" panose="020B0503020204020204" charset="-122"/>
              </a:rPr>
              <a:t>找出第一部分中最能表现秦腔与秦地秦人关系的句子，并加以分析。</a:t>
            </a:r>
          </a:p>
        </p:txBody>
      </p:sp>
      <p:sp>
        <p:nvSpPr>
          <p:cNvPr id="5" name="文本框 4"/>
          <p:cNvSpPr txBox="1"/>
          <p:nvPr/>
        </p:nvSpPr>
        <p:spPr>
          <a:xfrm>
            <a:off x="3192780" y="812165"/>
            <a:ext cx="5438140" cy="35610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55600" lvl="0" algn="l" fontAlgn="ctr">
              <a:lnSpc>
                <a:spcPct val="150000"/>
              </a:lnSpc>
              <a:spcBef>
                <a:spcPct val="0"/>
              </a:spcBef>
              <a:spcAft>
                <a:spcPts val="800"/>
              </a:spcAft>
              <a:buFont typeface="Wingdings" panose="05000000000000000000" charset="0"/>
            </a:pPr>
            <a:r>
              <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感觉自己心胸中一股强硬的气魄喷薄而出。 </a:t>
            </a:r>
          </a:p>
          <a:p>
            <a:pPr marL="355600" lvl="0" algn="l" fontAlgn="ctr">
              <a:lnSpc>
                <a:spcPct val="150000"/>
              </a:lnSpc>
              <a:spcBef>
                <a:spcPct val="0"/>
              </a:spcBef>
              <a:spcAft>
                <a:spcPts val="800"/>
              </a:spcAft>
              <a:buFont typeface="Wingdings" panose="05000000000000000000" charset="0"/>
            </a:pPr>
            <a:r>
              <a:rPr lang="zh-CN" sz="2400" b="1" spc="12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作者漫游在秦川大地上，联想到它悠久而雄壮的王朝历史，耳闻目睹了秦腔秦人，深深地为此感到骄傲和自豪。</a:t>
            </a:r>
            <a:r>
              <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endParaRPr 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D:\meihua_service_cache\jpg/f461bbd74fe7f73c309cd2da43ce4e76.jpgf461bbd74fe7f73c309cd2da43ce4e76"/>
          <p:cNvPicPr>
            <a:picLocks noChangeAspect="1"/>
          </p:cNvPicPr>
          <p:nvPr>
            <p:custDataLst>
              <p:tags r:id="rId2"/>
            </p:custDataLst>
          </p:nvPr>
        </p:nvPicPr>
        <p:blipFill>
          <a:blip r:embed="rId5"/>
          <a:srcRect l="31084" r="31084"/>
          <a:stretch>
            <a:fillRect/>
          </a:stretch>
        </p:blipFill>
        <p:spPr>
          <a:xfrm>
            <a:off x="0" y="0"/>
            <a:ext cx="2639695" cy="5143500"/>
          </a:xfrm>
          <a:custGeom>
            <a:avLst/>
            <a:gdLst/>
            <a:ahLst/>
            <a:cxnLst>
              <a:cxn ang="3">
                <a:pos x="hc" y="t"/>
              </a:cxn>
              <a:cxn ang="cd2">
                <a:pos x="l" y="vc"/>
              </a:cxn>
              <a:cxn ang="cd4">
                <a:pos x="hc" y="b"/>
              </a:cxn>
              <a:cxn ang="0">
                <a:pos x="r" y="vc"/>
              </a:cxn>
            </a:cxnLst>
            <a:rect l="l" t="t" r="r" b="b"/>
            <a:pathLst>
              <a:path w="12000" h="10800">
                <a:moveTo>
                  <a:pt x="0" y="0"/>
                </a:moveTo>
                <a:lnTo>
                  <a:pt x="12000" y="0"/>
                </a:lnTo>
                <a:lnTo>
                  <a:pt x="12000" y="10800"/>
                </a:lnTo>
                <a:lnTo>
                  <a:pt x="0" y="10800"/>
                </a:lnTo>
                <a:lnTo>
                  <a:pt x="0" y="0"/>
                </a:lnTo>
                <a:close/>
              </a:path>
            </a:pathLst>
          </a:custGeom>
        </p:spPr>
      </p:pic>
      <p:sp>
        <p:nvSpPr>
          <p:cNvPr id="4" name="矩形 3"/>
          <p:cNvSpPr/>
          <p:nvPr>
            <p:custDataLst>
              <p:tags r:id="rId3"/>
            </p:custDataLst>
          </p:nvPr>
        </p:nvSpPr>
        <p:spPr>
          <a:xfrm>
            <a:off x="9029699" y="1142989"/>
            <a:ext cx="114301" cy="28575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文本框 4"/>
          <p:cNvSpPr txBox="1"/>
          <p:nvPr/>
        </p:nvSpPr>
        <p:spPr>
          <a:xfrm>
            <a:off x="2705735" y="3223260"/>
            <a:ext cx="6257290" cy="1572260"/>
          </a:xfrm>
          <a:prstGeom prst="rect">
            <a:avLst/>
          </a:prstGeom>
          <a:noFill/>
          <a:ln w="3175">
            <a:noFill/>
            <a:prstDash val="dash"/>
          </a:ln>
        </p:spPr>
        <p:txBody>
          <a:bodyPr wrap="square" lIns="47625" tIns="19050" rIns="47625" bIns="19050" rtlCol="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下面语段中加点的词语能不能交换位置，为什么？作者这样写有什么作用？</a:t>
            </a:r>
            <a:endParaRPr lang="zh-CN" altLang="en-US" sz="24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endParaRPr>
          </a:p>
          <a:p>
            <a:pPr lvl="0" algn="l" fontAlgn="auto">
              <a:lnSpc>
                <a:spcPct val="120000"/>
              </a:lnSpc>
              <a:spcBef>
                <a:spcPct val="0"/>
              </a:spcBef>
              <a:spcAft>
                <a:spcPts val="800"/>
              </a:spcAft>
            </a:pPr>
            <a:r>
              <a:rPr lang="zh-CN" sz="2400" b="1" spc="160">
                <a:ln w="3175">
                  <a:noFill/>
                  <a:prstDash val="dash"/>
                </a:ln>
                <a:solidFill>
                  <a:schemeClr val="dk1">
                    <a:lumMod val="75000"/>
                    <a:lumOff val="25000"/>
                  </a:schemeClr>
                </a:solidFill>
                <a:latin typeface="仿宋" panose="02010609060101010101" charset="-122"/>
                <a:ea typeface="仿宋" panose="02010609060101010101" charset="-122"/>
                <a:cs typeface="微软雅黑" panose="020B0503020204020204" charset="-122"/>
                <a:sym typeface="+mn-ea"/>
              </a:rPr>
              <a:t>广漠旷远的八百里秦川，只有这秦腔，也只能有这秦腔，八百里秦川的劳作农民只有也只能有这秦腔使他们喜怒哀乐。</a:t>
            </a: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p>
          <a:p>
            <a:pPr lvl="0" algn="l" fontAlgn="auto">
              <a:lnSpc>
                <a:spcPct val="120000"/>
              </a:lnSpc>
              <a:spcBef>
                <a:spcPct val="0"/>
              </a:spcBef>
              <a:spcAft>
                <a:spcPts val="800"/>
              </a:spcAft>
            </a:pPr>
            <a:r>
              <a:rPr lang="zh-CN" sz="2400" b="1" spc="16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不能。“只有”表示必需的条件，“只能”指惟一的办法或出路。先说“只有”，再说“只能”有一种层层递进的作用，更好地突出了秦腔对于秦人的重要性。</a:t>
            </a:r>
            <a:r>
              <a:rPr 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endParaRPr lang="zh-CN" altLang="en-US" sz="24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D:\meihua_service_cache\jpg/f461bbd74fe7f73c309cd2da43ce4e76.jpgf461bbd74fe7f73c309cd2da43ce4e76"/>
          <p:cNvPicPr>
            <a:picLocks noChangeAspect="1"/>
          </p:cNvPicPr>
          <p:nvPr>
            <p:custDataLst>
              <p:tags r:id="rId2"/>
            </p:custDataLst>
          </p:nvPr>
        </p:nvPicPr>
        <p:blipFill>
          <a:blip r:embed="rId5"/>
          <a:srcRect l="31084" r="31084"/>
          <a:stretch>
            <a:fillRect/>
          </a:stretch>
        </p:blipFill>
        <p:spPr>
          <a:xfrm>
            <a:off x="0" y="0"/>
            <a:ext cx="3887470" cy="5143500"/>
          </a:xfrm>
          <a:custGeom>
            <a:avLst/>
            <a:gdLst/>
            <a:ahLst/>
            <a:cxnLst>
              <a:cxn ang="3">
                <a:pos x="hc" y="t"/>
              </a:cxn>
              <a:cxn ang="cd2">
                <a:pos x="l" y="vc"/>
              </a:cxn>
              <a:cxn ang="cd4">
                <a:pos x="hc" y="b"/>
              </a:cxn>
              <a:cxn ang="0">
                <a:pos x="r" y="vc"/>
              </a:cxn>
            </a:cxnLst>
            <a:rect l="l" t="t" r="r" b="b"/>
            <a:pathLst>
              <a:path w="12000" h="10800">
                <a:moveTo>
                  <a:pt x="0" y="0"/>
                </a:moveTo>
                <a:lnTo>
                  <a:pt x="12000" y="0"/>
                </a:lnTo>
                <a:lnTo>
                  <a:pt x="12000" y="10800"/>
                </a:lnTo>
                <a:lnTo>
                  <a:pt x="0" y="10800"/>
                </a:lnTo>
                <a:lnTo>
                  <a:pt x="0" y="0"/>
                </a:lnTo>
                <a:close/>
              </a:path>
            </a:pathLst>
          </a:custGeom>
        </p:spPr>
      </p:pic>
      <p:sp>
        <p:nvSpPr>
          <p:cNvPr id="4" name="矩形 3"/>
          <p:cNvSpPr/>
          <p:nvPr>
            <p:custDataLst>
              <p:tags r:id="rId3"/>
            </p:custDataLst>
          </p:nvPr>
        </p:nvSpPr>
        <p:spPr>
          <a:xfrm>
            <a:off x="9029699" y="1142989"/>
            <a:ext cx="114301" cy="28575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文本框 4"/>
          <p:cNvSpPr txBox="1"/>
          <p:nvPr/>
        </p:nvSpPr>
        <p:spPr>
          <a:xfrm>
            <a:off x="4311015" y="942975"/>
            <a:ext cx="4295140" cy="2857500"/>
          </a:xfrm>
          <a:prstGeom prst="rect">
            <a:avLst/>
          </a:prstGeom>
          <a:noFill/>
          <a:ln w="3175">
            <a:noFill/>
            <a:prstDash val="dash"/>
          </a:ln>
        </p:spPr>
        <p:txBody>
          <a:bodyPr wrap="square" lIns="47625" tIns="19050" rIns="47625" bIns="19050" rtlCol="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50000"/>
              </a:lnSpc>
              <a:spcBef>
                <a:spcPct val="0"/>
              </a:spcBef>
              <a:spcAft>
                <a:spcPts val="800"/>
              </a:spcAft>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结尾一句有何作用？ </a:t>
            </a:r>
          </a:p>
          <a:p>
            <a:pPr lvl="0" algn="l" fontAlgn="auto">
              <a:lnSpc>
                <a:spcPct val="150000"/>
              </a:lnSpc>
              <a:spcBef>
                <a:spcPct val="0"/>
              </a:spcBef>
              <a:spcAft>
                <a:spcPts val="800"/>
              </a:spcAft>
            </a:pPr>
            <a:r>
              <a:rPr lang="zh-CN" altLang="en-US" sz="2400" b="1" spc="18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再次点明秦腔高亢宏大的特点，强调它的生成与风土人情密不可分，呼应了开头，强化了主题。</a:t>
            </a:r>
            <a:r>
              <a:rPr 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3250898721,3573055495&amp;fm=173&amp;app=25&amp;f=JPEG"/>
          <p:cNvPicPr>
            <a:picLocks noChangeAspect="1"/>
          </p:cNvPicPr>
          <p:nvPr/>
        </p:nvPicPr>
        <p:blipFill>
          <a:blip r:embed="rId3"/>
          <a:srcRect l="9547" t="5704" r="23266" b="6913"/>
          <a:stretch>
            <a:fillRect/>
          </a:stretch>
        </p:blipFill>
        <p:spPr>
          <a:xfrm>
            <a:off x="596265" y="1452245"/>
            <a:ext cx="2915920" cy="2940050"/>
          </a:xfrm>
          <a:prstGeom prst="ellipse">
            <a:avLst/>
          </a:prstGeom>
        </p:spPr>
      </p:pic>
      <p:sp>
        <p:nvSpPr>
          <p:cNvPr id="11" name="椭圆 10"/>
          <p:cNvSpPr/>
          <p:nvPr/>
        </p:nvSpPr>
        <p:spPr>
          <a:xfrm>
            <a:off x="3144838" y="1025525"/>
            <a:ext cx="835025" cy="835025"/>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latin typeface="Arial" panose="020B0604020202020204" pitchFamily="34" charset="0"/>
              <a:ea typeface="微软雅黑" panose="020B0503020204020204" charset="-122"/>
              <a:cs typeface="+mn-ea"/>
              <a:sym typeface="Arial" panose="020B0604020202020204" pitchFamily="34" charset="0"/>
            </a:endParaRPr>
          </a:p>
        </p:txBody>
      </p:sp>
      <p:sp>
        <p:nvSpPr>
          <p:cNvPr id="13" name="TextBox 13"/>
          <p:cNvSpPr txBox="1"/>
          <p:nvPr/>
        </p:nvSpPr>
        <p:spPr>
          <a:xfrm>
            <a:off x="974725" y="1951038"/>
            <a:ext cx="2159000" cy="1815465"/>
          </a:xfrm>
          <a:prstGeom prst="rect">
            <a:avLst/>
          </a:prstGeom>
          <a:noFill/>
        </p:spPr>
        <p:txBody>
          <a:bodyPr wrap="square" lIns="0" tIns="0" rIns="0" bIns="0" rtlCol="0">
            <a:spAutoFit/>
          </a:bodyPr>
          <a:lstStyle/>
          <a:p>
            <a:pPr marR="0" algn="ctr" defTabSz="914400" eaLnBrk="0" hangingPunct="0">
              <a:buClrTx/>
              <a:buSzTx/>
            </a:pPr>
            <a:r>
              <a:rPr kumimoji="0" lang="en-US" altLang="zh-CN" sz="11800" b="1" kern="1200" cap="none" spc="0" normalizeH="0" baseline="0" noProof="1">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mn-ea"/>
                <a:sym typeface="Arial" panose="020B0604020202020204" pitchFamily="34" charset="0"/>
              </a:rPr>
              <a:t>04</a:t>
            </a:r>
            <a:endParaRPr kumimoji="0" lang="en-US" sz="11800" b="1" kern="1200" cap="none" spc="0" normalizeH="0" baseline="0" noProof="1">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20" name="TextBox 1"/>
          <p:cNvSpPr txBox="1"/>
          <p:nvPr/>
        </p:nvSpPr>
        <p:spPr>
          <a:xfrm>
            <a:off x="4279265" y="1352550"/>
            <a:ext cx="3011170" cy="2553335"/>
          </a:xfrm>
          <a:prstGeom prst="rect">
            <a:avLst/>
          </a:prstGeom>
          <a:noFill/>
          <a:ln w="9525">
            <a:noFill/>
          </a:ln>
        </p:spPr>
        <p:txBody>
          <a:bodyPr wrap="square" anchor="t">
            <a:spAutoFit/>
          </a:bodyPr>
          <a:lstStyle/>
          <a:p>
            <a:pPr algn="ctr" eaLnBrk="0" hangingPunct="0">
              <a:lnSpc>
                <a:spcPct val="200000"/>
              </a:lnSpc>
            </a:pPr>
            <a:r>
              <a:rPr lang="zh-CN" altLang="en-US" sz="4000" b="1">
                <a:solidFill>
                  <a:srgbClr val="FF0000"/>
                </a:solidFill>
                <a:latin typeface="华文行楷" pitchFamily="2" charset="-122"/>
                <a:ea typeface="华文行楷" pitchFamily="2" charset="-122"/>
                <a:sym typeface="微软雅黑" panose="020B0503020204020204" charset="-122"/>
              </a:rPr>
              <a:t>赏析场面</a:t>
            </a:r>
          </a:p>
          <a:p>
            <a:pPr algn="ctr" eaLnBrk="0" hangingPunct="0">
              <a:lnSpc>
                <a:spcPct val="200000"/>
              </a:lnSpc>
            </a:pPr>
            <a:r>
              <a:rPr lang="zh-CN" altLang="en-US" sz="4000" b="1">
                <a:solidFill>
                  <a:srgbClr val="FF0000"/>
                </a:solidFill>
                <a:latin typeface="华文行楷" pitchFamily="2" charset="-122"/>
                <a:ea typeface="华文行楷" pitchFamily="2" charset="-122"/>
                <a:sym typeface="微软雅黑" panose="020B0503020204020204" charset="-122"/>
              </a:rPr>
              <a:t>把握技巧</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par>
                                <p:cTn id="16" presetID="12" presetClass="entr" presetSubtype="8"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p:tgtEl>
                                          <p:spTgt spid="20"/>
                                        </p:tgtEl>
                                        <p:attrNameLst>
                                          <p:attrName>ppt_x</p:attrName>
                                        </p:attrNameLst>
                                      </p:cBhvr>
                                      <p:tavLst>
                                        <p:tav tm="0">
                                          <p:val>
                                            <p:strVal val="#ppt_x-#ppt_w*1.125000"/>
                                          </p:val>
                                        </p:tav>
                                        <p:tav tm="100000">
                                          <p:val>
                                            <p:strVal val="#ppt_x"/>
                                          </p:val>
                                        </p:tav>
                                      </p:tavLst>
                                    </p:anim>
                                    <p:animEffect transition="in" filter="wipe(right)">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10207153437"/>
          <p:cNvPicPr>
            <a:picLocks noChangeAspect="1"/>
          </p:cNvPicPr>
          <p:nvPr/>
        </p:nvPicPr>
        <p:blipFill>
          <a:blip r:embed="rId2"/>
          <a:stretch>
            <a:fillRect/>
          </a:stretch>
        </p:blipFill>
        <p:spPr>
          <a:xfrm>
            <a:off x="4832350" y="312420"/>
            <a:ext cx="3971925" cy="4805680"/>
          </a:xfrm>
          <a:prstGeom prst="rect">
            <a:avLst/>
          </a:prstGeom>
        </p:spPr>
      </p:pic>
      <p:sp>
        <p:nvSpPr>
          <p:cNvPr id="2" name="标题 1"/>
          <p:cNvSpPr>
            <a:spLocks noGrp="1"/>
          </p:cNvSpPr>
          <p:nvPr>
            <p:ph type="title"/>
          </p:nvPr>
        </p:nvSpPr>
        <p:spPr/>
        <p:txBody>
          <a:bodyPr/>
          <a:lstStyle/>
          <a:p>
            <a:r>
              <a:rPr lang="zh-CN" altLang="en-US" sz="2800"/>
              <a:t>读下面两首诗歌，谈谈你的看法</a:t>
            </a:r>
          </a:p>
        </p:txBody>
      </p:sp>
      <p:pic>
        <p:nvPicPr>
          <p:cNvPr id="3" name="图片 2" descr="微信图片_20210207153429"/>
          <p:cNvPicPr>
            <a:picLocks noChangeAspect="1"/>
          </p:cNvPicPr>
          <p:nvPr/>
        </p:nvPicPr>
        <p:blipFill>
          <a:blip r:embed="rId3"/>
          <a:stretch>
            <a:fillRect/>
          </a:stretch>
        </p:blipFill>
        <p:spPr>
          <a:xfrm>
            <a:off x="132715" y="743585"/>
            <a:ext cx="4467225" cy="43186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amond(in)">
                                      <p:cBhvr>
                                        <p:cTn id="15" dur="2000"/>
                                        <p:tgtEl>
                                          <p:spTgt spid="3"/>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0"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edge">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457172" y="457110"/>
            <a:ext cx="8229657" cy="839524"/>
          </a:xfrm>
          <a:prstGeom prst="rect">
            <a:avLst/>
          </a:prstGeom>
          <a:noFill/>
        </p:spPr>
        <p:txBody>
          <a:bodyPr wrap="square" lIns="47625" tIns="19050" rIns="47625" bIns="19050" rtlCol="0" anchor="t" anchorCtr="0">
            <a:normAutofit/>
          </a:bodyPr>
          <a:lstStyle/>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赏析场面，把握技巧</a:t>
            </a:r>
          </a:p>
        </p:txBody>
      </p:sp>
      <p:sp>
        <p:nvSpPr>
          <p:cNvPr id="11" name="Title 6"/>
          <p:cNvSpPr txBox="1"/>
          <p:nvPr>
            <p:custDataLst>
              <p:tags r:id="rId3"/>
            </p:custDataLst>
          </p:nvPr>
        </p:nvSpPr>
        <p:spPr>
          <a:xfrm>
            <a:off x="457200" y="1479550"/>
            <a:ext cx="4560570" cy="320675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人们在去西安旅游时，导游经常这样介绍秦川：</a:t>
            </a:r>
            <a:r>
              <a:rPr lang="zh-CN" sz="2400" b="1" spc="18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“八百里秦川尘土飞扬，三千万老陕□□秦腔。”</a:t>
            </a:r>
            <a:r>
              <a:rPr lang="zh-CN"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根据你对文章的理解，说说□□中应该是什么词？ </a:t>
            </a:r>
            <a:endParaRPr lang="zh-CN" sz="24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endParaRPr>
          </a:p>
          <a:p>
            <a:pPr marL="0" lvl="0" indent="-285750" algn="l" fontAlgn="ctr">
              <a:lnSpc>
                <a:spcPct val="120000"/>
              </a:lnSpc>
              <a:spcBef>
                <a:spcPct val="0"/>
              </a:spcBef>
              <a:spcAft>
                <a:spcPts val="800"/>
              </a:spcAft>
              <a:buSzTx/>
              <a:buFont typeface="Wingdings" panose="05000000000000000000" charset="0"/>
              <a:buNone/>
            </a:pPr>
            <a:r>
              <a:rPr lang="zh-CN"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A.都唱    B.全喊    </a:t>
            </a:r>
          </a:p>
          <a:p>
            <a:pPr marL="0" lvl="0" indent="-285750" algn="l" fontAlgn="ctr">
              <a:lnSpc>
                <a:spcPct val="120000"/>
              </a:lnSpc>
              <a:spcBef>
                <a:spcPct val="0"/>
              </a:spcBef>
              <a:spcAft>
                <a:spcPts val="800"/>
              </a:spcAft>
              <a:buSzTx/>
              <a:buFont typeface="Wingdings" panose="05000000000000000000" charset="0"/>
              <a:buNone/>
            </a:pPr>
            <a:r>
              <a:rPr lang="zh-CN"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C.齐吼    D.均演</a:t>
            </a:r>
          </a:p>
        </p:txBody>
      </p:sp>
      <p:pic>
        <p:nvPicPr>
          <p:cNvPr id="6" name="图片 5"/>
          <p:cNvPicPr>
            <a:picLocks noChangeAspect="1"/>
          </p:cNvPicPr>
          <p:nvPr>
            <p:custDataLst>
              <p:tags r:id="rId4"/>
            </p:custDataLst>
          </p:nvPr>
        </p:nvPicPr>
        <p:blipFill>
          <a:blip r:embed="rId6"/>
          <a:srcRect t="1691" b="6474"/>
          <a:stretch>
            <a:fillRect/>
          </a:stretch>
        </p:blipFill>
        <p:spPr>
          <a:xfrm>
            <a:off x="5017135" y="1558925"/>
            <a:ext cx="3822065" cy="3048000"/>
          </a:xfrm>
          <a:custGeom>
            <a:avLst/>
            <a:gdLst/>
            <a:ahLst/>
            <a:cxnLst>
              <a:cxn ang="3">
                <a:pos x="hc" y="t"/>
              </a:cxn>
              <a:cxn ang="cd2">
                <a:pos x="l" y="vc"/>
              </a:cxn>
              <a:cxn ang="cd4">
                <a:pos x="hc" y="b"/>
              </a:cxn>
              <a:cxn ang="0">
                <a:pos x="r" y="vc"/>
              </a:cxn>
            </a:cxnLst>
            <a:rect l="l" t="t" r="r" b="b"/>
            <a:pathLst>
              <a:path w="11040" h="6720">
                <a:moveTo>
                  <a:pt x="0" y="0"/>
                </a:moveTo>
                <a:lnTo>
                  <a:pt x="11040" y="0"/>
                </a:lnTo>
                <a:lnTo>
                  <a:pt x="11040" y="6720"/>
                </a:lnTo>
                <a:lnTo>
                  <a:pt x="0" y="6720"/>
                </a:lnTo>
                <a:lnTo>
                  <a:pt x="0" y="0"/>
                </a:lnTo>
                <a:close/>
              </a:path>
            </a:pathLst>
          </a:custGeom>
        </p:spPr>
      </p:pic>
      <p:sp>
        <p:nvSpPr>
          <p:cNvPr id="2" name="文本框 1"/>
          <p:cNvSpPr txBox="1"/>
          <p:nvPr/>
        </p:nvSpPr>
        <p:spPr>
          <a:xfrm>
            <a:off x="3381375" y="4200525"/>
            <a:ext cx="456565" cy="583565"/>
          </a:xfrm>
          <a:prstGeom prst="rect">
            <a:avLst/>
          </a:prstGeom>
          <a:noFill/>
        </p:spPr>
        <p:txBody>
          <a:bodyPr wrap="none" rtlCol="0">
            <a:spAutoFit/>
          </a:bodyPr>
          <a:lstStyle/>
          <a:p>
            <a:r>
              <a:rPr lang="en-US" altLang="zh-CN" sz="3200" b="1">
                <a:solidFill>
                  <a:srgbClr val="FF0000"/>
                </a:solidFill>
                <a:latin typeface="微软雅黑" panose="020B0503020204020204" charset="-122"/>
                <a:ea typeface="微软雅黑" panose="020B0503020204020204" charset="-122"/>
              </a:rPr>
              <a:t>C</a:t>
            </a:r>
            <a:endParaRPr lang="en-US" altLang="zh-CN" sz="3200" b="1">
              <a:solidFill>
                <a:srgbClr val="FF0000"/>
              </a:solidFill>
              <a:latin typeface="微软雅黑" panose="020B0503020204020204" charset="-122"/>
              <a:ea typeface="微软雅黑"/>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amond(in)">
                                      <p:cBhvr>
                                        <p:cTn id="15" dur="2000"/>
                                        <p:tgtEl>
                                          <p:spTgt spid="11"/>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6" presetClass="entr" presetSubtype="16"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ircle(in)">
                                      <p:cBhvr>
                                        <p:cTn id="20" dur="2000"/>
                                        <p:tgtEl>
                                          <p:spTgt spid="6"/>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80">
                                          <p:stCondLst>
                                            <p:cond delay="0"/>
                                          </p:stCondLst>
                                        </p:cTn>
                                        <p:tgtEl>
                                          <p:spTgt spid="2"/>
                                        </p:tgtEl>
                                      </p:cBhvr>
                                    </p:animEffect>
                                    <p:anim calcmode="lin" valueType="num">
                                      <p:cBhvr>
                                        <p:cTn id="2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gtEl>
                                      </p:cBhvr>
                                      <p:to x="100000" y="60000"/>
                                    </p:animScale>
                                    <p:animScale>
                                      <p:cBhvr>
                                        <p:cTn id="32" dur="166" decel="50000">
                                          <p:stCondLst>
                                            <p:cond delay="676"/>
                                          </p:stCondLst>
                                        </p:cTn>
                                        <p:tgtEl>
                                          <p:spTgt spid="2"/>
                                        </p:tgtEl>
                                      </p:cBhvr>
                                      <p:to x="100000" y="100000"/>
                                    </p:animScale>
                                    <p:animScale>
                                      <p:cBhvr>
                                        <p:cTn id="33" dur="26">
                                          <p:stCondLst>
                                            <p:cond delay="1312"/>
                                          </p:stCondLst>
                                        </p:cTn>
                                        <p:tgtEl>
                                          <p:spTgt spid="2"/>
                                        </p:tgtEl>
                                      </p:cBhvr>
                                      <p:to x="100000" y="80000"/>
                                    </p:animScale>
                                    <p:animScale>
                                      <p:cBhvr>
                                        <p:cTn id="34" dur="166" decel="50000">
                                          <p:stCondLst>
                                            <p:cond delay="1338"/>
                                          </p:stCondLst>
                                        </p:cTn>
                                        <p:tgtEl>
                                          <p:spTgt spid="2"/>
                                        </p:tgtEl>
                                      </p:cBhvr>
                                      <p:to x="100000" y="100000"/>
                                    </p:animScale>
                                    <p:animScale>
                                      <p:cBhvr>
                                        <p:cTn id="35" dur="26">
                                          <p:stCondLst>
                                            <p:cond delay="1642"/>
                                          </p:stCondLst>
                                        </p:cTn>
                                        <p:tgtEl>
                                          <p:spTgt spid="2"/>
                                        </p:tgtEl>
                                      </p:cBhvr>
                                      <p:to x="100000" y="90000"/>
                                    </p:animScale>
                                    <p:animScale>
                                      <p:cBhvr>
                                        <p:cTn id="36" dur="166" decel="50000">
                                          <p:stCondLst>
                                            <p:cond delay="1668"/>
                                          </p:stCondLst>
                                        </p:cTn>
                                        <p:tgtEl>
                                          <p:spTgt spid="2"/>
                                        </p:tgtEl>
                                      </p:cBhvr>
                                      <p:to x="100000" y="100000"/>
                                    </p:animScale>
                                    <p:animScale>
                                      <p:cBhvr>
                                        <p:cTn id="37" dur="26">
                                          <p:stCondLst>
                                            <p:cond delay="1808"/>
                                          </p:stCondLst>
                                        </p:cTn>
                                        <p:tgtEl>
                                          <p:spTgt spid="2"/>
                                        </p:tgtEl>
                                      </p:cBhvr>
                                      <p:to x="100000" y="95000"/>
                                    </p:animScale>
                                    <p:animScale>
                                      <p:cBhvr>
                                        <p:cTn id="38"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457172" y="457110"/>
            <a:ext cx="8229657" cy="839524"/>
          </a:xfrm>
          <a:prstGeom prst="rect">
            <a:avLst/>
          </a:prstGeom>
          <a:noFill/>
        </p:spPr>
        <p:txBody>
          <a:bodyPr wrap="square" lIns="47625" tIns="19050" rIns="47625" bIns="19050" rtlCol="0" anchor="t" anchorCtr="0">
            <a:normAutofit/>
          </a:bodyPr>
          <a:lstStyle/>
          <a:p>
            <a:pPr>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赏析场面，把握技巧</a:t>
            </a:r>
          </a:p>
        </p:txBody>
      </p:sp>
      <p:sp>
        <p:nvSpPr>
          <p:cNvPr id="11" name="Title 6"/>
          <p:cNvSpPr txBox="1"/>
          <p:nvPr>
            <p:custDataLst>
              <p:tags r:id="rId3"/>
            </p:custDataLst>
          </p:nvPr>
        </p:nvSpPr>
        <p:spPr>
          <a:xfrm>
            <a:off x="521970" y="1136650"/>
            <a:ext cx="4560570" cy="102552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sz="2400" b="1" spc="180">
                <a:ln w="3175">
                  <a:noFill/>
                  <a:prstDash val="dash"/>
                </a:ln>
                <a:latin typeface="微软雅黑" panose="020B0503020204020204" charset="-122"/>
                <a:ea typeface="微软雅黑" panose="020B0503020204020204" charset="-122"/>
                <a:cs typeface="微软雅黑" panose="020B0503020204020204" charset="-122"/>
              </a:rPr>
              <a:t>课文主体部分从哪些方面写秦川人对秦腔的喜爱和痴迷？</a:t>
            </a:r>
            <a:endParaRPr lang="zh-CN" sz="2400" b="1" spc="180">
              <a:ln w="3175">
                <a:noFill/>
                <a:prstDash val="dash"/>
              </a:ln>
              <a:latin typeface="微软雅黑" panose="020B0503020204020204" charset="-122"/>
              <a:ea typeface="微软雅黑"/>
              <a:cs typeface="微软雅黑" panose="020B0503020204020204" charset="-122"/>
            </a:endParaRPr>
          </a:p>
        </p:txBody>
      </p:sp>
      <p:pic>
        <p:nvPicPr>
          <p:cNvPr id="6" name="图片 5"/>
          <p:cNvPicPr>
            <a:picLocks noChangeAspect="1"/>
          </p:cNvPicPr>
          <p:nvPr>
            <p:custDataLst>
              <p:tags r:id="rId4"/>
            </p:custDataLst>
          </p:nvPr>
        </p:nvPicPr>
        <p:blipFill>
          <a:blip r:embed="rId6"/>
          <a:srcRect t="1691" b="6474"/>
          <a:stretch>
            <a:fillRect/>
          </a:stretch>
        </p:blipFill>
        <p:spPr>
          <a:xfrm>
            <a:off x="617220" y="2346325"/>
            <a:ext cx="4288790" cy="2101850"/>
          </a:xfrm>
          <a:custGeom>
            <a:avLst/>
            <a:gdLst/>
            <a:ahLst/>
            <a:cxnLst>
              <a:cxn ang="3">
                <a:pos x="hc" y="t"/>
              </a:cxn>
              <a:cxn ang="cd2">
                <a:pos x="l" y="vc"/>
              </a:cxn>
              <a:cxn ang="cd4">
                <a:pos x="hc" y="b"/>
              </a:cxn>
              <a:cxn ang="0">
                <a:pos x="r" y="vc"/>
              </a:cxn>
            </a:cxnLst>
            <a:rect l="l" t="t" r="r" b="b"/>
            <a:pathLst>
              <a:path w="11040" h="6720">
                <a:moveTo>
                  <a:pt x="0" y="0"/>
                </a:moveTo>
                <a:lnTo>
                  <a:pt x="11040" y="0"/>
                </a:lnTo>
                <a:lnTo>
                  <a:pt x="11040" y="6720"/>
                </a:lnTo>
                <a:lnTo>
                  <a:pt x="0" y="6720"/>
                </a:lnTo>
                <a:lnTo>
                  <a:pt x="0" y="0"/>
                </a:lnTo>
                <a:close/>
              </a:path>
            </a:pathLst>
          </a:custGeom>
        </p:spPr>
      </p:pic>
      <p:sp>
        <p:nvSpPr>
          <p:cNvPr id="2" name="文本框 1"/>
          <p:cNvSpPr txBox="1"/>
          <p:nvPr/>
        </p:nvSpPr>
        <p:spPr>
          <a:xfrm>
            <a:off x="5715000" y="1073785"/>
            <a:ext cx="2242185" cy="3446145"/>
          </a:xfrm>
          <a:prstGeom prst="rect">
            <a:avLst/>
          </a:prstGeom>
          <a:noFill/>
          <a:ln w="9525">
            <a:noFill/>
          </a:ln>
        </p:spPr>
        <p:txBody>
          <a:bodyPr wrap="square" rtlCol="0">
            <a:noAutofit/>
          </a:bodyPr>
          <a:lstStyle/>
          <a:p>
            <a:pPr lvl="0" algn="l" defTabSz="650240">
              <a:lnSpc>
                <a:spcPts val="4360"/>
              </a:lnSpc>
            </a:pPr>
            <a:r>
              <a:rPr lang="zh-CN" sz="2800" b="1">
                <a:latin typeface="微软雅黑" panose="020B0503020204020204" charset="-122"/>
                <a:ea typeface="微软雅黑" panose="020B0503020204020204" charset="-122"/>
                <a:sym typeface="+mn-ea"/>
              </a:rPr>
              <a:t>排演热情</a:t>
            </a:r>
            <a:endParaRPr lang="zh-CN" sz="2800" b="1">
              <a:latin typeface="微软雅黑" panose="020B0503020204020204" charset="-122"/>
              <a:ea typeface="微软雅黑"/>
            </a:endParaRPr>
          </a:p>
          <a:p>
            <a:pPr lvl="0" algn="l" defTabSz="650240">
              <a:lnSpc>
                <a:spcPts val="4360"/>
              </a:lnSpc>
            </a:pPr>
            <a:r>
              <a:rPr lang="zh-CN" sz="2800" b="1">
                <a:latin typeface="微软雅黑" panose="020B0503020204020204" charset="-122"/>
                <a:ea typeface="微软雅黑" panose="020B0503020204020204" charset="-122"/>
                <a:sym typeface="+mn-ea"/>
              </a:rPr>
              <a:t>演出前奏</a:t>
            </a:r>
            <a:endParaRPr lang="zh-CN" sz="2800" b="1">
              <a:latin typeface="微软雅黑" panose="020B0503020204020204" charset="-122"/>
              <a:ea typeface="微软雅黑" panose="020B0503020204020204" charset="-122"/>
            </a:endParaRPr>
          </a:p>
          <a:p>
            <a:pPr lvl="0" algn="l" defTabSz="650240">
              <a:lnSpc>
                <a:spcPts val="4360"/>
              </a:lnSpc>
            </a:pPr>
            <a:r>
              <a:rPr lang="zh-CN" sz="2800" b="1">
                <a:latin typeface="微软雅黑" panose="020B0503020204020204" charset="-122"/>
                <a:ea typeface="微软雅黑" panose="020B0503020204020204" charset="-122"/>
                <a:sym typeface="+mn-ea"/>
              </a:rPr>
              <a:t>演出精彩</a:t>
            </a:r>
            <a:endParaRPr lang="zh-CN" sz="2800" b="1">
              <a:latin typeface="微软雅黑" panose="020B0503020204020204" charset="-122"/>
              <a:ea typeface="微软雅黑" panose="020B0503020204020204" charset="-122"/>
            </a:endParaRPr>
          </a:p>
          <a:p>
            <a:pPr lvl="0" algn="l" defTabSz="650240">
              <a:lnSpc>
                <a:spcPts val="4360"/>
              </a:lnSpc>
            </a:pPr>
            <a:r>
              <a:rPr lang="zh-CN" sz="2800" b="1">
                <a:latin typeface="微软雅黑" panose="020B0503020204020204" charset="-122"/>
                <a:ea typeface="微软雅黑" panose="020B0503020204020204" charset="-122"/>
                <a:sym typeface="+mn-ea"/>
              </a:rPr>
              <a:t>观众痴迷</a:t>
            </a:r>
            <a:endParaRPr lang="zh-CN" sz="2800" b="1">
              <a:latin typeface="微软雅黑" panose="020B0503020204020204" charset="-122"/>
              <a:ea typeface="微软雅黑" panose="020B0503020204020204" charset="-122"/>
            </a:endParaRPr>
          </a:p>
          <a:p>
            <a:pPr lvl="0" algn="l" defTabSz="650240">
              <a:lnSpc>
                <a:spcPts val="4360"/>
              </a:lnSpc>
            </a:pPr>
            <a:r>
              <a:rPr lang="zh-CN" sz="2800" b="1">
                <a:latin typeface="微软雅黑" panose="020B0503020204020204" charset="-122"/>
                <a:ea typeface="微软雅黑" panose="020B0503020204020204" charset="-122"/>
                <a:sym typeface="+mn-ea"/>
              </a:rPr>
              <a:t>演出悲喜</a:t>
            </a:r>
            <a:endParaRPr lang="zh-CN" sz="2800" b="1">
              <a:latin typeface="微软雅黑" panose="020B0503020204020204" charset="-122"/>
              <a:ea typeface="微软雅黑" panose="020B0503020204020204" charset="-122"/>
            </a:endParaRPr>
          </a:p>
          <a:p>
            <a:pPr lvl="0" algn="l" defTabSz="650240">
              <a:lnSpc>
                <a:spcPts val="4360"/>
              </a:lnSpc>
            </a:pPr>
            <a:r>
              <a:rPr lang="zh-CN" sz="2800" b="1">
                <a:latin typeface="微软雅黑" panose="020B0503020204020204" charset="-122"/>
                <a:ea typeface="微软雅黑" panose="020B0503020204020204" charset="-122"/>
                <a:sym typeface="+mn-ea"/>
              </a:rPr>
              <a:t>秦腔地位</a:t>
            </a:r>
            <a:endParaRPr lang="zh-CN" sz="2800" b="1">
              <a:latin typeface="微软雅黑" panose="020B0503020204020204" charset="-122"/>
              <a:ea typeface="微软雅黑"/>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457172" y="457110"/>
            <a:ext cx="8229657" cy="839524"/>
          </a:xfrm>
          <a:prstGeom prst="rect">
            <a:avLst/>
          </a:prstGeom>
          <a:noFill/>
        </p:spPr>
        <p:txBody>
          <a:bodyPr wrap="square" lIns="47625" tIns="19050" rIns="47625" bIns="19050" rtlCol="0" anchor="t" anchorCtr="0">
            <a:normAutofit/>
          </a:bodyPr>
          <a:lstStyle/>
          <a:p>
            <a:pPr>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赏析场面，把握技巧</a:t>
            </a:r>
          </a:p>
        </p:txBody>
      </p:sp>
      <p:sp>
        <p:nvSpPr>
          <p:cNvPr id="11" name="Title 6"/>
          <p:cNvSpPr txBox="1"/>
          <p:nvPr>
            <p:custDataLst>
              <p:tags r:id="rId3"/>
            </p:custDataLst>
          </p:nvPr>
        </p:nvSpPr>
        <p:spPr>
          <a:xfrm>
            <a:off x="533400" y="1212850"/>
            <a:ext cx="5102225" cy="303466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sz="2400" b="1" spc="180">
                <a:ln w="3175">
                  <a:noFill/>
                  <a:prstDash val="dash"/>
                </a:ln>
                <a:latin typeface="微软雅黑" panose="020B0503020204020204" charset="-122"/>
                <a:ea typeface="微软雅黑" panose="020B0503020204020204" charset="-122"/>
                <a:cs typeface="微软雅黑" panose="020B0503020204020204" charset="-122"/>
              </a:rPr>
              <a:t>作为一篇侧重民情风俗的文化性散文，在场面细节描写上可谓出神入化。文章主体部分的六段，每一段都有场面描写。以小组为单位，试赏析文章的场面描写，体会作者的写作手法及其表达作用。</a:t>
            </a:r>
          </a:p>
        </p:txBody>
      </p:sp>
      <p:pic>
        <p:nvPicPr>
          <p:cNvPr id="2" name="图片 1" descr="8a710b9414d14b18afb192797d6244d3_th"/>
          <p:cNvPicPr>
            <a:picLocks noChangeAspect="1"/>
          </p:cNvPicPr>
          <p:nvPr/>
        </p:nvPicPr>
        <p:blipFill>
          <a:blip r:embed="rId5"/>
          <a:stretch>
            <a:fillRect/>
          </a:stretch>
        </p:blipFill>
        <p:spPr>
          <a:xfrm>
            <a:off x="5720080" y="1509395"/>
            <a:ext cx="3168650" cy="2440940"/>
          </a:xfrm>
          <a:prstGeom prst="rect">
            <a:avLst/>
          </a:prstGeom>
        </p:spPr>
      </p:pic>
      <p:sp>
        <p:nvSpPr>
          <p:cNvPr id="3" name="文本框 2"/>
          <p:cNvSpPr txBox="1"/>
          <p:nvPr/>
        </p:nvSpPr>
        <p:spPr>
          <a:xfrm>
            <a:off x="533400" y="4100830"/>
            <a:ext cx="8355330" cy="829945"/>
          </a:xfrm>
          <a:prstGeom prst="rect">
            <a:avLst/>
          </a:prstGeom>
          <a:noFill/>
          <a:ln w="9525">
            <a:noFill/>
          </a:ln>
        </p:spPr>
        <p:txBody>
          <a:bodyPr wrap="square">
            <a:spAutoFit/>
          </a:bodyPr>
          <a:lstStyle/>
          <a:p>
            <a:r>
              <a:rPr lang="zh-CN" sz="2400" b="1">
                <a:solidFill>
                  <a:srgbClr val="FF0000"/>
                </a:solidFill>
                <a:latin typeface="+mj-ea"/>
                <a:ea typeface="+mj-ea"/>
              </a:rPr>
              <a:t>提示：场面描写的主要技巧有：点面结合；多种描写结合，以言行描写为主；灵活运用修辞手法。</a:t>
            </a:r>
            <a:endParaRPr lang="zh-CN" altLang="en-US" sz="2400" b="1">
              <a:solidFill>
                <a:srgbClr val="FF0000"/>
              </a:solidFill>
              <a:latin typeface="+mj-ea"/>
              <a:ea typeface="+mj-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5" y="1562116"/>
            <a:ext cx="2228860" cy="1485910"/>
          </a:xfrm>
          <a:prstGeom prst="rect">
            <a:avLst/>
          </a:prstGeom>
          <a:noFill/>
        </p:spPr>
        <p:txBody>
          <a:bodyPr wrap="square" lIns="47625" tIns="19050" rIns="47625" bIns="19050" rtlCol="0" anchor="ctr" anchorCtr="0">
            <a:normAutofit/>
          </a:bodyPr>
          <a:lstStyle/>
          <a:p>
            <a:pPr marL="0" indent="0" algn="ctr">
              <a:lnSpc>
                <a:spcPct val="100000"/>
              </a:lnSpc>
              <a:spcBef>
                <a:spcPct val="0"/>
              </a:spcBef>
              <a:spcAft>
                <a:spcPct val="0"/>
              </a:spcAft>
              <a:buSzTx/>
              <a:buNone/>
            </a:pPr>
            <a:r>
              <a:rPr lang="zh-CN" sz="3800" b="1" spc="220">
                <a:solidFill>
                  <a:schemeClr val="accent1">
                    <a:lumMod val="75000"/>
                  </a:schemeClr>
                </a:solidFill>
                <a:latin typeface="微软雅黑" panose="020B0503020204020204" charset="-122"/>
                <a:ea typeface="微软雅黑" panose="020B0503020204020204" charset="-122"/>
              </a:rPr>
              <a:t>排演热情</a:t>
            </a:r>
            <a:endParaRPr lang="zh-CN" sz="3800" b="1" spc="220">
              <a:solidFill>
                <a:schemeClr val="accent1">
                  <a:lumMod val="75000"/>
                </a:schemeClr>
              </a:solidFill>
              <a:latin typeface="微软雅黑" panose="020B0503020204020204" charset="-122"/>
              <a:ea typeface="微软雅黑"/>
            </a:endParaRPr>
          </a:p>
        </p:txBody>
      </p:sp>
      <p:sp>
        <p:nvSpPr>
          <p:cNvPr id="5" name="矩形 4"/>
          <p:cNvSpPr/>
          <p:nvPr>
            <p:custDataLst>
              <p:tags r:id="rId3"/>
            </p:custDataLst>
          </p:nvPr>
        </p:nvSpPr>
        <p:spPr>
          <a:xfrm>
            <a:off x="360767" y="57154"/>
            <a:ext cx="1393041" cy="1143009"/>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360767" y="1352564"/>
            <a:ext cx="1393041" cy="5715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矩形 6"/>
          <p:cNvSpPr/>
          <p:nvPr>
            <p:custDataLst>
              <p:tags r:id="rId5"/>
            </p:custDataLst>
          </p:nvPr>
        </p:nvSpPr>
        <p:spPr>
          <a:xfrm>
            <a:off x="360767" y="3200388"/>
            <a:ext cx="1393041" cy="1943112"/>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2228850" y="57150"/>
            <a:ext cx="6858000" cy="50215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150000"/>
              </a:lnSpc>
              <a:spcBef>
                <a:spcPct val="0"/>
              </a:spcBef>
              <a:spcAft>
                <a:spcPts val="800"/>
              </a:spcAft>
              <a:buFont typeface="Wingdings" panose="05000000000000000000" charset="0"/>
            </a:pPr>
            <a:r>
              <a:rPr lang="zh-CN" sz="2000" b="1" spc="16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主要内容：描绘排演秦腔时无论寒暑，不分老幼，乐此不疲的热情场面。</a:t>
            </a:r>
            <a:endParaRPr lang="zh-CN" sz="2000" b="1" spc="160">
              <a:ln w="3175">
                <a:noFill/>
                <a:prstDash val="dash"/>
              </a:ln>
              <a:solidFill>
                <a:srgbClr val="FF0000"/>
              </a:solidFill>
              <a:latin typeface="微软雅黑" panose="020B0503020204020204" charset="-122"/>
              <a:ea typeface="微软雅黑"/>
              <a:cs typeface="微软雅黑" panose="020B0503020204020204" charset="-122"/>
            </a:endParaRPr>
          </a:p>
          <a:p>
            <a:pPr lvl="0" algn="l" fontAlgn="ctr">
              <a:lnSpc>
                <a:spcPct val="150000"/>
              </a:lnSpc>
              <a:spcBef>
                <a:spcPct val="0"/>
              </a:spcBef>
              <a:spcAft>
                <a:spcPts val="800"/>
              </a:spcAft>
              <a:buFont typeface="Wingdings" panose="05000000000000000000" charset="0"/>
            </a:pPr>
            <a:r>
              <a:rPr 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写作手法和表达效果：①动作描写，写出秦腔表演动作灵活多变、场面热闹。②以家庭为例，写在秦腔面前人人平等，进一步表明秦川人热爱秦腔的程度之深。③以冬夏两季排演的艰辛，通过细节衬托人们对秦腔的热爱。④语言描写表现秦川人的真性情。⑤细节描写，生动展现出秦川人对秦腔的喜爱程度之深。</a:t>
            </a:r>
            <a:endParaRPr lang="zh-CN" sz="2000" b="1" spc="160">
              <a:ln w="3175">
                <a:noFill/>
                <a:prstDash val="dash"/>
              </a:ln>
              <a:solidFill>
                <a:srgbClr val="FF0000"/>
              </a:solidFill>
              <a:latin typeface="微软雅黑" panose="020B0503020204020204" charset="-122"/>
              <a:ea typeface="微软雅黑"/>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6"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80">
                                          <p:stCondLst>
                                            <p:cond delay="0"/>
                                          </p:stCondLst>
                                        </p:cTn>
                                        <p:tgtEl>
                                          <p:spTgt spid="4"/>
                                        </p:tgtEl>
                                      </p:cBhvr>
                                    </p:animEffect>
                                    <p:anim calcmode="lin" valueType="num">
                                      <p:cBhvr>
                                        <p:cTn id="2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8" dur="26">
                                          <p:stCondLst>
                                            <p:cond delay="650"/>
                                          </p:stCondLst>
                                        </p:cTn>
                                        <p:tgtEl>
                                          <p:spTgt spid="4"/>
                                        </p:tgtEl>
                                      </p:cBhvr>
                                      <p:to x="100000" y="60000"/>
                                    </p:animScale>
                                    <p:animScale>
                                      <p:cBhvr>
                                        <p:cTn id="29" dur="166" decel="50000">
                                          <p:stCondLst>
                                            <p:cond delay="676"/>
                                          </p:stCondLst>
                                        </p:cTn>
                                        <p:tgtEl>
                                          <p:spTgt spid="4"/>
                                        </p:tgtEl>
                                      </p:cBhvr>
                                      <p:to x="100000" y="100000"/>
                                    </p:animScale>
                                    <p:animScale>
                                      <p:cBhvr>
                                        <p:cTn id="30" dur="26">
                                          <p:stCondLst>
                                            <p:cond delay="1312"/>
                                          </p:stCondLst>
                                        </p:cTn>
                                        <p:tgtEl>
                                          <p:spTgt spid="4"/>
                                        </p:tgtEl>
                                      </p:cBhvr>
                                      <p:to x="100000" y="80000"/>
                                    </p:animScale>
                                    <p:animScale>
                                      <p:cBhvr>
                                        <p:cTn id="31" dur="166" decel="50000">
                                          <p:stCondLst>
                                            <p:cond delay="1338"/>
                                          </p:stCondLst>
                                        </p:cTn>
                                        <p:tgtEl>
                                          <p:spTgt spid="4"/>
                                        </p:tgtEl>
                                      </p:cBhvr>
                                      <p:to x="100000" y="100000"/>
                                    </p:animScale>
                                    <p:animScale>
                                      <p:cBhvr>
                                        <p:cTn id="32" dur="26">
                                          <p:stCondLst>
                                            <p:cond delay="1642"/>
                                          </p:stCondLst>
                                        </p:cTn>
                                        <p:tgtEl>
                                          <p:spTgt spid="4"/>
                                        </p:tgtEl>
                                      </p:cBhvr>
                                      <p:to x="100000" y="90000"/>
                                    </p:animScale>
                                    <p:animScale>
                                      <p:cBhvr>
                                        <p:cTn id="33" dur="166" decel="50000">
                                          <p:stCondLst>
                                            <p:cond delay="1668"/>
                                          </p:stCondLst>
                                        </p:cTn>
                                        <p:tgtEl>
                                          <p:spTgt spid="4"/>
                                        </p:tgtEl>
                                      </p:cBhvr>
                                      <p:to x="100000" y="100000"/>
                                    </p:animScale>
                                    <p:animScale>
                                      <p:cBhvr>
                                        <p:cTn id="34" dur="26">
                                          <p:stCondLst>
                                            <p:cond delay="1808"/>
                                          </p:stCondLst>
                                        </p:cTn>
                                        <p:tgtEl>
                                          <p:spTgt spid="4"/>
                                        </p:tgtEl>
                                      </p:cBhvr>
                                      <p:to x="100000" y="95000"/>
                                    </p:animScale>
                                    <p:animScale>
                                      <p:cBhvr>
                                        <p:cTn id="35" dur="166" decel="50000">
                                          <p:stCondLst>
                                            <p:cond delay="1834"/>
                                          </p:stCondLst>
                                        </p:cTn>
                                        <p:tgtEl>
                                          <p:spTgt spid="4"/>
                                        </p:tgtEl>
                                      </p:cBhvr>
                                      <p:to x="100000" y="100000"/>
                                    </p:animScale>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2"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5" y="1562116"/>
            <a:ext cx="2228860" cy="1485910"/>
          </a:xfrm>
          <a:prstGeom prst="rect">
            <a:avLst/>
          </a:prstGeom>
          <a:noFill/>
        </p:spPr>
        <p:txBody>
          <a:bodyPr wrap="square" lIns="47625" tIns="19050" rIns="47625" bIns="19050" rtlCol="0" anchor="ctr" anchorCtr="0">
            <a:normAutofit/>
          </a:bodyPr>
          <a:lstStyle/>
          <a:p>
            <a:pPr marL="0" indent="0" algn="ctr">
              <a:lnSpc>
                <a:spcPct val="100000"/>
              </a:lnSpc>
              <a:spcBef>
                <a:spcPct val="0"/>
              </a:spcBef>
              <a:spcAft>
                <a:spcPct val="0"/>
              </a:spcAft>
              <a:buSzTx/>
              <a:buNone/>
            </a:pPr>
            <a:r>
              <a:rPr lang="zh-CN" sz="3800" b="1" spc="220">
                <a:solidFill>
                  <a:schemeClr val="accent1">
                    <a:lumMod val="75000"/>
                  </a:schemeClr>
                </a:solidFill>
                <a:latin typeface="微软雅黑" panose="020B0503020204020204" charset="-122"/>
                <a:ea typeface="微软雅黑" panose="020B0503020204020204" charset="-122"/>
              </a:rPr>
              <a:t>演出前奏</a:t>
            </a:r>
          </a:p>
        </p:txBody>
      </p:sp>
      <p:sp>
        <p:nvSpPr>
          <p:cNvPr id="5" name="矩形 4"/>
          <p:cNvSpPr/>
          <p:nvPr>
            <p:custDataLst>
              <p:tags r:id="rId3"/>
            </p:custDataLst>
          </p:nvPr>
        </p:nvSpPr>
        <p:spPr>
          <a:xfrm>
            <a:off x="360767" y="57154"/>
            <a:ext cx="1393041" cy="1143009"/>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360767" y="1352564"/>
            <a:ext cx="1393041" cy="5715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矩形 6"/>
          <p:cNvSpPr/>
          <p:nvPr>
            <p:custDataLst>
              <p:tags r:id="rId5"/>
            </p:custDataLst>
          </p:nvPr>
        </p:nvSpPr>
        <p:spPr>
          <a:xfrm>
            <a:off x="360767" y="3200388"/>
            <a:ext cx="1393041" cy="1943112"/>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2142490" y="57150"/>
            <a:ext cx="6858000" cy="50215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150000"/>
              </a:lnSpc>
              <a:spcBef>
                <a:spcPct val="0"/>
              </a:spcBef>
              <a:spcAft>
                <a:spcPts val="800"/>
              </a:spcAft>
              <a:buFont typeface="Wingdings" panose="05000000000000000000" charset="0"/>
            </a:pPr>
            <a:r>
              <a:rPr lang="zh-CN" sz="2000" b="1" spc="16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主要内容：描绘观众引颈期待，热闹非凡的场面。</a:t>
            </a:r>
          </a:p>
          <a:p>
            <a:pPr lvl="0" algn="l" fontAlgn="ctr">
              <a:lnSpc>
                <a:spcPct val="150000"/>
              </a:lnSpc>
              <a:spcBef>
                <a:spcPct val="0"/>
              </a:spcBef>
              <a:spcAft>
                <a:spcPts val="800"/>
              </a:spcAft>
              <a:buFont typeface="Wingdings" panose="05000000000000000000" charset="0"/>
            </a:pPr>
            <a:r>
              <a:rPr 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写作手法和表达效果：①巧用繁笔，有力烘托秦川人“板着指头”盼演出的急切心情；宁可省吃俭用，也要搭建好的戏台，表现秦川人对秦腔的重视和喜爱。②细致描摹开演前人们的活动，细致的描摹使人如临其境，体现了秦川人民粗犷、质朴的性格特征，也有力的渲染了“秦人、秦地、秦腔”惟妙惟肖的统一。③点的描绘，侧面表现出秦川人对秦腔的喜爱不仅表现在对戏剧内容的喜爱，而且也有对秦腔本身的喜爱。</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5" y="1562116"/>
            <a:ext cx="2228860" cy="1485910"/>
          </a:xfrm>
          <a:prstGeom prst="rect">
            <a:avLst/>
          </a:prstGeom>
          <a:noFill/>
        </p:spPr>
        <p:txBody>
          <a:bodyPr wrap="square" lIns="47625" tIns="19050" rIns="47625" bIns="19050" rtlCol="0" anchor="ctr" anchorCtr="0">
            <a:normAutofit/>
          </a:bodyPr>
          <a:lstStyle/>
          <a:p>
            <a:pPr marL="0" indent="0" algn="ctr">
              <a:lnSpc>
                <a:spcPct val="100000"/>
              </a:lnSpc>
              <a:spcBef>
                <a:spcPct val="0"/>
              </a:spcBef>
              <a:spcAft>
                <a:spcPct val="0"/>
              </a:spcAft>
              <a:buSzTx/>
              <a:buNone/>
            </a:pPr>
            <a:r>
              <a:rPr lang="zh-CN" sz="3800" b="1" spc="220">
                <a:solidFill>
                  <a:schemeClr val="accent1">
                    <a:lumMod val="75000"/>
                  </a:schemeClr>
                </a:solidFill>
                <a:latin typeface="微软雅黑" panose="020B0503020204020204" charset="-122"/>
                <a:ea typeface="微软雅黑" panose="020B0503020204020204" charset="-122"/>
              </a:rPr>
              <a:t>演出精彩</a:t>
            </a:r>
          </a:p>
        </p:txBody>
      </p:sp>
      <p:sp>
        <p:nvSpPr>
          <p:cNvPr id="5" name="矩形 4"/>
          <p:cNvSpPr/>
          <p:nvPr>
            <p:custDataLst>
              <p:tags r:id="rId3"/>
            </p:custDataLst>
          </p:nvPr>
        </p:nvSpPr>
        <p:spPr>
          <a:xfrm>
            <a:off x="360767" y="57154"/>
            <a:ext cx="1393041" cy="1143009"/>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360767" y="1352564"/>
            <a:ext cx="1393041" cy="5715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矩形 6"/>
          <p:cNvSpPr/>
          <p:nvPr>
            <p:custDataLst>
              <p:tags r:id="rId5"/>
            </p:custDataLst>
          </p:nvPr>
        </p:nvSpPr>
        <p:spPr>
          <a:xfrm>
            <a:off x="360767" y="3200388"/>
            <a:ext cx="1393041" cy="1943112"/>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2142490" y="57150"/>
            <a:ext cx="6858000" cy="50215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150000"/>
              </a:lnSpc>
              <a:spcBef>
                <a:spcPct val="0"/>
              </a:spcBef>
              <a:spcAft>
                <a:spcPts val="800"/>
              </a:spcAft>
              <a:buFont typeface="Wingdings" panose="05000000000000000000" charset="0"/>
            </a:pPr>
            <a:r>
              <a:rPr lang="zh-CN" sz="2000" b="1" spc="16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主要内容：描绘演员技艺精妙观众入戏动情的场面。</a:t>
            </a:r>
          </a:p>
          <a:p>
            <a:pPr lvl="0" algn="l" fontAlgn="ctr">
              <a:lnSpc>
                <a:spcPct val="150000"/>
              </a:lnSpc>
              <a:spcBef>
                <a:spcPct val="0"/>
              </a:spcBef>
              <a:spcAft>
                <a:spcPts val="800"/>
              </a:spcAft>
              <a:buFont typeface="Wingdings" panose="05000000000000000000" charset="0"/>
            </a:pPr>
            <a:r>
              <a:rPr 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写作手法和表达效果：正面描写和侧面描写相结合，有力表现秦腔演员表演技艺的高超。①正面描写：女的角色，步伐如同水上漂，腰身肩头一身戏；男的角色，摇帽翎单双结合动静结合，技艺精妙；亮相高叫，声如炸雷，摄人魂魄。②侧面描写：观众叫好声不绝，观众体验到震颤、舒爽的感觉，观众随角色的蹲起而缩短或伸长脖子。</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5" y="1562116"/>
            <a:ext cx="2228860" cy="1485910"/>
          </a:xfrm>
          <a:prstGeom prst="rect">
            <a:avLst/>
          </a:prstGeom>
          <a:noFill/>
        </p:spPr>
        <p:txBody>
          <a:bodyPr wrap="square" lIns="47625" tIns="19050" rIns="47625" bIns="19050" rtlCol="0" anchor="ctr" anchorCtr="0">
            <a:normAutofit/>
          </a:bodyPr>
          <a:lstStyle/>
          <a:p>
            <a:pPr marL="0" indent="0" algn="ctr">
              <a:lnSpc>
                <a:spcPct val="100000"/>
              </a:lnSpc>
              <a:spcBef>
                <a:spcPct val="0"/>
              </a:spcBef>
              <a:spcAft>
                <a:spcPct val="0"/>
              </a:spcAft>
              <a:buSzTx/>
              <a:buNone/>
            </a:pPr>
            <a:r>
              <a:rPr lang="zh-CN" sz="3800" b="1" spc="220">
                <a:solidFill>
                  <a:schemeClr val="accent1">
                    <a:lumMod val="75000"/>
                  </a:schemeClr>
                </a:solidFill>
                <a:latin typeface="微软雅黑" panose="020B0503020204020204" charset="-122"/>
                <a:ea typeface="微软雅黑" panose="020B0503020204020204" charset="-122"/>
              </a:rPr>
              <a:t>观众痴迷</a:t>
            </a:r>
          </a:p>
        </p:txBody>
      </p:sp>
      <p:sp>
        <p:nvSpPr>
          <p:cNvPr id="5" name="矩形 4"/>
          <p:cNvSpPr/>
          <p:nvPr>
            <p:custDataLst>
              <p:tags r:id="rId3"/>
            </p:custDataLst>
          </p:nvPr>
        </p:nvSpPr>
        <p:spPr>
          <a:xfrm>
            <a:off x="360767" y="57154"/>
            <a:ext cx="1393041" cy="1143009"/>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360767" y="1352564"/>
            <a:ext cx="1393041" cy="5715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矩形 6"/>
          <p:cNvSpPr/>
          <p:nvPr>
            <p:custDataLst>
              <p:tags r:id="rId5"/>
            </p:custDataLst>
          </p:nvPr>
        </p:nvSpPr>
        <p:spPr>
          <a:xfrm>
            <a:off x="360767" y="3200388"/>
            <a:ext cx="1393041" cy="1943112"/>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2142490" y="57150"/>
            <a:ext cx="6858000" cy="50215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150000"/>
              </a:lnSpc>
              <a:spcBef>
                <a:spcPct val="0"/>
              </a:spcBef>
              <a:spcAft>
                <a:spcPts val="800"/>
              </a:spcAft>
              <a:buFont typeface="Wingdings" panose="05000000000000000000" charset="0"/>
            </a:pPr>
            <a:r>
              <a:rPr lang="zh-CN" sz="2400" b="1" spc="16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主要内容：描绘观众冬夏不减兴致，老幼各得其乐的场面。</a:t>
            </a:r>
            <a:endParaRPr lang="zh-CN" sz="2400" b="1" spc="160">
              <a:ln w="3175">
                <a:noFill/>
                <a:prstDash val="dash"/>
              </a:ln>
              <a:solidFill>
                <a:srgbClr val="FF0000"/>
              </a:solidFill>
              <a:latin typeface="微软雅黑" panose="020B0503020204020204" charset="-122"/>
              <a:ea typeface="微软雅黑"/>
              <a:cs typeface="微软雅黑" panose="020B0503020204020204" charset="-122"/>
              <a:sym typeface="+mn-ea"/>
            </a:endParaRPr>
          </a:p>
          <a:p>
            <a:pPr lvl="0" algn="l" fontAlgn="ctr">
              <a:lnSpc>
                <a:spcPct val="150000"/>
              </a:lnSpc>
              <a:spcBef>
                <a:spcPct val="0"/>
              </a:spcBef>
              <a:spcAft>
                <a:spcPts val="800"/>
              </a:spcAft>
              <a:buFont typeface="Wingdings" panose="05000000000000000000" charset="0"/>
            </a:pP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写作手法和表达效果：重点描写两类观众来进行侧面烘托。选择这两类观众来写，对比鲜明，概括性极强，从侧面写出了村民们炽烈的感情以及对秦腔的痴迷热爱之情。</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5" y="1562116"/>
            <a:ext cx="2228860" cy="1485910"/>
          </a:xfrm>
          <a:prstGeom prst="rect">
            <a:avLst/>
          </a:prstGeom>
          <a:noFill/>
        </p:spPr>
        <p:txBody>
          <a:bodyPr wrap="square" lIns="47625" tIns="19050" rIns="47625" bIns="19050" rtlCol="0" anchor="ctr" anchorCtr="0">
            <a:normAutofit/>
          </a:bodyPr>
          <a:lstStyle/>
          <a:p>
            <a:pPr marL="0" indent="0" algn="ctr">
              <a:lnSpc>
                <a:spcPct val="100000"/>
              </a:lnSpc>
              <a:spcBef>
                <a:spcPct val="0"/>
              </a:spcBef>
              <a:spcAft>
                <a:spcPct val="0"/>
              </a:spcAft>
              <a:buSzTx/>
              <a:buNone/>
            </a:pPr>
            <a:r>
              <a:rPr lang="zh-CN" sz="3800" b="1" spc="220">
                <a:solidFill>
                  <a:schemeClr val="accent1">
                    <a:lumMod val="75000"/>
                  </a:schemeClr>
                </a:solidFill>
                <a:latin typeface="微软雅黑" panose="020B0503020204020204" charset="-122"/>
                <a:ea typeface="微软雅黑" panose="020B0503020204020204" charset="-122"/>
              </a:rPr>
              <a:t>演出悲喜</a:t>
            </a:r>
          </a:p>
        </p:txBody>
      </p:sp>
      <p:sp>
        <p:nvSpPr>
          <p:cNvPr id="5" name="矩形 4"/>
          <p:cNvSpPr/>
          <p:nvPr>
            <p:custDataLst>
              <p:tags r:id="rId3"/>
            </p:custDataLst>
          </p:nvPr>
        </p:nvSpPr>
        <p:spPr>
          <a:xfrm>
            <a:off x="360767" y="57154"/>
            <a:ext cx="1393041" cy="1143009"/>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360767" y="1352564"/>
            <a:ext cx="1393041" cy="5715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矩形 6"/>
          <p:cNvSpPr/>
          <p:nvPr>
            <p:custDataLst>
              <p:tags r:id="rId5"/>
            </p:custDataLst>
          </p:nvPr>
        </p:nvSpPr>
        <p:spPr>
          <a:xfrm>
            <a:off x="360767" y="3200388"/>
            <a:ext cx="1393041" cy="1943112"/>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2142490" y="57150"/>
            <a:ext cx="6858000" cy="50215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150000"/>
              </a:lnSpc>
              <a:spcBef>
                <a:spcPct val="0"/>
              </a:spcBef>
              <a:spcAft>
                <a:spcPts val="800"/>
              </a:spcAft>
              <a:buFont typeface="Wingdings" panose="05000000000000000000" charset="0"/>
            </a:pPr>
            <a:r>
              <a:rPr lang="zh-CN" sz="2000" b="1" spc="16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主要内容：描绘秦腔演出给生活带来悲喜的场面。</a:t>
            </a:r>
          </a:p>
          <a:p>
            <a:pPr lvl="0" algn="l" fontAlgn="ctr">
              <a:lnSpc>
                <a:spcPct val="150000"/>
              </a:lnSpc>
              <a:spcBef>
                <a:spcPct val="0"/>
              </a:spcBef>
              <a:spcAft>
                <a:spcPts val="800"/>
              </a:spcAft>
              <a:buFont typeface="Wingdings" panose="05000000000000000000" charset="0"/>
            </a:pPr>
            <a:r>
              <a:rPr 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写作手法和表达效果：点的描绘，通过以秦腔演出现场相亲、爷爷带孙子看秦腔的喜中之悲、老汉在演出场地捡拾钱物、嘴馋孩子趁演出各家锁门之际偷摘瓜果等事例，表现秦腔与人们日常生活的喜怒哀乐紧紧扭结在一起。</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5" y="1562116"/>
            <a:ext cx="2228860" cy="1485910"/>
          </a:xfrm>
          <a:prstGeom prst="rect">
            <a:avLst/>
          </a:prstGeom>
          <a:noFill/>
        </p:spPr>
        <p:txBody>
          <a:bodyPr wrap="square" lIns="47625" tIns="19050" rIns="47625" bIns="19050" rtlCol="0" anchor="ctr" anchorCtr="0">
            <a:normAutofit/>
          </a:bodyPr>
          <a:lstStyle/>
          <a:p>
            <a:pPr marL="0" indent="0" algn="ctr">
              <a:lnSpc>
                <a:spcPct val="100000"/>
              </a:lnSpc>
              <a:spcBef>
                <a:spcPct val="0"/>
              </a:spcBef>
              <a:spcAft>
                <a:spcPct val="0"/>
              </a:spcAft>
              <a:buSzTx/>
              <a:buNone/>
            </a:pPr>
            <a:r>
              <a:rPr lang="zh-CN" sz="3800" b="1" spc="220">
                <a:solidFill>
                  <a:schemeClr val="accent1">
                    <a:lumMod val="75000"/>
                  </a:schemeClr>
                </a:solidFill>
                <a:latin typeface="微软雅黑" panose="020B0503020204020204" charset="-122"/>
                <a:ea typeface="微软雅黑" panose="020B0503020204020204" charset="-122"/>
              </a:rPr>
              <a:t>秦腔地位</a:t>
            </a:r>
          </a:p>
        </p:txBody>
      </p:sp>
      <p:sp>
        <p:nvSpPr>
          <p:cNvPr id="5" name="矩形 4"/>
          <p:cNvSpPr/>
          <p:nvPr>
            <p:custDataLst>
              <p:tags r:id="rId3"/>
            </p:custDataLst>
          </p:nvPr>
        </p:nvSpPr>
        <p:spPr>
          <a:xfrm>
            <a:off x="360767" y="57154"/>
            <a:ext cx="1393041" cy="1143009"/>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360767" y="1352564"/>
            <a:ext cx="1393041" cy="5715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矩形 6"/>
          <p:cNvSpPr/>
          <p:nvPr>
            <p:custDataLst>
              <p:tags r:id="rId5"/>
            </p:custDataLst>
          </p:nvPr>
        </p:nvSpPr>
        <p:spPr>
          <a:xfrm>
            <a:off x="360767" y="3200388"/>
            <a:ext cx="1393041" cy="1943112"/>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2142490" y="57150"/>
            <a:ext cx="6858000" cy="50215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150000"/>
              </a:lnSpc>
              <a:spcBef>
                <a:spcPct val="0"/>
              </a:spcBef>
              <a:spcAft>
                <a:spcPts val="800"/>
              </a:spcAft>
              <a:buFont typeface="Wingdings" panose="05000000000000000000" charset="0"/>
            </a:pPr>
            <a:r>
              <a:rPr lang="zh-CN" sz="2000" b="1" spc="16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主要内容：描绘秦腔在秦人生活中的神圣崇高的地位的场面。</a:t>
            </a:r>
          </a:p>
          <a:p>
            <a:pPr lvl="0" algn="l" fontAlgn="ctr">
              <a:lnSpc>
                <a:spcPct val="150000"/>
              </a:lnSpc>
              <a:spcBef>
                <a:spcPct val="0"/>
              </a:spcBef>
              <a:spcAft>
                <a:spcPts val="800"/>
              </a:spcAft>
              <a:buFont typeface="Wingdings" panose="05000000000000000000" charset="0"/>
            </a:pPr>
            <a:r>
              <a:rPr 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写作手法和表达效果：侧面描写进行烘托。秦腔是待客的最高礼遇，不容许客人对秦腔不敬，秦腔演员与国家领导人一样被人崇敬，名角的父母也会得到人们的礼让和尊重，侮辱秦腔会招来麻烦或被教训，“生儿以秦腔迎接，送葬以秦腔致哀”。这些足以说明秦腔在秦川人心目中的“神圣”地位。</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457172" y="457110"/>
            <a:ext cx="8229657" cy="839524"/>
          </a:xfrm>
          <a:prstGeom prst="rect">
            <a:avLst/>
          </a:prstGeom>
          <a:noFill/>
        </p:spPr>
        <p:txBody>
          <a:bodyPr wrap="square" lIns="47625" tIns="19050" rIns="47625" bIns="19050" rtlCol="0" anchor="t" anchorCtr="0">
            <a:normAutofit/>
          </a:bodyPr>
          <a:lstStyle/>
          <a:p>
            <a:pPr>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赏析场面，把握技巧</a:t>
            </a:r>
          </a:p>
        </p:txBody>
      </p:sp>
      <p:sp>
        <p:nvSpPr>
          <p:cNvPr id="11" name="Title 6"/>
          <p:cNvSpPr txBox="1"/>
          <p:nvPr>
            <p:custDataLst>
              <p:tags r:id="rId3"/>
            </p:custDataLst>
          </p:nvPr>
        </p:nvSpPr>
        <p:spPr>
          <a:xfrm>
            <a:off x="533400" y="1212850"/>
            <a:ext cx="8330565" cy="359600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sz="2400" b="1" spc="180">
                <a:ln w="3175">
                  <a:noFill/>
                  <a:prstDash val="dash"/>
                </a:ln>
                <a:latin typeface="微软雅黑" panose="020B0503020204020204" charset="-122"/>
                <a:ea typeface="微软雅黑" panose="020B0503020204020204" charset="-122"/>
                <a:cs typeface="微软雅黑" panose="020B0503020204020204" charset="-122"/>
              </a:rPr>
              <a:t>在第二部分，作者以悠游、流丽的笔触神情毕现地表现了秦地人民喜怒哀乐的日常生活以及他们从中凸现出的蓬勃的生命力。秦腔，就是秦地人民享受生活的五大要素之一。从秦地人对秦腔的拥护，到听戏时的痴迷，以及对善唱秦腔者的尊重……秦腔生于斯，正是因为它以浓烈的曲调抒发了老百姓的悲情与欢快，所以才会如此让人人心入骨地迷恋，它就如陕北的信天游一样，秦腔就是秦地人民酣畅表达自我、抒发悲苦的抒情渠道。</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referRelativeResize="0">
            <a:picLocks noChangeAspect="1"/>
          </p:cNvPicPr>
          <p:nvPr>
            <p:custDataLst>
              <p:tags r:id="rId2"/>
            </p:custDataLst>
          </p:nvPr>
        </p:nvPicPr>
        <p:blipFill>
          <a:blip r:embed="rId6"/>
          <a:srcRect l="-1150" r="-1150"/>
          <a:stretch>
            <a:fillRect/>
          </a:stretch>
        </p:blipFill>
        <p:spPr>
          <a:xfrm>
            <a:off x="0" y="-28575"/>
            <a:ext cx="3874501" cy="4999355"/>
          </a:xfrm>
          <a:custGeom>
            <a:avLst/>
            <a:gdLst/>
            <a:ahLst/>
            <a:cxnLst>
              <a:cxn ang="3">
                <a:pos x="hc" y="t"/>
              </a:cxn>
              <a:cxn ang="cd2">
                <a:pos x="l" y="vc"/>
              </a:cxn>
              <a:cxn ang="cd4">
                <a:pos x="hc" y="b"/>
              </a:cxn>
              <a:cxn ang="0">
                <a:pos x="r" y="vc"/>
              </a:cxn>
            </a:cxnLst>
            <a:rect l="l" t="t" r="r" b="b"/>
            <a:pathLst>
              <a:path w="12000" h="10800">
                <a:moveTo>
                  <a:pt x="0" y="0"/>
                </a:moveTo>
                <a:lnTo>
                  <a:pt x="12000" y="0"/>
                </a:lnTo>
                <a:lnTo>
                  <a:pt x="12000" y="10800"/>
                </a:lnTo>
                <a:lnTo>
                  <a:pt x="0" y="10800"/>
                </a:lnTo>
                <a:lnTo>
                  <a:pt x="0" y="0"/>
                </a:lnTo>
                <a:close/>
              </a:path>
            </a:pathLst>
          </a:custGeom>
          <a:blipFill rotWithShape="1">
            <a:blip r:embed="rId7"/>
            <a:stretch>
              <a:fillRect/>
            </a:stretch>
          </a:blipFill>
        </p:spPr>
      </p:pic>
      <p:sp>
        <p:nvSpPr>
          <p:cNvPr id="6" name="文本框 5"/>
          <p:cNvSpPr txBox="1"/>
          <p:nvPr>
            <p:custDataLst>
              <p:tags r:id="rId3"/>
            </p:custDataLst>
          </p:nvPr>
        </p:nvSpPr>
        <p:spPr>
          <a:xfrm>
            <a:off x="4090988" y="43599"/>
            <a:ext cx="4014788" cy="937345"/>
          </a:xfrm>
          <a:prstGeom prst="rect">
            <a:avLst/>
          </a:prstGeom>
          <a:noFill/>
        </p:spPr>
        <p:txBody>
          <a:bodyPr wrap="square" lIns="47625" tIns="19050" rIns="47625" bIns="19050" rtlCol="0" anchor="b" anchorCtr="0">
            <a:normAutofit/>
          </a:bodyPr>
          <a:lstStyle/>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作者简介</a:t>
            </a:r>
            <a:endParaRPr lang="zh-CN" altLang="en-US" sz="4000" b="1" spc="240">
              <a:solidFill>
                <a:schemeClr val="accent1">
                  <a:lumMod val="75000"/>
                </a:schemeClr>
              </a:solidFill>
              <a:latin typeface="微软雅黑" panose="020B0503020204020204" charset="-122"/>
              <a:ea typeface="微软雅黑"/>
            </a:endParaRPr>
          </a:p>
        </p:txBody>
      </p:sp>
      <p:sp>
        <p:nvSpPr>
          <p:cNvPr id="11" name="Title 6"/>
          <p:cNvSpPr txBox="1"/>
          <p:nvPr>
            <p:custDataLst>
              <p:tags r:id="rId4"/>
            </p:custDataLst>
          </p:nvPr>
        </p:nvSpPr>
        <p:spPr>
          <a:xfrm>
            <a:off x="4004945" y="1200785"/>
            <a:ext cx="4935220" cy="346710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贾平凹，原名贾平娃，陕西丹凤人，1952年2月21日出生。西北大学中文系毕业，1982年后从事专业创作。1986年出版长篇小说</a:t>
            </a:r>
            <a:r>
              <a:rPr lang="zh-CN" sz="1800" b="1" spc="16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《浮躁》</a:t>
            </a:r>
            <a:r>
              <a:rPr lang="zh-CN"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；1993年出版长篇小说</a:t>
            </a:r>
            <a:r>
              <a:rPr lang="zh-CN" sz="1800" b="1" spc="16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《废都》</a:t>
            </a:r>
            <a:r>
              <a:rPr lang="zh-CN"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；2005年出版出版长篇小说</a:t>
            </a:r>
            <a:r>
              <a:rPr lang="zh-CN" sz="1800" b="1" spc="16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《秦腔》</a:t>
            </a:r>
            <a:r>
              <a:rPr lang="zh-CN" sz="1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，并凭借这一小说获得2007年度第七届茅盾文学奖。贾平凹的小说描写新时期的西北农村，特别是改革开放后的变革，视野开阔，具有丰富的当代中国社会文化心理内涵，富于地域风土特色，格调清新隽永。</a:t>
            </a:r>
            <a:endParaRPr lang="zh-CN" sz="18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diamond(in)">
                                      <p:cBhvr>
                                        <p:cTn id="25" dur="2000"/>
                                        <p:tgtEl>
                                          <p:spTgt spid="2"/>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0"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edge">
                                      <p:cBhvr>
                                        <p:cTn id="3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3250898721,3573055495&amp;fm=173&amp;app=25&amp;f=JPEG"/>
          <p:cNvPicPr>
            <a:picLocks noChangeAspect="1"/>
          </p:cNvPicPr>
          <p:nvPr/>
        </p:nvPicPr>
        <p:blipFill>
          <a:blip r:embed="rId3"/>
          <a:srcRect l="9547" t="5704" r="23266" b="6913"/>
          <a:stretch>
            <a:fillRect/>
          </a:stretch>
        </p:blipFill>
        <p:spPr>
          <a:xfrm>
            <a:off x="596265" y="1452245"/>
            <a:ext cx="2915920" cy="2940050"/>
          </a:xfrm>
          <a:prstGeom prst="ellipse">
            <a:avLst/>
          </a:prstGeom>
        </p:spPr>
      </p:pic>
      <p:sp>
        <p:nvSpPr>
          <p:cNvPr id="11" name="椭圆 10"/>
          <p:cNvSpPr/>
          <p:nvPr/>
        </p:nvSpPr>
        <p:spPr>
          <a:xfrm>
            <a:off x="3144838" y="1025525"/>
            <a:ext cx="835025" cy="835025"/>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latin typeface="Arial" panose="020B0604020202020204" pitchFamily="34" charset="0"/>
              <a:ea typeface="微软雅黑" panose="020B0503020204020204" charset="-122"/>
              <a:cs typeface="+mn-ea"/>
              <a:sym typeface="Arial" panose="020B0604020202020204" pitchFamily="34" charset="0"/>
            </a:endParaRPr>
          </a:p>
        </p:txBody>
      </p:sp>
      <p:sp>
        <p:nvSpPr>
          <p:cNvPr id="13" name="TextBox 13"/>
          <p:cNvSpPr txBox="1"/>
          <p:nvPr/>
        </p:nvSpPr>
        <p:spPr>
          <a:xfrm>
            <a:off x="974725" y="1951038"/>
            <a:ext cx="2159000" cy="1815465"/>
          </a:xfrm>
          <a:prstGeom prst="rect">
            <a:avLst/>
          </a:prstGeom>
          <a:noFill/>
        </p:spPr>
        <p:txBody>
          <a:bodyPr wrap="square" lIns="0" tIns="0" rIns="0" bIns="0" rtlCol="0">
            <a:spAutoFit/>
          </a:bodyPr>
          <a:lstStyle/>
          <a:p>
            <a:pPr marR="0" algn="ctr" defTabSz="914400" eaLnBrk="0" hangingPunct="0">
              <a:buClrTx/>
              <a:buSzTx/>
            </a:pPr>
            <a:r>
              <a:rPr kumimoji="0" lang="en-US" altLang="zh-CN" sz="11800" b="1" kern="1200" cap="none" spc="0" normalizeH="0" baseline="0" noProof="1">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mn-ea"/>
                <a:sym typeface="Arial" panose="020B0604020202020204" pitchFamily="34" charset="0"/>
              </a:rPr>
              <a:t>05</a:t>
            </a:r>
            <a:endParaRPr kumimoji="0" lang="en-US" sz="11800" b="1" kern="1200" cap="none" spc="0" normalizeH="0" baseline="0" noProof="1">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20" name="TextBox 1"/>
          <p:cNvSpPr txBox="1"/>
          <p:nvPr/>
        </p:nvSpPr>
        <p:spPr>
          <a:xfrm>
            <a:off x="4279265" y="1352550"/>
            <a:ext cx="3011170" cy="2553335"/>
          </a:xfrm>
          <a:prstGeom prst="rect">
            <a:avLst/>
          </a:prstGeom>
          <a:noFill/>
          <a:ln w="9525">
            <a:noFill/>
          </a:ln>
        </p:spPr>
        <p:txBody>
          <a:bodyPr wrap="square" anchor="t">
            <a:spAutoFit/>
          </a:bodyPr>
          <a:lstStyle/>
          <a:p>
            <a:pPr algn="ctr" eaLnBrk="0" hangingPunct="0">
              <a:lnSpc>
                <a:spcPct val="200000"/>
              </a:lnSpc>
            </a:pPr>
            <a:r>
              <a:rPr lang="zh-CN" altLang="en-US" sz="4000" b="1">
                <a:solidFill>
                  <a:srgbClr val="FF0000"/>
                </a:solidFill>
                <a:latin typeface="华文行楷" pitchFamily="2" charset="-122"/>
                <a:ea typeface="华文行楷" pitchFamily="2" charset="-122"/>
                <a:sym typeface="微软雅黑" panose="020B0503020204020204" charset="-122"/>
              </a:rPr>
              <a:t>深思熟虑</a:t>
            </a:r>
          </a:p>
          <a:p>
            <a:pPr algn="ctr" eaLnBrk="0" hangingPunct="0">
              <a:lnSpc>
                <a:spcPct val="200000"/>
              </a:lnSpc>
            </a:pPr>
            <a:r>
              <a:rPr lang="zh-CN" altLang="en-US" sz="4000" b="1">
                <a:solidFill>
                  <a:srgbClr val="FF0000"/>
                </a:solidFill>
                <a:latin typeface="华文行楷" pitchFamily="2" charset="-122"/>
                <a:ea typeface="华文行楷" pitchFamily="2" charset="-122"/>
                <a:sym typeface="微软雅黑" panose="020B0503020204020204" charset="-122"/>
              </a:rPr>
              <a:t>感悟内涵</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par>
                                <p:cTn id="16" presetID="12" presetClass="entr" presetSubtype="8"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p:tgtEl>
                                          <p:spTgt spid="20"/>
                                        </p:tgtEl>
                                        <p:attrNameLst>
                                          <p:attrName>ppt_x</p:attrName>
                                        </p:attrNameLst>
                                      </p:cBhvr>
                                      <p:tavLst>
                                        <p:tav tm="0">
                                          <p:val>
                                            <p:strVal val="#ppt_x-#ppt_w*1.125000"/>
                                          </p:val>
                                        </p:tav>
                                        <p:tav tm="100000">
                                          <p:val>
                                            <p:strVal val="#ppt_x"/>
                                          </p:val>
                                        </p:tav>
                                      </p:tavLst>
                                    </p:anim>
                                    <p:animEffect transition="in" filter="wipe(right)">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2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图文框 6"/>
          <p:cNvSpPr/>
          <p:nvPr>
            <p:custDataLst>
              <p:tags r:id="rId2"/>
            </p:custDataLst>
          </p:nvPr>
        </p:nvSpPr>
        <p:spPr>
          <a:xfrm>
            <a:off x="342903" y="342903"/>
            <a:ext cx="8458268" cy="4457736"/>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微软雅黑" panose="020B0503020204020204" charset="-122"/>
              <a:ea typeface="微软雅黑"/>
            </a:endParaRPr>
          </a:p>
        </p:txBody>
      </p:sp>
      <p:sp>
        <p:nvSpPr>
          <p:cNvPr id="4" name="文本框 3"/>
          <p:cNvSpPr txBox="1"/>
          <p:nvPr>
            <p:custDataLst>
              <p:tags r:id="rId3"/>
            </p:custDataLst>
          </p:nvPr>
        </p:nvSpPr>
        <p:spPr>
          <a:xfrm>
            <a:off x="540385" y="409575"/>
            <a:ext cx="8062595" cy="1371600"/>
          </a:xfrm>
          <a:prstGeom prst="rect">
            <a:avLst/>
          </a:prstGeom>
          <a:noFill/>
        </p:spPr>
        <p:txBody>
          <a:bodyPr wrap="square" lIns="47625" tIns="19050" rIns="47625" bIns="19050" rtlCol="0" anchor="ctr" anchorCtr="0">
            <a:normAutofit/>
          </a:bodyPr>
          <a:lstStyle/>
          <a:p>
            <a:pPr marL="0" indent="0" algn="ctr">
              <a:lnSpc>
                <a:spcPct val="100000"/>
              </a:lnSpc>
              <a:spcBef>
                <a:spcPct val="0"/>
              </a:spcBef>
              <a:spcAft>
                <a:spcPct val="0"/>
              </a:spcAft>
              <a:buSzTx/>
              <a:buNone/>
            </a:pPr>
            <a:r>
              <a:rPr lang="zh-CN" altLang="en-US" sz="2800" b="1" spc="160">
                <a:solidFill>
                  <a:schemeClr val="accent1">
                    <a:lumMod val="75000"/>
                  </a:schemeClr>
                </a:solidFill>
                <a:latin typeface="微软雅黑" panose="020B0503020204020204" charset="-122"/>
                <a:ea typeface="微软雅黑" panose="020B0503020204020204" charset="-122"/>
              </a:rPr>
              <a:t>本文的线索是“秦腔”，全文都是以此来组织材料展开描述的，请结合课文进行分析。</a:t>
            </a:r>
            <a:endParaRPr lang="zh-CN" altLang="en-US" sz="2800" b="1" spc="160">
              <a:solidFill>
                <a:schemeClr val="accent1">
                  <a:lumMod val="75000"/>
                </a:schemeClr>
              </a:solidFill>
              <a:latin typeface="微软雅黑" panose="020B0503020204020204" charset="-122"/>
              <a:ea typeface="微软雅黑"/>
            </a:endParaRPr>
          </a:p>
        </p:txBody>
      </p:sp>
      <p:sp>
        <p:nvSpPr>
          <p:cNvPr id="5" name="文本框 4"/>
          <p:cNvSpPr txBox="1"/>
          <p:nvPr/>
        </p:nvSpPr>
        <p:spPr>
          <a:xfrm>
            <a:off x="539750" y="2353628"/>
            <a:ext cx="8063865" cy="13512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20000"/>
              </a:lnSpc>
              <a:spcBef>
                <a:spcPct val="0"/>
              </a:spcBef>
              <a:spcAft>
                <a:spcPts val="800"/>
              </a:spcAft>
              <a:buFont typeface="Wingdings" panose="05000000000000000000" charset="0"/>
            </a:pPr>
            <a:r>
              <a:rPr lang="zh-CN" sz="20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“秦腔”作为本文的行文线索，在组织材料上有着重要的作用。</a:t>
            </a:r>
            <a:endParaRPr lang="zh-CN" sz="20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lang="zh-CN" sz="20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文章首先介绍了秦腔的特点和形成原因。</a:t>
            </a:r>
            <a:endParaRPr lang="zh-CN" sz="20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lang="zh-CN" sz="20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接着，详细的描写秦腔所形成的特殊文化风俗。</a:t>
            </a:r>
            <a:endParaRPr lang="zh-CN" sz="20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lang="zh-CN" sz="20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结尾部分，作者总结“三秦”的特点，写出了自己对秦腔的感悟与思考，说明了秦腔在秦川人们生活中的神圣、崇高的地位，升华了文章的主旨，拓展了文章你的内涵。</a:t>
            </a:r>
            <a:endParaRPr lang="zh-CN" sz="20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5"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图文框 6"/>
          <p:cNvSpPr/>
          <p:nvPr>
            <p:custDataLst>
              <p:tags r:id="rId2"/>
            </p:custDataLst>
          </p:nvPr>
        </p:nvSpPr>
        <p:spPr>
          <a:xfrm>
            <a:off x="342903" y="342903"/>
            <a:ext cx="8458268" cy="4457736"/>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540385" y="409575"/>
            <a:ext cx="8260715" cy="1685925"/>
          </a:xfrm>
          <a:prstGeom prst="rect">
            <a:avLst/>
          </a:prstGeom>
          <a:noFill/>
        </p:spPr>
        <p:txBody>
          <a:bodyPr wrap="square" lIns="47625" tIns="19050" rIns="47625" bIns="19050" rtlCol="0" anchor="ctr" anchorCtr="0"/>
          <a:lstStyle/>
          <a:p>
            <a:pPr marL="0" indent="0" algn="l">
              <a:lnSpc>
                <a:spcPct val="150000"/>
              </a:lnSpc>
              <a:spcBef>
                <a:spcPct val="0"/>
              </a:spcBef>
              <a:spcAft>
                <a:spcPct val="0"/>
              </a:spcAft>
              <a:buSzTx/>
              <a:buNone/>
            </a:pPr>
            <a:r>
              <a:rPr lang="zh-CN" altLang="en-US" sz="2400" b="1" spc="160">
                <a:solidFill>
                  <a:schemeClr val="accent1">
                    <a:lumMod val="75000"/>
                  </a:schemeClr>
                </a:solidFill>
                <a:latin typeface="微软雅黑" panose="020B0503020204020204" charset="-122"/>
                <a:ea typeface="微软雅黑" panose="020B0503020204020204" charset="-122"/>
              </a:rPr>
              <a:t>黄土地养育了中华民族，产生过灿烂的民族文化，这“文化”当然也包含了秦腔在内，那么“秦腔”象征了什么?</a:t>
            </a:r>
            <a:endParaRPr lang="zh-CN" altLang="en-US" sz="2400" b="1" spc="160">
              <a:solidFill>
                <a:schemeClr val="accent1">
                  <a:lumMod val="75000"/>
                </a:schemeClr>
              </a:solidFill>
              <a:latin typeface="微软雅黑" panose="020B0503020204020204" charset="-122"/>
              <a:ea typeface="微软雅黑"/>
            </a:endParaRPr>
          </a:p>
        </p:txBody>
      </p:sp>
      <p:sp>
        <p:nvSpPr>
          <p:cNvPr id="5" name="文本框 4"/>
          <p:cNvSpPr txBox="1"/>
          <p:nvPr/>
        </p:nvSpPr>
        <p:spPr>
          <a:xfrm>
            <a:off x="540385" y="2095500"/>
            <a:ext cx="3416300" cy="213106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50000"/>
              </a:lnSpc>
              <a:spcBef>
                <a:spcPct val="0"/>
              </a:spcBef>
              <a:spcAft>
                <a:spcPts val="800"/>
              </a:spcAft>
              <a:buFont typeface="Wingdings" panose="05000000000000000000" charset="0"/>
            </a:pPr>
            <a:r>
              <a:rPr lang="zh-CN" sz="28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象征了中华民族的历史、文化和持久不衰的生命力。</a:t>
            </a:r>
            <a:endParaRPr lang="zh-CN" sz="28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mn-ea"/>
            </a:endParaRPr>
          </a:p>
        </p:txBody>
      </p:sp>
      <p:pic>
        <p:nvPicPr>
          <p:cNvPr id="2" name="图片 1" descr="8a710b9414d14b18afb192797d6244d3_th"/>
          <p:cNvPicPr>
            <a:picLocks noChangeAspect="1"/>
          </p:cNvPicPr>
          <p:nvPr/>
        </p:nvPicPr>
        <p:blipFill>
          <a:blip r:embed="rId5"/>
          <a:stretch>
            <a:fillRect/>
          </a:stretch>
        </p:blipFill>
        <p:spPr>
          <a:xfrm>
            <a:off x="4253865" y="2353945"/>
            <a:ext cx="4043680" cy="209804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8"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diamond(in)">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5"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图文框 6"/>
          <p:cNvSpPr/>
          <p:nvPr>
            <p:custDataLst>
              <p:tags r:id="rId2"/>
            </p:custDataLst>
          </p:nvPr>
        </p:nvSpPr>
        <p:spPr>
          <a:xfrm>
            <a:off x="342903" y="342903"/>
            <a:ext cx="8458268" cy="4457736"/>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540385" y="409575"/>
            <a:ext cx="8062595" cy="1371600"/>
          </a:xfrm>
          <a:prstGeom prst="rect">
            <a:avLst/>
          </a:prstGeom>
          <a:noFill/>
        </p:spPr>
        <p:txBody>
          <a:bodyPr wrap="square" lIns="47625" tIns="19050" rIns="47625" bIns="19050" rtlCol="0" anchor="ctr" anchorCtr="0">
            <a:normAutofit/>
          </a:bodyPr>
          <a:lstStyle/>
          <a:p>
            <a:pPr marL="0" indent="0" algn="ctr">
              <a:lnSpc>
                <a:spcPct val="100000"/>
              </a:lnSpc>
              <a:spcBef>
                <a:spcPct val="0"/>
              </a:spcBef>
              <a:spcAft>
                <a:spcPct val="0"/>
              </a:spcAft>
              <a:buSzTx/>
              <a:buNone/>
            </a:pPr>
            <a:r>
              <a:rPr lang="zh-CN" altLang="en-US" sz="2800" b="1" spc="160">
                <a:solidFill>
                  <a:schemeClr val="accent1">
                    <a:lumMod val="75000"/>
                  </a:schemeClr>
                </a:solidFill>
                <a:latin typeface="微软雅黑" panose="020B0503020204020204" charset="-122"/>
                <a:ea typeface="微软雅黑" panose="020B0503020204020204" charset="-122"/>
              </a:rPr>
              <a:t>《秦腔》这篇文章是不是仅仅给我们介绍一个地方剧种？还有没有其它的思想内涵？</a:t>
            </a:r>
          </a:p>
        </p:txBody>
      </p:sp>
      <p:sp>
        <p:nvSpPr>
          <p:cNvPr id="5" name="文本框 4"/>
          <p:cNvSpPr txBox="1"/>
          <p:nvPr/>
        </p:nvSpPr>
        <p:spPr>
          <a:xfrm>
            <a:off x="539750" y="1592580"/>
            <a:ext cx="8063865" cy="306451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20000"/>
              </a:lnSpc>
              <a:spcBef>
                <a:spcPct val="0"/>
              </a:spcBef>
              <a:spcAft>
                <a:spcPts val="800"/>
              </a:spcAft>
              <a:buFont typeface="Wingdings" panose="05000000000000000000" charset="0"/>
            </a:pPr>
            <a:r>
              <a:rPr lang="zh-CN" sz="20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秦腔》是一篇浑厚深重的文化散文，其中不仅濡染了秦地的民情风俗，而且传神地展现了秦地百姓的精神风骨。《秦腔》不但绘形绘色写出了一个地方剧种的生成、变迁的特点，更重要的是通过对秦川大地上人们的喜怒哀乐等风土人情的描绘，展现了他们热情蓬勃的生命力。作者生于斯长于斯，对故土的热爱使得作者在描述中更多地凸现了黄土地人民的人情美，而滤掉了其中可能存在的愚昧与丑陋。在贾平凹笔下，秦腔是黄土地与老百姓生生不息的命运之声。</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5"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3250898721,3573055495&amp;fm=173&amp;app=25&amp;f=JPEG"/>
          <p:cNvPicPr>
            <a:picLocks noChangeAspect="1"/>
          </p:cNvPicPr>
          <p:nvPr/>
        </p:nvPicPr>
        <p:blipFill>
          <a:blip r:embed="rId3"/>
          <a:srcRect l="9547" t="5704" r="23266" b="6913"/>
          <a:stretch>
            <a:fillRect/>
          </a:stretch>
        </p:blipFill>
        <p:spPr>
          <a:xfrm>
            <a:off x="596265" y="1452245"/>
            <a:ext cx="2915920" cy="2940050"/>
          </a:xfrm>
          <a:prstGeom prst="ellipse">
            <a:avLst/>
          </a:prstGeom>
        </p:spPr>
      </p:pic>
      <p:sp>
        <p:nvSpPr>
          <p:cNvPr id="11" name="椭圆 10"/>
          <p:cNvSpPr/>
          <p:nvPr/>
        </p:nvSpPr>
        <p:spPr>
          <a:xfrm>
            <a:off x="3144838" y="1025525"/>
            <a:ext cx="835025" cy="835025"/>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latin typeface="Arial" panose="020B0604020202020204" pitchFamily="34" charset="0"/>
              <a:ea typeface="微软雅黑" panose="020B0503020204020204" charset="-122"/>
              <a:cs typeface="+mn-ea"/>
              <a:sym typeface="Arial" panose="020B0604020202020204" pitchFamily="34" charset="0"/>
            </a:endParaRPr>
          </a:p>
        </p:txBody>
      </p:sp>
      <p:sp>
        <p:nvSpPr>
          <p:cNvPr id="13" name="TextBox 13"/>
          <p:cNvSpPr txBox="1"/>
          <p:nvPr/>
        </p:nvSpPr>
        <p:spPr>
          <a:xfrm>
            <a:off x="974725" y="1951038"/>
            <a:ext cx="2159000" cy="1815465"/>
          </a:xfrm>
          <a:prstGeom prst="rect">
            <a:avLst/>
          </a:prstGeom>
          <a:noFill/>
        </p:spPr>
        <p:txBody>
          <a:bodyPr wrap="square" lIns="0" tIns="0" rIns="0" bIns="0" rtlCol="0">
            <a:spAutoFit/>
          </a:bodyPr>
          <a:lstStyle/>
          <a:p>
            <a:pPr marR="0" algn="ctr" defTabSz="914400" eaLnBrk="0" hangingPunct="0">
              <a:buClrTx/>
              <a:buSzTx/>
            </a:pPr>
            <a:r>
              <a:rPr kumimoji="0" lang="en-US" altLang="zh-CN" sz="11800" b="1" kern="1200" cap="none" spc="0" normalizeH="0" baseline="0" noProof="1">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mn-ea"/>
                <a:sym typeface="Arial" panose="020B0604020202020204" pitchFamily="34" charset="0"/>
              </a:rPr>
              <a:t>06</a:t>
            </a:r>
            <a:endParaRPr kumimoji="0" lang="en-US" sz="11800" b="1" kern="1200" cap="none" spc="0" normalizeH="0" baseline="0" noProof="1">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20" name="TextBox 1"/>
          <p:cNvSpPr txBox="1"/>
          <p:nvPr/>
        </p:nvSpPr>
        <p:spPr>
          <a:xfrm>
            <a:off x="4279265" y="1352550"/>
            <a:ext cx="3011170" cy="2553335"/>
          </a:xfrm>
          <a:prstGeom prst="rect">
            <a:avLst/>
          </a:prstGeom>
          <a:noFill/>
          <a:ln w="9525">
            <a:noFill/>
          </a:ln>
        </p:spPr>
        <p:txBody>
          <a:bodyPr wrap="square" anchor="t">
            <a:spAutoFit/>
          </a:bodyPr>
          <a:lstStyle/>
          <a:p>
            <a:pPr algn="ctr" eaLnBrk="0" hangingPunct="0">
              <a:lnSpc>
                <a:spcPct val="200000"/>
              </a:lnSpc>
            </a:pPr>
            <a:r>
              <a:rPr lang="zh-CN" altLang="en-US" sz="4000" b="1">
                <a:solidFill>
                  <a:srgbClr val="FF0000"/>
                </a:solidFill>
                <a:latin typeface="华文行楷" pitchFamily="2" charset="-122"/>
                <a:ea typeface="华文行楷" pitchFamily="2" charset="-122"/>
                <a:sym typeface="微软雅黑" panose="020B0503020204020204" charset="-122"/>
              </a:rPr>
              <a:t>延伸拓展</a:t>
            </a:r>
          </a:p>
          <a:p>
            <a:pPr algn="ctr" eaLnBrk="0" hangingPunct="0">
              <a:lnSpc>
                <a:spcPct val="200000"/>
              </a:lnSpc>
            </a:pPr>
            <a:r>
              <a:rPr lang="zh-CN" altLang="en-US" sz="4000" b="1">
                <a:solidFill>
                  <a:srgbClr val="FF0000"/>
                </a:solidFill>
                <a:latin typeface="华文行楷" pitchFamily="2" charset="-122"/>
                <a:ea typeface="华文行楷" pitchFamily="2" charset="-122"/>
                <a:sym typeface="微软雅黑" panose="020B0503020204020204" charset="-122"/>
              </a:rPr>
              <a:t>提升学养</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par>
                                <p:cTn id="16" presetID="12" presetClass="entr" presetSubtype="8"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p:tgtEl>
                                          <p:spTgt spid="20"/>
                                        </p:tgtEl>
                                        <p:attrNameLst>
                                          <p:attrName>ppt_x</p:attrName>
                                        </p:attrNameLst>
                                      </p:cBhvr>
                                      <p:tavLst>
                                        <p:tav tm="0">
                                          <p:val>
                                            <p:strVal val="#ppt_x-#ppt_w*1.125000"/>
                                          </p:val>
                                        </p:tav>
                                        <p:tav tm="100000">
                                          <p:val>
                                            <p:strVal val="#ppt_x"/>
                                          </p:val>
                                        </p:tav>
                                      </p:tavLst>
                                    </p:anim>
                                    <p:animEffect transition="in" filter="wipe(right)">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p:cNvSpPr txBox="1"/>
          <p:nvPr>
            <p:custDataLst>
              <p:tags r:id="rId2"/>
            </p:custDataLst>
          </p:nvPr>
        </p:nvSpPr>
        <p:spPr>
          <a:xfrm>
            <a:off x="3888105" y="2114550"/>
            <a:ext cx="5120640" cy="288480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在当下，也有很多传统文化的保护传承频频告急。源起西周的秦腔，年青一代鲜有问津；始自宋代的评书艺术，历经辉煌之后，文化之美显得式微；传统工艺刺绣，如今为找不到“接班人”而面临失传……不少凝结先人智慧才智的手工艺在我们的生活中渐行渐远，这十分可惜。你如何看待这一现象？</a:t>
            </a:r>
            <a:endParaRPr lang="zh-CN" altLang="en-US" sz="20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endParaRPr>
          </a:p>
        </p:txBody>
      </p:sp>
      <p:pic>
        <p:nvPicPr>
          <p:cNvPr id="5" name="图片 4"/>
          <p:cNvPicPr>
            <a:picLocks noChangeAspect="1"/>
          </p:cNvPicPr>
          <p:nvPr>
            <p:custDataLst>
              <p:tags r:id="rId3"/>
            </p:custDataLst>
          </p:nvPr>
        </p:nvPicPr>
        <p:blipFill>
          <a:blip r:embed="rId6"/>
          <a:srcRect t="10571" b="10571"/>
          <a:stretch>
            <a:fillRect/>
          </a:stretch>
        </p:blipFill>
        <p:spPr>
          <a:xfrm>
            <a:off x="3888105" y="118110"/>
            <a:ext cx="4998085" cy="1996440"/>
          </a:xfrm>
          <a:custGeom>
            <a:avLst/>
            <a:gdLst/>
            <a:ahLst/>
            <a:cxnLst>
              <a:cxn ang="3">
                <a:pos x="hc" y="t"/>
              </a:cxn>
              <a:cxn ang="cd2">
                <a:pos x="l" y="vc"/>
              </a:cxn>
              <a:cxn ang="cd4">
                <a:pos x="hc" y="b"/>
              </a:cxn>
              <a:cxn ang="0">
                <a:pos x="r" y="vc"/>
              </a:cxn>
            </a:cxnLst>
            <a:rect l="l" t="t" r="r" b="b"/>
            <a:pathLst>
              <a:path w="7920" h="4080">
                <a:moveTo>
                  <a:pt x="0" y="0"/>
                </a:moveTo>
                <a:lnTo>
                  <a:pt x="7920" y="0"/>
                </a:lnTo>
                <a:lnTo>
                  <a:pt x="7920" y="4080"/>
                </a:lnTo>
                <a:lnTo>
                  <a:pt x="0" y="4080"/>
                </a:lnTo>
                <a:lnTo>
                  <a:pt x="0" y="0"/>
                </a:lnTo>
                <a:close/>
              </a:path>
            </a:pathLst>
          </a:custGeom>
        </p:spPr>
      </p:pic>
      <p:pic>
        <p:nvPicPr>
          <p:cNvPr id="6" name="图片 5"/>
          <p:cNvPicPr>
            <a:picLocks noChangeAspect="1"/>
          </p:cNvPicPr>
          <p:nvPr>
            <p:custDataLst>
              <p:tags r:id="rId4"/>
            </p:custDataLst>
          </p:nvPr>
        </p:nvPicPr>
        <p:blipFill>
          <a:blip r:embed="rId7"/>
          <a:srcRect l="22865" r="22865"/>
          <a:stretch>
            <a:fillRect/>
          </a:stretch>
        </p:blipFill>
        <p:spPr>
          <a:xfrm>
            <a:off x="0" y="0"/>
            <a:ext cx="3706495" cy="5143500"/>
          </a:xfrm>
          <a:custGeom>
            <a:avLst/>
            <a:gdLst/>
            <a:ahLst/>
            <a:cxnLst>
              <a:cxn ang="3">
                <a:pos x="hc" y="t"/>
              </a:cxn>
              <a:cxn ang="cd2">
                <a:pos x="l" y="vc"/>
              </a:cxn>
              <a:cxn ang="cd4">
                <a:pos x="hc" y="b"/>
              </a:cxn>
              <a:cxn ang="0">
                <a:pos x="r" y="vc"/>
              </a:cxn>
            </a:cxnLst>
            <a:rect l="l" t="t" r="r" b="b"/>
            <a:pathLst>
              <a:path w="9360" h="10800">
                <a:moveTo>
                  <a:pt x="0" y="0"/>
                </a:moveTo>
                <a:lnTo>
                  <a:pt x="9360" y="0"/>
                </a:lnTo>
                <a:lnTo>
                  <a:pt x="9360" y="10800"/>
                </a:lnTo>
                <a:lnTo>
                  <a:pt x="0" y="1080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amond(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图文框 6"/>
          <p:cNvSpPr/>
          <p:nvPr>
            <p:custDataLst>
              <p:tags r:id="rId2"/>
            </p:custDataLst>
          </p:nvPr>
        </p:nvSpPr>
        <p:spPr>
          <a:xfrm>
            <a:off x="191135" y="342900"/>
            <a:ext cx="8856980" cy="4457700"/>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342900" y="409575"/>
            <a:ext cx="7894955" cy="526415"/>
          </a:xfrm>
          <a:prstGeom prst="rect">
            <a:avLst/>
          </a:prstGeom>
          <a:noFill/>
        </p:spPr>
        <p:txBody>
          <a:bodyPr wrap="square" lIns="47625" tIns="19050" rIns="47625" bIns="19050" rtlCol="0" anchor="ctr" anchorCtr="0">
            <a:normAutofit fontScale="97500"/>
          </a:bodyPr>
          <a:lstStyle/>
          <a:p>
            <a:pPr marL="0" indent="0" algn="l">
              <a:lnSpc>
                <a:spcPct val="100000"/>
              </a:lnSpc>
              <a:spcBef>
                <a:spcPct val="0"/>
              </a:spcBef>
              <a:spcAft>
                <a:spcPct val="0"/>
              </a:spcAft>
              <a:buSzTx/>
              <a:buNone/>
            </a:pPr>
            <a:r>
              <a:rPr lang="zh-CN" altLang="en-US" sz="2800" b="1" spc="160">
                <a:solidFill>
                  <a:srgbClr val="00B0F0"/>
                </a:solidFill>
                <a:latin typeface="微软雅黑" panose="020B0503020204020204" charset="-122"/>
                <a:ea typeface="微软雅黑" panose="020B0503020204020204" charset="-122"/>
                <a:sym typeface="+mn-ea"/>
              </a:rPr>
              <a:t>观点一：传统艺术融入现代生活方能显活力。</a:t>
            </a:r>
            <a:r>
              <a:rPr lang="zh-CN" altLang="en-US" sz="3200" b="1" spc="160">
                <a:solidFill>
                  <a:schemeClr val="accent1">
                    <a:lumMod val="75000"/>
                  </a:schemeClr>
                </a:solidFill>
                <a:latin typeface="微软雅黑" panose="020B0503020204020204" charset="-122"/>
                <a:ea typeface="微软雅黑" panose="020B0503020204020204" charset="-122"/>
                <a:sym typeface="+mn-ea"/>
              </a:rPr>
              <a:t> </a:t>
            </a:r>
            <a:endParaRPr lang="zh-CN" altLang="en-US" sz="3200" b="1" spc="160">
              <a:solidFill>
                <a:schemeClr val="accent1">
                  <a:lumMod val="75000"/>
                </a:schemeClr>
              </a:solidFill>
              <a:latin typeface="微软雅黑" panose="020B0503020204020204" charset="-122"/>
              <a:ea typeface="微软雅黑"/>
              <a:sym typeface="+mn-ea"/>
            </a:endParaRPr>
          </a:p>
        </p:txBody>
      </p:sp>
      <p:sp>
        <p:nvSpPr>
          <p:cNvPr id="11" name="Title 6"/>
          <p:cNvSpPr txBox="1"/>
          <p:nvPr>
            <p:custDataLst>
              <p:tags r:id="rId4"/>
            </p:custDataLst>
          </p:nvPr>
        </p:nvSpPr>
        <p:spPr>
          <a:xfrm>
            <a:off x="342265" y="1067435"/>
            <a:ext cx="8258810" cy="349504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我们必须认识到，任何一种艺术都不应该千百年来从内容到形式一成不变，因为再有耐心的观众，也不愿意一辈子只看一部与时代脱节的旧戏。因此，传统文化艺术只有“活”起来，紧跟时代步伐，吸收时代与生活的“源头活水”，创新形式，善用最新的手段，才能吸引大众的目光，真正的“火”起来。这是文化传承的必由之路，也只有这样，才能让更多人领略传统艺术之美。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图文框 6"/>
          <p:cNvSpPr/>
          <p:nvPr>
            <p:custDataLst>
              <p:tags r:id="rId2"/>
            </p:custDataLst>
          </p:nvPr>
        </p:nvSpPr>
        <p:spPr>
          <a:xfrm>
            <a:off x="191135" y="342900"/>
            <a:ext cx="8856980" cy="4457700"/>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342900" y="409575"/>
            <a:ext cx="8705850" cy="526415"/>
          </a:xfrm>
          <a:prstGeom prst="rect">
            <a:avLst/>
          </a:prstGeom>
          <a:noFill/>
        </p:spPr>
        <p:txBody>
          <a:bodyPr wrap="square" lIns="47625" tIns="19050" rIns="47625" bIns="19050" rtlCol="0" anchor="ctr" anchorCtr="0">
            <a:normAutofit fontScale="80000"/>
          </a:bodyPr>
          <a:lstStyle/>
          <a:p>
            <a:pPr marL="0" indent="0" algn="l">
              <a:lnSpc>
                <a:spcPct val="100000"/>
              </a:lnSpc>
              <a:spcBef>
                <a:spcPct val="0"/>
              </a:spcBef>
              <a:spcAft>
                <a:spcPct val="0"/>
              </a:spcAft>
              <a:buSzTx/>
              <a:buNone/>
            </a:pPr>
            <a:r>
              <a:rPr lang="zh-CN" altLang="en-US" sz="2800" b="1" spc="160">
                <a:solidFill>
                  <a:srgbClr val="00B0F0"/>
                </a:solidFill>
                <a:latin typeface="微软雅黑" panose="020B0503020204020204" charset="-122"/>
                <a:ea typeface="微软雅黑" panose="020B0503020204020204" charset="-122"/>
                <a:sym typeface="+mn-ea"/>
              </a:rPr>
              <a:t>观点二：传统艺术要在形式多元和传播活跃度方面进行突破。</a:t>
            </a:r>
            <a:r>
              <a:rPr lang="zh-CN" altLang="en-US" sz="3200" b="1" spc="160">
                <a:solidFill>
                  <a:schemeClr val="accent1">
                    <a:lumMod val="75000"/>
                  </a:schemeClr>
                </a:solidFill>
                <a:latin typeface="微软雅黑" panose="020B0503020204020204" charset="-122"/>
                <a:ea typeface="微软雅黑" panose="020B0503020204020204" charset="-122"/>
                <a:sym typeface="+mn-ea"/>
              </a:rPr>
              <a:t> </a:t>
            </a:r>
          </a:p>
        </p:txBody>
      </p:sp>
      <p:sp>
        <p:nvSpPr>
          <p:cNvPr id="11" name="Title 6"/>
          <p:cNvSpPr txBox="1"/>
          <p:nvPr>
            <p:custDataLst>
              <p:tags r:id="rId4"/>
            </p:custDataLst>
          </p:nvPr>
        </p:nvSpPr>
        <p:spPr>
          <a:xfrm>
            <a:off x="342265" y="1067435"/>
            <a:ext cx="8258810" cy="349504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传统艺术可以借助现代科技实现表现形式的多样化。例如京剧，可以借助现代舞台光影技术丰富表演内容和形式。在传播方式上，有部分传统艺人选择了网络直播，这正是时下流行的宣传方式。从两三分钟的短视频，到一个多小时的长直播，内容无不经过精心设计，尤其是直播内容，突破了以往宣传视频的套路，成为深受观众喜爱的内容。恰如麦克卢汉那句名言“媒介即讯息”，内容必修符合传播工具的特征，才能发挥出优势效应。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图文框 6"/>
          <p:cNvSpPr/>
          <p:nvPr>
            <p:custDataLst>
              <p:tags r:id="rId2"/>
            </p:custDataLst>
          </p:nvPr>
        </p:nvSpPr>
        <p:spPr>
          <a:xfrm>
            <a:off x="191135" y="342900"/>
            <a:ext cx="8856980" cy="4457700"/>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342900" y="409575"/>
            <a:ext cx="7894955" cy="526415"/>
          </a:xfrm>
          <a:prstGeom prst="rect">
            <a:avLst/>
          </a:prstGeom>
          <a:noFill/>
        </p:spPr>
        <p:txBody>
          <a:bodyPr wrap="square" lIns="47625" tIns="19050" rIns="47625" bIns="19050" rtlCol="0" anchor="ctr" anchorCtr="0">
            <a:normAutofit fontScale="90000"/>
          </a:bodyPr>
          <a:lstStyle/>
          <a:p>
            <a:pPr marL="0" indent="0" algn="l">
              <a:lnSpc>
                <a:spcPct val="100000"/>
              </a:lnSpc>
              <a:spcBef>
                <a:spcPct val="0"/>
              </a:spcBef>
              <a:spcAft>
                <a:spcPct val="0"/>
              </a:spcAft>
              <a:buSzTx/>
              <a:buNone/>
            </a:pPr>
            <a:r>
              <a:rPr lang="zh-CN" altLang="en-US" sz="2800" b="1" spc="160">
                <a:solidFill>
                  <a:srgbClr val="00B0F0"/>
                </a:solidFill>
                <a:latin typeface="微软雅黑" panose="020B0503020204020204" charset="-122"/>
                <a:ea typeface="微软雅黑" panose="020B0503020204020204" charset="-122"/>
                <a:sym typeface="+mn-ea"/>
              </a:rPr>
              <a:t>观点三：青年要担负起传承传统艺术的责任。</a:t>
            </a:r>
            <a:r>
              <a:rPr lang="zh-CN" altLang="en-US" sz="3200" b="1" spc="160">
                <a:solidFill>
                  <a:schemeClr val="accent1">
                    <a:lumMod val="75000"/>
                  </a:schemeClr>
                </a:solidFill>
                <a:latin typeface="微软雅黑" panose="020B0503020204020204" charset="-122"/>
                <a:ea typeface="微软雅黑" panose="020B0503020204020204" charset="-122"/>
                <a:sym typeface="+mn-ea"/>
              </a:rPr>
              <a:t> </a:t>
            </a:r>
          </a:p>
        </p:txBody>
      </p:sp>
      <p:sp>
        <p:nvSpPr>
          <p:cNvPr id="11" name="Title 6"/>
          <p:cNvSpPr txBox="1"/>
          <p:nvPr>
            <p:custDataLst>
              <p:tags r:id="rId4"/>
            </p:custDataLst>
          </p:nvPr>
        </p:nvSpPr>
        <p:spPr>
          <a:xfrm>
            <a:off x="342265" y="1067435"/>
            <a:ext cx="8258810" cy="349504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青年一代要接过前辈手中的火炬，让传统文化之火生生不息，不只是行走在仁义礼智信的规范中，不只是浸染在棋琴书画的儒雅里，不只是沐浴在唐诗宋词元曲的书香里，也不只是委身于汉服唐装的余韵里……传统文化和艺术是财米油盐酱醋茶的日常，是万众瞩目的民俗，是地域文化中独一无二的奇葩。每个地区都有各自的传统文化，无论是物质层面的还是非物质层面的。要去学习与它们相关的知识和技能，想方设法去传播，让它们在青年一代的手中熠熠生辉！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219600" y="228150"/>
            <a:ext cx="8704800" cy="46872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pic>
        <p:nvPicPr>
          <p:cNvPr id="5" name="图片 4"/>
          <p:cNvPicPr>
            <a:picLocks noChangeAspect="1"/>
          </p:cNvPicPr>
          <p:nvPr>
            <p:custDataLst>
              <p:tags r:id="rId3"/>
            </p:custDataLst>
          </p:nvPr>
        </p:nvPicPr>
        <p:blipFill>
          <a:blip r:embed="rId6"/>
          <a:srcRect t="4795" b="4795"/>
          <a:stretch>
            <a:fillRect/>
          </a:stretch>
        </p:blipFill>
        <p:spPr>
          <a:xfrm>
            <a:off x="4382135" y="1006475"/>
            <a:ext cx="4419600" cy="2947035"/>
          </a:xfrm>
          <a:custGeom>
            <a:avLst/>
            <a:gdLst/>
            <a:ahLst/>
            <a:cxnLst>
              <a:cxn ang="3">
                <a:pos x="hc" y="t"/>
              </a:cxn>
              <a:cxn ang="cd2">
                <a:pos x="l" y="vc"/>
              </a:cxn>
              <a:cxn ang="cd4">
                <a:pos x="hc" y="b"/>
              </a:cxn>
              <a:cxn ang="0">
                <a:pos x="r" y="vc"/>
              </a:cxn>
            </a:cxnLst>
            <a:rect l="l" t="t" r="r" b="b"/>
            <a:pathLst>
              <a:path w="11520" h="7440">
                <a:moveTo>
                  <a:pt x="0" y="0"/>
                </a:moveTo>
                <a:lnTo>
                  <a:pt x="11520" y="0"/>
                </a:lnTo>
                <a:lnTo>
                  <a:pt x="11520" y="7440"/>
                </a:lnTo>
                <a:lnTo>
                  <a:pt x="0" y="7440"/>
                </a:lnTo>
                <a:lnTo>
                  <a:pt x="0" y="0"/>
                </a:lnTo>
                <a:close/>
              </a:path>
            </a:pathLst>
          </a:custGeom>
        </p:spPr>
      </p:pic>
      <p:sp>
        <p:nvSpPr>
          <p:cNvPr id="11" name="Title 6"/>
          <p:cNvSpPr txBox="1"/>
          <p:nvPr>
            <p:custDataLst>
              <p:tags r:id="rId4"/>
            </p:custDataLst>
          </p:nvPr>
        </p:nvSpPr>
        <p:spPr>
          <a:xfrm>
            <a:off x="399415" y="857885"/>
            <a:ext cx="3924935" cy="31534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作业：联系你家乡民俗文化的例子,如年例、木偶戏、小吃、方言、婚俗特色等，探究某种文化现象。 </a:t>
            </a:r>
            <a:endParaRPr lang="zh-CN" altLang="en-US" sz="2400" b="1" spc="160">
              <a:ln w="3175">
                <a:noFill/>
                <a:prstDash val="dash"/>
              </a:ln>
              <a:solidFill>
                <a:schemeClr val="lt1"/>
              </a:solidFill>
              <a:latin typeface="微软雅黑" panose="020B0503020204020204" charset="-122"/>
              <a:ea typeface="微软雅黑"/>
              <a:cs typeface="微软雅黑" panose="020B0503020204020204" charset="-122"/>
            </a:endParaRPr>
          </a:p>
          <a:p>
            <a:pPr marL="0" lvl="0" indent="0" algn="l" fontAlgn="auto">
              <a:lnSpc>
                <a:spcPct val="120000"/>
              </a:lnSpc>
              <a:spcBef>
                <a:spcPct val="0"/>
              </a:spcBef>
              <a:spcAft>
                <a:spcPts val="800"/>
              </a:spcAft>
              <a:buSzTx/>
              <a:buNone/>
            </a:pPr>
            <a:r>
              <a:rPr lang="zh-CN" altLang="en-US" sz="2400" b="1" spc="16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（可以简单介绍，也可以思考其局限性，衰落的原因等。）</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referRelativeResize="0">
            <a:picLocks noChangeAspect="1"/>
          </p:cNvPicPr>
          <p:nvPr>
            <p:custDataLst>
              <p:tags r:id="rId2"/>
            </p:custDataLst>
          </p:nvPr>
        </p:nvPicPr>
        <p:blipFill>
          <a:blip r:embed="rId6"/>
          <a:srcRect l="-1150" r="-1150"/>
          <a:stretch>
            <a:fillRect/>
          </a:stretch>
        </p:blipFill>
        <p:spPr>
          <a:xfrm>
            <a:off x="0" y="-28575"/>
            <a:ext cx="3874501" cy="4999355"/>
          </a:xfrm>
          <a:custGeom>
            <a:avLst/>
            <a:gdLst/>
            <a:ahLst/>
            <a:cxnLst>
              <a:cxn ang="3">
                <a:pos x="hc" y="t"/>
              </a:cxn>
              <a:cxn ang="cd2">
                <a:pos x="l" y="vc"/>
              </a:cxn>
              <a:cxn ang="cd4">
                <a:pos x="hc" y="b"/>
              </a:cxn>
              <a:cxn ang="0">
                <a:pos x="r" y="vc"/>
              </a:cxn>
            </a:cxnLst>
            <a:rect l="l" t="t" r="r" b="b"/>
            <a:pathLst>
              <a:path w="12000" h="10800">
                <a:moveTo>
                  <a:pt x="0" y="0"/>
                </a:moveTo>
                <a:lnTo>
                  <a:pt x="12000" y="0"/>
                </a:lnTo>
                <a:lnTo>
                  <a:pt x="12000" y="10800"/>
                </a:lnTo>
                <a:lnTo>
                  <a:pt x="0" y="10800"/>
                </a:lnTo>
                <a:lnTo>
                  <a:pt x="0" y="0"/>
                </a:lnTo>
                <a:close/>
              </a:path>
            </a:pathLst>
          </a:custGeom>
          <a:blipFill rotWithShape="1">
            <a:blip r:embed="rId7"/>
            <a:stretch>
              <a:fillRect/>
            </a:stretch>
          </a:blipFill>
        </p:spPr>
      </p:pic>
      <p:sp>
        <p:nvSpPr>
          <p:cNvPr id="6" name="文本框 5"/>
          <p:cNvSpPr txBox="1"/>
          <p:nvPr>
            <p:custDataLst>
              <p:tags r:id="rId3"/>
            </p:custDataLst>
          </p:nvPr>
        </p:nvSpPr>
        <p:spPr>
          <a:xfrm>
            <a:off x="4090988" y="43599"/>
            <a:ext cx="4014788" cy="937345"/>
          </a:xfrm>
          <a:prstGeom prst="rect">
            <a:avLst/>
          </a:prstGeom>
          <a:noFill/>
        </p:spPr>
        <p:txBody>
          <a:bodyPr wrap="square" lIns="47625" tIns="19050" rIns="47625" bIns="19050" rtlCol="0" anchor="b" anchorCtr="0">
            <a:normAutofit/>
          </a:bodyPr>
          <a:lstStyle/>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作者简介</a:t>
            </a:r>
          </a:p>
        </p:txBody>
      </p:sp>
      <p:sp>
        <p:nvSpPr>
          <p:cNvPr id="11" name="Title 6"/>
          <p:cNvSpPr txBox="1"/>
          <p:nvPr>
            <p:custDataLst>
              <p:tags r:id="rId4"/>
            </p:custDataLst>
          </p:nvPr>
        </p:nvSpPr>
        <p:spPr>
          <a:xfrm>
            <a:off x="4004945" y="1200785"/>
            <a:ext cx="4935220" cy="346710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1800" b="1" spc="160">
                <a:ln w="3175">
                  <a:noFill/>
                  <a:prstDash val="dash"/>
                </a:ln>
                <a:latin typeface="微软雅黑" panose="020B0503020204020204" charset="-122"/>
                <a:ea typeface="微软雅黑" panose="020B0503020204020204" charset="-122"/>
                <a:cs typeface="微软雅黑" panose="020B0503020204020204" charset="-122"/>
                <a:sym typeface="+mn-ea"/>
              </a:rPr>
              <a:t>贾平凹在散文领域颇有建树，早期的《月迹》《一棵桃树》，书写儿童眼中美丽单纯的世界，注重诗意境界的酝酿。在80年代中期，他转而写陕西的风土人情，展示当地的人文风景和生活情态。贾平凹的散文无论在思想意蕴、文化趣味还是语言表达上，都倾向吸取中国文学传统因素，崇尚简单古朴的风趣和静虚境界的营造，比如我们今天要学习的与他的小说同名的一篇散文《秦腔》，就充分表现了这一特点。</a:t>
            </a:r>
            <a:endParaRPr lang="zh-CN" sz="1800" b="1" spc="160">
              <a:ln w="3175">
                <a:noFill/>
                <a:prstDash val="dash"/>
              </a:ln>
              <a:latin typeface="微软雅黑" panose="020B0503020204020204" charset="-122"/>
              <a:ea typeface="微软雅黑"/>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457172" y="457204"/>
            <a:ext cx="8229657" cy="822950"/>
          </a:xfrm>
          <a:prstGeom prst="rect">
            <a:avLst/>
          </a:prstGeom>
          <a:noFill/>
        </p:spPr>
        <p:txBody>
          <a:bodyPr wrap="square" lIns="47625" tIns="19050" rIns="47625" bIns="19050" rtlCol="0" anchor="t" anchorCtr="0">
            <a:normAutofit/>
          </a:bodyPr>
          <a:lstStyle/>
          <a:p>
            <a:pPr marL="0" indent="0" algn="l">
              <a:lnSpc>
                <a:spcPct val="100000"/>
              </a:lnSpc>
              <a:spcBef>
                <a:spcPct val="0"/>
              </a:spcBef>
              <a:spcAft>
                <a:spcPct val="0"/>
              </a:spcAft>
              <a:buSzTx/>
              <a:buNone/>
            </a:pPr>
            <a:r>
              <a:rPr lang="zh-CN" altLang="en-US" sz="4800" b="1" spc="320">
                <a:solidFill>
                  <a:schemeClr val="accent1">
                    <a:lumMod val="75000"/>
                  </a:schemeClr>
                </a:solidFill>
                <a:latin typeface="微软雅黑" panose="020B0503020204020204" charset="-122"/>
                <a:ea typeface="微软雅黑" panose="020B0503020204020204" charset="-122"/>
              </a:rPr>
              <a:t>桐禾美酒庆古堂</a:t>
            </a:r>
            <a:endParaRPr lang="zh-CN" altLang="en-US" sz="4800" b="1" spc="320">
              <a:solidFill>
                <a:schemeClr val="accent1">
                  <a:lumMod val="75000"/>
                </a:schemeClr>
              </a:solidFill>
              <a:latin typeface="微软雅黑" panose="020B0503020204020204" charset="-122"/>
              <a:ea typeface="微软雅黑"/>
            </a:endParaRPr>
          </a:p>
        </p:txBody>
      </p:sp>
      <p:pic>
        <p:nvPicPr>
          <p:cNvPr id="3" name="图片 2">
            <a:hlinkClick r:id="rId5" action="ppaction://hlinkfile"/>
          </p:cNvPr>
          <p:cNvPicPr>
            <a:picLocks noChangeAspect="1"/>
          </p:cNvPicPr>
          <p:nvPr/>
        </p:nvPicPr>
        <p:blipFill>
          <a:blip r:embed="rId6"/>
          <a:srcRect l="15027" b="6531"/>
          <a:stretch>
            <a:fillRect/>
          </a:stretch>
        </p:blipFill>
        <p:spPr>
          <a:xfrm>
            <a:off x="574675" y="1229995"/>
            <a:ext cx="7821295" cy="3793490"/>
          </a:xfrm>
          <a:prstGeom prst="rect">
            <a:avLst/>
          </a:prstGeom>
        </p:spPr>
      </p:pic>
      <p:sp>
        <p:nvSpPr>
          <p:cNvPr id="6" name="文本框 5"/>
          <p:cNvSpPr txBox="1"/>
          <p:nvPr/>
        </p:nvSpPr>
        <p:spPr>
          <a:xfrm>
            <a:off x="5476875" y="1280160"/>
            <a:ext cx="2621280" cy="460375"/>
          </a:xfrm>
          <a:prstGeom prst="rect">
            <a:avLst/>
          </a:prstGeom>
          <a:noFill/>
        </p:spPr>
        <p:txBody>
          <a:bodyPr wrap="none" rtlCol="0">
            <a:spAutoFit/>
          </a:bodyPr>
          <a:lstStyle/>
          <a:p>
            <a:r>
              <a:rPr lang="zh-CN" altLang="en-US" sz="2400" b="1">
                <a:solidFill>
                  <a:srgbClr val="FFFF00"/>
                </a:solidFill>
                <a:latin typeface="+mn-ea"/>
                <a:ea typeface="+mn-ea"/>
              </a:rPr>
              <a:t>点击图片打开文章</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6" presetClass="entr" presetSubtype="1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in)">
                                      <p:cBhvr>
                                        <p:cTn id="15" dur="2000"/>
                                        <p:tgtEl>
                                          <p:spTgt spid="3"/>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diamond(in)">
                                      <p:cBhvr>
                                        <p:cTn id="2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2"/>
            </p:custDataLst>
          </p:nvPr>
        </p:nvSpPr>
        <p:spPr>
          <a:xfrm>
            <a:off x="94298" y="180124"/>
            <a:ext cx="4014788" cy="937345"/>
          </a:xfrm>
          <a:prstGeom prst="rect">
            <a:avLst/>
          </a:prstGeom>
          <a:noFill/>
        </p:spPr>
        <p:txBody>
          <a:bodyPr wrap="square" lIns="47625" tIns="19050" rIns="47625" bIns="19050" rtlCol="0" anchor="b" anchorCtr="0">
            <a:normAutofit/>
          </a:bodyPr>
          <a:lstStyle/>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简介简介</a:t>
            </a:r>
          </a:p>
        </p:txBody>
      </p:sp>
      <p:sp>
        <p:nvSpPr>
          <p:cNvPr id="11" name="Title 6"/>
          <p:cNvSpPr txBox="1"/>
          <p:nvPr>
            <p:custDataLst>
              <p:tags r:id="rId3"/>
            </p:custDataLst>
          </p:nvPr>
        </p:nvSpPr>
        <p:spPr>
          <a:xfrm>
            <a:off x="137160" y="1117600"/>
            <a:ext cx="8586470" cy="37350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000" b="1" spc="160">
                <a:ln w="3175">
                  <a:noFill/>
                  <a:prstDash val="dash"/>
                </a:ln>
                <a:latin typeface="微软雅黑" panose="020B0503020204020204" charset="-122"/>
                <a:ea typeface="微软雅黑" panose="020B0503020204020204" charset="-122"/>
                <a:cs typeface="微软雅黑" panose="020B0503020204020204" charset="-122"/>
                <a:sym typeface="+mn-ea"/>
              </a:rPr>
              <a:t>秦腔是我国戏曲四大声腔（昆腔、高腔、梆子腔、皮黄腔）中最古老、最丰富、最庞大的声腔体系，它的覆盖面极为广阔，流行遍及我国西北的陕西、甘肃、青海、宁夏、新疆及西南的西藏、四川，中原的晋西、豫东、河北，东北大庆、东南的广东、福建，宝岛台湾等地以及吉尔吉斯坦共和国等地，同时也是我国最大的地方剧种，对许多剧种都有很大的影响。它历经秦、汉、隋、唐、宋、元、明、清等历代发展日趋成熟，明末清初盛行于南北各地。目前，秦腔所保留的剧目达700多个，为各剧种之首。 </a:t>
            </a:r>
            <a:endParaRPr lang="zh-CN" sz="2000" b="1" spc="160">
              <a:ln w="3175">
                <a:noFill/>
                <a:prstDash val="dash"/>
              </a:ln>
              <a:latin typeface="微软雅黑" panose="020B0503020204020204" charset="-122"/>
              <a:ea typeface="微软雅黑"/>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circle(in)">
                                      <p:cBhvr>
                                        <p:cTn id="1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114300" y="361950"/>
            <a:ext cx="5143500" cy="5715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en-US" sz="4400" b="1" spc="160">
                <a:solidFill>
                  <a:schemeClr val="accent1">
                    <a:lumMod val="75000"/>
                  </a:schemeClr>
                </a:solidFill>
                <a:latin typeface="微软雅黑" panose="020B0503020204020204" charset="-122"/>
                <a:ea typeface="微软雅黑" panose="020B0503020204020204" charset="-122"/>
              </a:rPr>
              <a:t>简介简介</a:t>
            </a:r>
            <a:endParaRPr lang="zh-CN" altLang="en-US" sz="4400" b="1" spc="160">
              <a:solidFill>
                <a:schemeClr val="accent1">
                  <a:lumMod val="75000"/>
                </a:schemeClr>
              </a:solidFill>
              <a:latin typeface="微软雅黑" panose="020B0503020204020204" charset="-122"/>
              <a:ea typeface="微软雅黑"/>
            </a:endParaRPr>
          </a:p>
        </p:txBody>
      </p:sp>
      <p:sp>
        <p:nvSpPr>
          <p:cNvPr id="4" name="Title 6"/>
          <p:cNvSpPr txBox="1"/>
          <p:nvPr>
            <p:custDataLst>
              <p:tags r:id="rId3"/>
            </p:custDataLst>
          </p:nvPr>
        </p:nvSpPr>
        <p:spPr>
          <a:xfrm>
            <a:off x="114300" y="1228725"/>
            <a:ext cx="8934450" cy="323786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50000"/>
              </a:lnSpc>
              <a:spcBef>
                <a:spcPct val="0"/>
              </a:spcBef>
              <a:spcAft>
                <a:spcPts val="800"/>
              </a:spcAft>
              <a:buSzTx/>
              <a:buFont typeface="Wingdings" panose="05000000000000000000" charset="0"/>
              <a:buNone/>
            </a:pPr>
            <a:r>
              <a:rPr 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秦腔的唱腔、道白、板路、脸谱、身段、角色门类自成体系。秦腔也称“乱弹”,唱腔音色高亢激昂，要求用真嗓音演唱，所以保持了原始豪放的特点。秦腔演出地点最好是选在露天的场所，那样才能有秦腔的味道，更体味到秦腔的精髓。秦腔的唱腔，用宽音大嗓，直起直落，给人以高亢激越、粗犷朴实之感。看秦腔时候，尤其看到秦腔中的“黑头”吼声地动山摇的时候，你才会此刻真正认识到秦腔的豪放，这也是秦人的血性。 </a:t>
            </a:r>
            <a:endParaRPr lang="zh-CN" sz="20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sym typeface="+mn-ea"/>
            </a:endParaRPr>
          </a:p>
          <a:p>
            <a:pPr marL="0" lvl="0" indent="-285750" algn="l" fontAlgn="ctr">
              <a:lnSpc>
                <a:spcPct val="150000"/>
              </a:lnSpc>
              <a:spcBef>
                <a:spcPct val="0"/>
              </a:spcBef>
              <a:spcAft>
                <a:spcPts val="800"/>
              </a:spcAft>
              <a:buSzTx/>
              <a:buFont typeface="Wingdings" panose="05000000000000000000" charset="0"/>
              <a:buNone/>
            </a:pPr>
            <a:r>
              <a:rPr 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2006年，经国务院批准，秦腔列入第一批国家级非物质文化遗产名录。</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457204" y="457204"/>
            <a:ext cx="8229657" cy="5715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3200" b="1" spc="160">
                <a:solidFill>
                  <a:schemeClr val="accent1">
                    <a:lumMod val="75000"/>
                  </a:schemeClr>
                </a:solidFill>
                <a:latin typeface="微软雅黑" panose="020B0503020204020204" charset="-122"/>
                <a:ea typeface="微软雅黑" panose="020B0503020204020204" charset="-122"/>
              </a:rPr>
              <a:t>秦腔片段赏析：《黑虎坐台》</a:t>
            </a:r>
            <a:endParaRPr lang="zh-CN" altLang="en-US" sz="3200" b="1" spc="160">
              <a:solidFill>
                <a:schemeClr val="accent1">
                  <a:lumMod val="75000"/>
                </a:schemeClr>
              </a:solidFill>
              <a:latin typeface="微软雅黑" panose="020B0503020204020204" charset="-122"/>
              <a:ea typeface="微软雅黑"/>
            </a:endParaRPr>
          </a:p>
        </p:txBody>
      </p:sp>
      <p:pic>
        <p:nvPicPr>
          <p:cNvPr id="5" name="图片 4">
            <a:hlinkClick r:id="rId5" action="ppaction://hlinkfile"/>
          </p:cNvPr>
          <p:cNvPicPr>
            <a:picLocks noChangeAspect="1"/>
          </p:cNvPicPr>
          <p:nvPr>
            <p:custDataLst>
              <p:tags r:id="rId3"/>
            </p:custDataLst>
          </p:nvPr>
        </p:nvPicPr>
        <p:blipFill>
          <a:blip r:embed="rId6"/>
          <a:srcRect t="22198" b="22198"/>
          <a:stretch>
            <a:fillRect/>
          </a:stretch>
        </p:blipFill>
        <p:spPr>
          <a:xfrm>
            <a:off x="457204" y="1152535"/>
            <a:ext cx="8229657" cy="3429019"/>
          </a:xfrm>
          <a:custGeom>
            <a:avLst/>
            <a:gdLst/>
            <a:ahLst/>
            <a:cxnLst>
              <a:cxn ang="3">
                <a:pos x="hc" y="t"/>
              </a:cxn>
              <a:cxn ang="cd2">
                <a:pos x="l" y="vc"/>
              </a:cxn>
              <a:cxn ang="cd4">
                <a:pos x="hc" y="b"/>
              </a:cxn>
              <a:cxn ang="0">
                <a:pos x="r" y="vc"/>
              </a:cxn>
            </a:cxnLst>
            <a:rect l="l" t="t" r="r" b="b"/>
            <a:pathLst>
              <a:path w="17280" h="7200">
                <a:moveTo>
                  <a:pt x="0" y="0"/>
                </a:moveTo>
                <a:lnTo>
                  <a:pt x="17280" y="0"/>
                </a:lnTo>
                <a:lnTo>
                  <a:pt x="17280" y="7200"/>
                </a:lnTo>
                <a:lnTo>
                  <a:pt x="0" y="720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3250898721,3573055495&amp;fm=173&amp;app=25&amp;f=JPEG"/>
          <p:cNvPicPr>
            <a:picLocks noChangeAspect="1"/>
          </p:cNvPicPr>
          <p:nvPr/>
        </p:nvPicPr>
        <p:blipFill>
          <a:blip r:embed="rId3"/>
          <a:srcRect l="9547" t="5704" r="23266" b="6913"/>
          <a:stretch>
            <a:fillRect/>
          </a:stretch>
        </p:blipFill>
        <p:spPr>
          <a:xfrm>
            <a:off x="596265" y="1452245"/>
            <a:ext cx="2915920" cy="2940050"/>
          </a:xfrm>
          <a:prstGeom prst="ellipse">
            <a:avLst/>
          </a:prstGeom>
        </p:spPr>
      </p:pic>
      <p:sp>
        <p:nvSpPr>
          <p:cNvPr id="11" name="椭圆 10"/>
          <p:cNvSpPr/>
          <p:nvPr/>
        </p:nvSpPr>
        <p:spPr>
          <a:xfrm>
            <a:off x="3144838" y="1025525"/>
            <a:ext cx="835025" cy="835025"/>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latin typeface="Arial" panose="020B0604020202020204" pitchFamily="34" charset="0"/>
              <a:ea typeface="微软雅黑" panose="020B0503020204020204" charset="-122"/>
              <a:cs typeface="+mn-ea"/>
              <a:sym typeface="Arial" panose="020B0604020202020204" pitchFamily="34" charset="0"/>
            </a:endParaRPr>
          </a:p>
        </p:txBody>
      </p:sp>
      <p:sp>
        <p:nvSpPr>
          <p:cNvPr id="13" name="TextBox 13"/>
          <p:cNvSpPr txBox="1"/>
          <p:nvPr/>
        </p:nvSpPr>
        <p:spPr>
          <a:xfrm>
            <a:off x="974725" y="1951038"/>
            <a:ext cx="2159000" cy="1815465"/>
          </a:xfrm>
          <a:prstGeom prst="rect">
            <a:avLst/>
          </a:prstGeom>
          <a:noFill/>
        </p:spPr>
        <p:txBody>
          <a:bodyPr wrap="square" lIns="0" tIns="0" rIns="0" bIns="0" rtlCol="0">
            <a:spAutoFit/>
          </a:bodyPr>
          <a:lstStyle/>
          <a:p>
            <a:pPr marR="0" algn="ctr" defTabSz="914400" eaLnBrk="0" hangingPunct="0">
              <a:buClrTx/>
              <a:buSzTx/>
            </a:pPr>
            <a:r>
              <a:rPr kumimoji="0" lang="en-US" altLang="zh-CN" sz="11800" b="1" kern="1200" cap="none" spc="0" normalizeH="0" baseline="0" noProof="1">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mn-ea"/>
                <a:sym typeface="Arial" panose="020B0604020202020204" pitchFamily="34" charset="0"/>
              </a:rPr>
              <a:t>02</a:t>
            </a:r>
            <a:endParaRPr kumimoji="0" lang="en-US" sz="11800" b="1" kern="1200" cap="none" spc="0" normalizeH="0" baseline="0" noProof="1">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20" name="TextBox 1"/>
          <p:cNvSpPr txBox="1"/>
          <p:nvPr/>
        </p:nvSpPr>
        <p:spPr>
          <a:xfrm>
            <a:off x="4317365" y="1409700"/>
            <a:ext cx="3011170" cy="2553335"/>
          </a:xfrm>
          <a:prstGeom prst="rect">
            <a:avLst/>
          </a:prstGeom>
          <a:noFill/>
          <a:ln w="9525">
            <a:noFill/>
          </a:ln>
        </p:spPr>
        <p:txBody>
          <a:bodyPr wrap="square" anchor="t">
            <a:spAutoFit/>
          </a:bodyPr>
          <a:lstStyle/>
          <a:p>
            <a:pPr algn="ctr" eaLnBrk="0" hangingPunct="0">
              <a:lnSpc>
                <a:spcPct val="200000"/>
              </a:lnSpc>
            </a:pPr>
            <a:r>
              <a:rPr lang="zh-CN" altLang="en-US" sz="4000" b="1">
                <a:solidFill>
                  <a:srgbClr val="FF0000"/>
                </a:solidFill>
                <a:latin typeface="华文行楷" pitchFamily="2" charset="-122"/>
                <a:ea typeface="华文行楷" pitchFamily="2" charset="-122"/>
                <a:sym typeface="微软雅黑" panose="020B0503020204020204" charset="-122"/>
              </a:rPr>
              <a:t>积字累词</a:t>
            </a:r>
          </a:p>
          <a:p>
            <a:pPr algn="ctr" eaLnBrk="0" hangingPunct="0">
              <a:lnSpc>
                <a:spcPct val="200000"/>
              </a:lnSpc>
            </a:pPr>
            <a:r>
              <a:rPr lang="zh-CN" altLang="en-US" sz="4000" b="1">
                <a:solidFill>
                  <a:srgbClr val="FF0000"/>
                </a:solidFill>
                <a:latin typeface="华文行楷" pitchFamily="2" charset="-122"/>
                <a:ea typeface="华文行楷" pitchFamily="2" charset="-122"/>
                <a:sym typeface="微软雅黑" panose="020B0503020204020204" charset="-122"/>
              </a:rPr>
              <a:t>勾画轮廓</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par>
                                <p:cTn id="16" presetID="12" presetClass="entr" presetSubtype="8"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p:tgtEl>
                                          <p:spTgt spid="20"/>
                                        </p:tgtEl>
                                        <p:attrNameLst>
                                          <p:attrName>ppt_x</p:attrName>
                                        </p:attrNameLst>
                                      </p:cBhvr>
                                      <p:tavLst>
                                        <p:tav tm="0">
                                          <p:val>
                                            <p:strVal val="#ppt_x-#ppt_w*1.125000"/>
                                          </p:val>
                                        </p:tav>
                                        <p:tav tm="100000">
                                          <p:val>
                                            <p:strVal val="#ppt_x"/>
                                          </p:val>
                                        </p:tav>
                                      </p:tavLst>
                                    </p:anim>
                                    <p:animEffect transition="in" filter="wipe(right)">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t&quot;,&quot;lm&quot;,&quot;cb&quot;],&quot;fill_id&quot;:&quot;183eaf374f714a84b2c54a128e6c3011&quot;,&quot;fill_align&quot;:&quot;cm&quot;,&quot;chip_types&quot;:[&quot;picture&quot;]},{&quot;text_align&quot;:&quot;lb&quot;,&quot;text_direction&quot;:&quot;horizontal&quot;,&quot;support_big_font&quot;:false,&quot;picture_toward&quot;:0,&quot;picture_dockside&quot;:[],&quot;fill_id&quot;:&quot;80f4446c8ea64aa2a1ac5860ca22fbd5&quot;,&quot;fill_align&quot;:&quot;lb&quot;,&quot;chip_types&quot;:[&quot;text&quot;,&quot;header&quot;]},{&quot;text_align&quot;:&quot;lt&quot;,&quot;text_direction&quot;:&quot;horizontal&quot;,&quot;support_big_font&quot;:false,&quot;picture_toward&quot;:0,&quot;picture_dockside&quot;:[],&quot;fill_id&quot;:&quot;1385868f4354430e9671fb4142dbf48b&quot;,&quot;fill_align&quot;:&quot;lt&quot;,&quot;chip_types&quot;:[&quot;text&quot;]}]]"/>
  <p:tag name="KSO_WM_CHIP_GROUPID" val="5fadf8d8998712faa657abd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8d8998712faa657abe0"/>
  <p:tag name="KSO_WM_SLIDE_BACKGROUND" val="[&quot;general&quot;]"/>
  <p:tag name="KSO_WM_SLIDE_BACKGROUND_TYPE" val="general"/>
  <p:tag name="KSO_WM_SLIDE_BK_DARK_LIGHT" val="2"/>
  <p:tag name="KSO_WM_SLIDE_CAN_ADD_NAVIGATION" val="1"/>
  <p:tag name="KSO_WM_SLIDE_ID" val="diagram20217083_1"/>
  <p:tag name="KSO_WM_SLIDE_INDEX" val="1"/>
  <p:tag name="KSO_WM_SLIDE_ITEM_CNT" val="0"/>
  <p:tag name="KSO_WM_SLIDE_LAYOUT" val="a_d_f"/>
  <p:tag name="KSO_WM_SLIDE_LAYOUT_CNT" val="1_1_1"/>
  <p:tag name="KSO_WM_SLIDE_LAYOUT_INFO" val="{&quot;direction&quot;:1,&quot;id&quot;:&quot;2020-12-10T01:14:26&quot;,&quot;maxSize&quot;:{&quot;size1&quot;:62.600000000000001},&quot;minSize&quot;:{&quot;size1&quot;:37.5},&quot;normalSize&quot;:{&quot;size1&quot;:43.693750000000001},&quot;subLayout&quot;:[{&quot;id&quot;:&quot;2020-12-10T01:14:26&quot;,&quot;margin&quot;:{&quot;bottom&quot;:0,&quot;left&quot;:0,&quot;right&quot;:0.026000002399086952,&quot;top&quot;:0},&quot;type&quot;:0},{&quot;id&quot;:&quot;2020-12-10T01:14:26&quot;,&quot;maxSize&quot;:{&quot;size1&quot;:56.498688104417589},&quot;minSize&quot;:{&quot;size1&quot;:20.898688104417587},&quot;normalSize&quot;:{&quot;size1&quot;:28.132021437750918},&quot;subLayout&quot;:[{&quot;id&quot;:&quot;2020-12-10T01:14:26&quot;,&quot;margin&quot;:{&quot;bottom&quot;:0.026000002399086952,&quot;left&quot;:1.6670000553131104,&quot;right&quot;:2.5399999618530273,&quot;top&quot;:1.6929999589920044},&quot;type&quot;:0},{&quot;id&quot;:&quot;2020-12-10T01:14:26&quot;,&quot;margin&quot;:{&quot;bottom&quot;:1.6929999589920044,&quot;left&quot;:1.6670000553131104,&quot;right&quot;:2.5399999618530273,&quot;top&quot;:0.81999999284744263},&quot;type&quot;:0}],&quot;type&quot;:0}],&quot;type&quot;:0}"/>
  <p:tag name="KSO_WM_SLIDE_POSITION" val="0*0"/>
  <p:tag name="KSO_WM_SLIDE_RATIO" val="1.777778"/>
  <p:tag name="KSO_WM_SLIDE_SIZE" val="888*540"/>
  <p:tag name="KSO_WM_SLIDE_SUBTYPE" val="picTxt"/>
  <p:tag name="KSO_WM_SLIDE_SUPPORT_FEATURE_TYPE" val="8"/>
  <p:tag name="KSO_WM_SLIDE_TYPE" val="text"/>
  <p:tag name="KSO_WM_TAG_VERSION" val="1.0"/>
  <p:tag name="KSO_WM_TEMPLATE_ASSEMBLE_GROUPID" val="5fd105f21fa9d42129ddd81e"/>
  <p:tag name="KSO_WM_TEMPLATE_ASSEMBLE_XID" val="5fd105f21fa9d42129ddd81e"/>
  <p:tag name="KSO_WM_TEMPLATE_CATEGORY" val="diagram"/>
  <p:tag name="KSO_WM_TEMPLATE_COLOR_TYPE" val="1"/>
  <p:tag name="KSO_WM_TEMPLATE_INDEX" val="20217083"/>
  <p:tag name="KSO_WM_TEMPLATE_MASTER_TYPE" val="0"/>
  <p:tag name="KSO_WM_TEMPLATE_SUBCATEGORY" val="21"/>
</p:tagLst>
</file>

<file path=ppt/tags/tag100.xml><?xml version="1.0" encoding="utf-8"?>
<p:tagLst xmlns:a="http://schemas.openxmlformats.org/drawingml/2006/main" xmlns:r="http://schemas.openxmlformats.org/officeDocument/2006/relationships" xmlns:p="http://schemas.openxmlformats.org/presentationml/2006/main">
  <p:tag name="KSO_WM_ASSEMBLE_CHIP_INDEX" val="4eab2426a8134fb8baf6e045f376a747"/>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104731fa9d42129ddd6f5"/>
  <p:tag name="KSO_WM_TEMPLATE_ASSEMBLE_XID" val="5fd104731fa9d42129ddd6f5"/>
  <p:tag name="KSO_WM_TEMPLATE_CATEGORY" val="diagram"/>
  <p:tag name="KSO_WM_TEMPLATE_INDEX" val="20217040"/>
  <p:tag name="KSO_WM_UNIT_COMPATIBLE" val="1"/>
  <p:tag name="KSO_WM_UNIT_DEC_AREA_ID" val="f2c3a4d4c39240ef8008f0c578ba759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040_1*d*1"/>
  <p:tag name="KSO_WM_UNIT_INDEX" val="1"/>
  <p:tag name="KSO_WM_UNIT_LAYERLEVEL" val="1"/>
  <p:tag name="KSO_WM_UNIT_PICTURE_DOCKSIDE" val="cb,lm,ct"/>
  <p:tag name="KSO_WM_UNIT_PICTURE_TOWARD" val="1"/>
  <p:tag name="KSO_WM_UNIT_PLACING_PICTURE" val="4eab2426a8134fb8baf6e045f376a747"/>
  <p:tag name="KSO_WM_UNIT_SM_LIMIT_TYPE" val="2"/>
  <p:tag name="KSO_WM_UNIT_TYPE" val="d"/>
  <p:tag name="KSO_WM_UNIT_VALUE" val="1904*2115"/>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adf626998712faa657abc9"/>
  <p:tag name="KSO_WM_CHIP_XID" val="5fadf626998712faa657abca"/>
  <p:tag name="KSO_WM_TAG_VERSION" val="1.0"/>
  <p:tag name="KSO_WM_TEMPLATE_ASSEMBLE_GROUPID" val="5fd104731fa9d42129ddd6f5"/>
  <p:tag name="KSO_WM_TEMPLATE_ASSEMBLE_XID" val="5fd104731fa9d42129ddd6f5"/>
  <p:tag name="KSO_WM_TEMPLATE_CATEGORY" val="diagram"/>
  <p:tag name="KSO_WM_TEMPLATE_INDEX" val="20217040"/>
  <p:tag name="KSO_WM_UNIT_BLOCK" val="0"/>
  <p:tag name="KSO_WM_UNIT_COMPATIBLE" val="0"/>
  <p:tag name="KSO_WM_UNIT_DEC_AREA_ID" val="99662325a62548c9aacdda4022b581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02.xml><?xml version="1.0" encoding="utf-8"?>
<p:tagLst xmlns:a="http://schemas.openxmlformats.org/drawingml/2006/main" xmlns:r="http://schemas.openxmlformats.org/officeDocument/2006/relationships"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8188ab2beaf8488e80ff6056c7f7a9e4&quot;,&quot;fill_align&quot;:&quot;lt&quot;,&quot;chip_types&quot;:[&quot;header&quot;]},{&quot;text_align&quot;:&quot;lm&quot;,&quot;text_direction&quot;:&quot;horizontal&quot;,&quot;support_features&quot;:[&quot;collage&quot;],&quot;support_big_font&quot;:false,&quot;fill_id&quot;:&quot;3157b94c2eb249ed8866766aac1ab491&quot;,&quot;fill_align&quot;:&quot;rm&quot;,&quot;chip_types&quot;:[&quot;pictext&quot;,&quot;picture&quot;,&quot;chart&quot;,&quot;table&quot;,&quot;video&quot;]},{&quot;text_align&quot;:&quot;lm&quot;,&quot;text_direction&quot;:&quot;horizontal&quot;,&quot;support_features&quot;:[&quot;collage&quot;,&quot;carousel&quot;],&quot;support_big_font&quot;:false,&quot;fill_id&quot;:&quot;469dbf11c7774f198c4632b8dfc0f8b2&quot;,&quot;fill_align&quot;:&quot;lm&quot;,&quot;chip_types&quot;:[&quot;diagram&quot;,&quot;text&quot;,&quot;picture&quot;,&quot;chart&quot;,&quot;table&quot;,&quot;video&quot;]}],[{&quot;text_align&quot;:&quot;lt&quot;,&quot;text_direction&quot;:&quot;horizontal&quot;,&quot;support_big_font&quot;:false,&quot;fill_id&quot;:&quot;8188ab2beaf8488e80ff6056c7f7a9e4&quot;,&quot;fill_align&quot;:&quot;lt&quot;,&quot;chip_types&quot;:[&quot;header&quot;]},{&quot;text_align&quot;:&quot;lm&quot;,&quot;text_direction&quot;:&quot;horizontal&quot;,&quot;support_big_font&quot;:false,&quot;fill_id&quot;:&quot;3157b94c2eb249ed8866766aac1ab491&quot;,&quot;fill_align&quot;:&quot;rm&quot;,&quot;chip_types&quot;:[&quot;text&quot;]},{&quot;text_align&quot;:&quot;lm&quot;,&quot;text_direction&quot;:&quot;horizontal&quot;,&quot;support_features&quot;:[&quot;collage&quot;,&quot;carousel&quot;],&quot;support_big_font&quot;:false,&quot;fill_id&quot;:&quot;469dbf11c7774f198c4632b8dfc0f8b2&quot;,&quot;fill_align&quot;:&quot;lm&quot;,&quot;chip_types&quot;:[&quot;diagram&quot;,&quot;pictext&quot;,&quot;picture&quot;,&quot;chart&quot;,&quot;table&quot;,&quot;video&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c553136823a5e6195"/>
  <p:tag name="KSO_WM_SLIDE_BACKGROUND" val="[&quot;general&quot;]"/>
  <p:tag name="KSO_WM_SLIDE_BACKGROUND_TYPE" val="general"/>
  <p:tag name="KSO_WM_SLIDE_BK_DARK_LIGHT" val="2"/>
  <p:tag name="KSO_WM_SLIDE_CAN_ADD_NAVIGATION" val="1"/>
  <p:tag name="KSO_WM_SLIDE_ID" val="diagram2021554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20:05:29&quot;,&quot;maxSize&quot;:{&quot;size1&quot;:26.699999999999999},&quot;minSize&quot;:{&quot;size1&quot;:20},&quot;normalSize&quot;:{&quot;size1&quot;:26.699999999999999},&quot;subLayout&quot;:[{&quot;id&quot;:&quot;2020-12-09T20:05:29&quot;,&quot;margin&quot;:{&quot;bottom&quot;:0,&quot;left&quot;:1.6929999589920044,&quot;right&quot;:1.6929999589920044,&quot;top&quot;:1.6929999589920044},&quot;type&quot;:0},{&quot;direction&quot;:1,&quot;id&quot;:&quot;2020-12-09T20:05:29&quot;,&quot;maxSize&quot;:{&quot;size1&quot;:47.5},&quot;minSize&quot;:{&quot;size1&quot;:35.100000000000001},&quot;normalSize&quot;:{&quot;size1&quot;:35.100000000000001},&quot;subLayout&quot;:[{&quot;id&quot;:&quot;2020-12-09T20:05:29&quot;,&quot;margin&quot;:{&quot;bottom&quot;:1.6929999589920044,&quot;left&quot;:1.6929999589920044,&quot;right&quot;:0.026000002399086952,&quot;top&quot;:0.84700000286102295},&quot;type&quot;:0},{&quot;id&quot;:&quot;2020-12-09T20:05:29&quot;,&quot;margin&quot;:{&quot;bottom&quot;:1.6929999589920044,&quot;left&quot;:0.81999999284744263,&quot;right&quot;:1.6929999589920044,&quot;top&quot;:0.3970000147819519},&quot;type&quot;:0}],&quot;type&quot;:0}],&quot;type&quot;:0}"/>
  <p:tag name="KSO_WM_SLIDE_POSITION" val="48*48"/>
  <p:tag name="KSO_WM_SLIDE_RATIO" val="1.777778"/>
  <p:tag name="KSO_WM_SLIDE_SIZE" val="864*432"/>
  <p:tag name="KSO_WM_SLIDE_SUBTYPE" val="picTxt"/>
  <p:tag name="KSO_WM_SLIDE_SUPPORT_FEATURE_TYPE" val="3"/>
  <p:tag name="KSO_WM_SLIDE_TYPE" val="text"/>
  <p:tag name="KSO_WM_TAG_VERSION" val="1.0"/>
  <p:tag name="KSO_WM_TEMPLATE_ASSEMBLE_GROUPID" val="5fd0bd881fa9d42129dd59b3"/>
  <p:tag name="KSO_WM_TEMPLATE_ASSEMBLE_XID" val="5fd0bd881fa9d42129dd59b3"/>
  <p:tag name="KSO_WM_TEMPLATE_CATEGORY" val="diagram"/>
  <p:tag name="KSO_WM_TEMPLATE_COLOR_TYPE" val="1"/>
  <p:tag name="KSO_WM_TEMPLATE_INDEX" val="20215548"/>
  <p:tag name="KSO_WM_TEMPLATE_MASTER_TYPE" val="0"/>
  <p:tag name="KSO_WM_TEMPLATE_SUBCATEGORY" val="21"/>
</p:tagLst>
</file>

<file path=ppt/tags/tag103.xml><?xml version="1.0" encoding="utf-8"?>
<p:tagLst xmlns:a="http://schemas.openxmlformats.org/drawingml/2006/main" xmlns:r="http://schemas.openxmlformats.org/officeDocument/2006/relationships" xmlns:p="http://schemas.openxmlformats.org/presentationml/2006/main">
  <p:tag name="KSO_WM_ASSEMBLE_CHIP_INDEX" val="5d51b70fd9ca4e24b94a869c0ad0370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d0bd881fa9d42129dd59b3"/>
  <p:tag name="KSO_WM_TEMPLATE_ASSEMBLE_XID" val="5fd0bd881fa9d42129dd59b3"/>
  <p:tag name="KSO_WM_TEMPLATE_CATEGORY" val="diagram"/>
  <p:tag name="KSO_WM_TEMPLATE_INDEX" val="20215548"/>
  <p:tag name="KSO_WM_UNIT_BLOCK" val="0"/>
  <p:tag name="KSO_WM_UNIT_COMPATIBLE" val="0"/>
  <p:tag name="KSO_WM_UNIT_DEC_AREA_ID" val="a5d07308462b449aa67aa3e4b137111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54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104.xml><?xml version="1.0" encoding="utf-8"?>
<p:tagLst xmlns:a="http://schemas.openxmlformats.org/drawingml/2006/main" xmlns:r="http://schemas.openxmlformats.org/officeDocument/2006/relationships" xmlns:p="http://schemas.openxmlformats.org/presentationml/2006/main">
  <p:tag name="KSO_WM_ASSEMBLE_CHIP_INDEX" val="ec838e5592504375a05c321eaf16ab09"/>
  <p:tag name="KSO_WM_BEAUTIFY_FLAG" val="#wm#"/>
  <p:tag name="KSO_WM_CHIP_FILLAREA_FILL_RULE" val="{&quot;fill_align&quot;:&quot;rm&quot;,&quot;fill_mode&quot;:&quot;full&quot;,&quot;sacle_strategy&quot;:&quot;smart&quot;}"/>
  <p:tag name="KSO_WM_CHIP_GROUPID" val="5e6b05596848fb12bee65ac8"/>
  <p:tag name="KSO_WM_CHIP_XID" val="5e6b05596848fb12bee65aca"/>
  <p:tag name="KSO_WM_TAG_VERSION" val="1.0"/>
  <p:tag name="KSO_WM_TEMPLATE_ASSEMBLE_GROUPID" val="5fd0bd881fa9d42129dd59b3"/>
  <p:tag name="KSO_WM_TEMPLATE_ASSEMBLE_XID" val="5fd0bd881fa9d42129dd59b3"/>
  <p:tag name="KSO_WM_TEMPLATE_CATEGORY" val="diagram"/>
  <p:tag name="KSO_WM_TEMPLATE_INDEX" val="20215548"/>
  <p:tag name="KSO_WM_UNIT_BLOCK" val="0"/>
  <p:tag name="KSO_WM_UNIT_COMPATIBLE" val="0"/>
  <p:tag name="KSO_WM_UNIT_DEC_AREA_ID" val="5a2f89f4ad2a4b928aba2566d00c13f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54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54"/>
</p:tagLst>
</file>

<file path=ppt/tags/tag105.xml><?xml version="1.0" encoding="utf-8"?>
<p:tagLst xmlns:a="http://schemas.openxmlformats.org/drawingml/2006/main" xmlns:r="http://schemas.openxmlformats.org/officeDocument/2006/relationships" xmlns:p="http://schemas.openxmlformats.org/presentationml/2006/main">
  <p:tag name="KSO_WM_ASSEMBLE_CHIP_INDEX" val="d8f22e37017946e0bf107be1d7282470"/>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d0bd881fa9d42129dd59b3"/>
  <p:tag name="KSO_WM_TEMPLATE_ASSEMBLE_XID" val="5fd0bd881fa9d42129dd59b3"/>
  <p:tag name="KSO_WM_TEMPLATE_CATEGORY" val="diagram"/>
  <p:tag name="KSO_WM_TEMPLATE_INDEX" val="20215548"/>
  <p:tag name="KSO_WM_UNIT_COMPATIBLE" val="0"/>
  <p:tag name="KSO_WM_UNIT_DEC_AREA_ID" val="f14416d983b249dcb18ba58c977813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548_1*d*1"/>
  <p:tag name="KSO_WM_UNIT_INDEX" val="1"/>
  <p:tag name="KSO_WM_UNIT_LAYERLEVEL" val="1"/>
  <p:tag name="KSO_WM_UNIT_PICTURE_CLIP_FLAG" val="0"/>
  <p:tag name="KSO_WM_UNIT_PLACING_PICTURE" val="d8f22e37017946e0bf107be1d7282470"/>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184*1946"/>
</p:tagLst>
</file>

<file path=ppt/tags/tag106.xml><?xml version="1.0" encoding="utf-8"?>
<p:tagLst xmlns:a="http://schemas.openxmlformats.org/drawingml/2006/main" xmlns:r="http://schemas.openxmlformats.org/officeDocument/2006/relationships"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8188ab2beaf8488e80ff6056c7f7a9e4&quot;,&quot;fill_align&quot;:&quot;lt&quot;,&quot;chip_types&quot;:[&quot;header&quot;]},{&quot;text_align&quot;:&quot;lm&quot;,&quot;text_direction&quot;:&quot;horizontal&quot;,&quot;support_features&quot;:[&quot;collage&quot;],&quot;support_big_font&quot;:false,&quot;fill_id&quot;:&quot;3157b94c2eb249ed8866766aac1ab491&quot;,&quot;fill_align&quot;:&quot;rm&quot;,&quot;chip_types&quot;:[&quot;pictext&quot;,&quot;picture&quot;,&quot;chart&quot;,&quot;table&quot;,&quot;video&quot;]},{&quot;text_align&quot;:&quot;lm&quot;,&quot;text_direction&quot;:&quot;horizontal&quot;,&quot;support_features&quot;:[&quot;collage&quot;,&quot;carousel&quot;],&quot;support_big_font&quot;:false,&quot;fill_id&quot;:&quot;469dbf11c7774f198c4632b8dfc0f8b2&quot;,&quot;fill_align&quot;:&quot;lm&quot;,&quot;chip_types&quot;:[&quot;diagram&quot;,&quot;text&quot;,&quot;picture&quot;,&quot;chart&quot;,&quot;table&quot;,&quot;video&quot;]}],[{&quot;text_align&quot;:&quot;lt&quot;,&quot;text_direction&quot;:&quot;horizontal&quot;,&quot;support_big_font&quot;:false,&quot;fill_id&quot;:&quot;8188ab2beaf8488e80ff6056c7f7a9e4&quot;,&quot;fill_align&quot;:&quot;lt&quot;,&quot;chip_types&quot;:[&quot;header&quot;]},{&quot;text_align&quot;:&quot;lm&quot;,&quot;text_direction&quot;:&quot;horizontal&quot;,&quot;support_big_font&quot;:false,&quot;fill_id&quot;:&quot;3157b94c2eb249ed8866766aac1ab491&quot;,&quot;fill_align&quot;:&quot;rm&quot;,&quot;chip_types&quot;:[&quot;text&quot;]},{&quot;text_align&quot;:&quot;lm&quot;,&quot;text_direction&quot;:&quot;horizontal&quot;,&quot;support_features&quot;:[&quot;collage&quot;,&quot;carousel&quot;],&quot;support_big_font&quot;:false,&quot;fill_id&quot;:&quot;469dbf11c7774f198c4632b8dfc0f8b2&quot;,&quot;fill_align&quot;:&quot;lm&quot;,&quot;chip_types&quot;:[&quot;diagram&quot;,&quot;pictext&quot;,&quot;picture&quot;,&quot;chart&quot;,&quot;table&quot;,&quot;video&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c553136823a5e6195"/>
  <p:tag name="KSO_WM_SLIDE_BACKGROUND" val="[&quot;general&quot;]"/>
  <p:tag name="KSO_WM_SLIDE_BACKGROUND_TYPE" val="general"/>
  <p:tag name="KSO_WM_SLIDE_BK_DARK_LIGHT" val="2"/>
  <p:tag name="KSO_WM_SLIDE_CAN_ADD_NAVIGATION" val="1"/>
  <p:tag name="KSO_WM_SLIDE_ID" val="diagram2021554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20:05:29&quot;,&quot;maxSize&quot;:{&quot;size1&quot;:26.699999999999999},&quot;minSize&quot;:{&quot;size1&quot;:20},&quot;normalSize&quot;:{&quot;size1&quot;:26.699999999999999},&quot;subLayout&quot;:[{&quot;id&quot;:&quot;2020-12-09T20:05:29&quot;,&quot;margin&quot;:{&quot;bottom&quot;:0,&quot;left&quot;:1.6929999589920044,&quot;right&quot;:1.6929999589920044,&quot;top&quot;:1.6929999589920044},&quot;type&quot;:0},{&quot;direction&quot;:1,&quot;id&quot;:&quot;2020-12-09T20:05:29&quot;,&quot;maxSize&quot;:{&quot;size1&quot;:47.5},&quot;minSize&quot;:{&quot;size1&quot;:35.100000000000001},&quot;normalSize&quot;:{&quot;size1&quot;:35.100000000000001},&quot;subLayout&quot;:[{&quot;id&quot;:&quot;2020-12-09T20:05:29&quot;,&quot;margin&quot;:{&quot;bottom&quot;:1.6929999589920044,&quot;left&quot;:1.6929999589920044,&quot;right&quot;:0.026000002399086952,&quot;top&quot;:0.84700000286102295},&quot;type&quot;:0},{&quot;id&quot;:&quot;2020-12-09T20:05:29&quot;,&quot;margin&quot;:{&quot;bottom&quot;:1.6929999589920044,&quot;left&quot;:0.81999999284744263,&quot;right&quot;:1.6929999589920044,&quot;top&quot;:0.3970000147819519},&quot;type&quot;:0}],&quot;type&quot;:0}],&quot;type&quot;:0}"/>
  <p:tag name="KSO_WM_SLIDE_POSITION" val="48*48"/>
  <p:tag name="KSO_WM_SLIDE_RATIO" val="1.777778"/>
  <p:tag name="KSO_WM_SLIDE_SIZE" val="864*432"/>
  <p:tag name="KSO_WM_SLIDE_SUBTYPE" val="picTxt"/>
  <p:tag name="KSO_WM_SLIDE_SUPPORT_FEATURE_TYPE" val="3"/>
  <p:tag name="KSO_WM_SLIDE_TYPE" val="text"/>
  <p:tag name="KSO_WM_TAG_VERSION" val="1.0"/>
  <p:tag name="KSO_WM_TEMPLATE_ASSEMBLE_GROUPID" val="5fd0bd881fa9d42129dd59b3"/>
  <p:tag name="KSO_WM_TEMPLATE_ASSEMBLE_XID" val="5fd0bd881fa9d42129dd59b3"/>
  <p:tag name="KSO_WM_TEMPLATE_CATEGORY" val="diagram"/>
  <p:tag name="KSO_WM_TEMPLATE_COLOR_TYPE" val="1"/>
  <p:tag name="KSO_WM_TEMPLATE_INDEX" val="20215548"/>
  <p:tag name="KSO_WM_TEMPLATE_MASTER_TYPE" val="0"/>
  <p:tag name="KSO_WM_TEMPLATE_SUBCATEGORY" val="21"/>
</p:tagLst>
</file>

<file path=ppt/tags/tag107.xml><?xml version="1.0" encoding="utf-8"?>
<p:tagLst xmlns:a="http://schemas.openxmlformats.org/drawingml/2006/main" xmlns:r="http://schemas.openxmlformats.org/officeDocument/2006/relationships" xmlns:p="http://schemas.openxmlformats.org/presentationml/2006/main">
  <p:tag name="KSO_WM_ASSEMBLE_CHIP_INDEX" val="5d51b70fd9ca4e24b94a869c0ad0370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d0bd881fa9d42129dd59b3"/>
  <p:tag name="KSO_WM_TEMPLATE_ASSEMBLE_XID" val="5fd0bd881fa9d42129dd59b3"/>
  <p:tag name="KSO_WM_TEMPLATE_CATEGORY" val="diagram"/>
  <p:tag name="KSO_WM_TEMPLATE_INDEX" val="20215548"/>
  <p:tag name="KSO_WM_UNIT_BLOCK" val="0"/>
  <p:tag name="KSO_WM_UNIT_COMPATIBLE" val="0"/>
  <p:tag name="KSO_WM_UNIT_DEC_AREA_ID" val="a5d07308462b449aa67aa3e4b137111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54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108.xml><?xml version="1.0" encoding="utf-8"?>
<p:tagLst xmlns:a="http://schemas.openxmlformats.org/drawingml/2006/main" xmlns:r="http://schemas.openxmlformats.org/officeDocument/2006/relationships" xmlns:p="http://schemas.openxmlformats.org/presentationml/2006/main">
  <p:tag name="KSO_WM_ASSEMBLE_CHIP_INDEX" val="ec838e5592504375a05c321eaf16ab09"/>
  <p:tag name="KSO_WM_BEAUTIFY_FLAG" val="#wm#"/>
  <p:tag name="KSO_WM_CHIP_FILLAREA_FILL_RULE" val="{&quot;fill_align&quot;:&quot;rm&quot;,&quot;fill_mode&quot;:&quot;full&quot;,&quot;sacle_strategy&quot;:&quot;smart&quot;}"/>
  <p:tag name="KSO_WM_CHIP_GROUPID" val="5e6b05596848fb12bee65ac8"/>
  <p:tag name="KSO_WM_CHIP_XID" val="5e6b05596848fb12bee65aca"/>
  <p:tag name="KSO_WM_TAG_VERSION" val="1.0"/>
  <p:tag name="KSO_WM_TEMPLATE_ASSEMBLE_GROUPID" val="5fd0bd881fa9d42129dd59b3"/>
  <p:tag name="KSO_WM_TEMPLATE_ASSEMBLE_XID" val="5fd0bd881fa9d42129dd59b3"/>
  <p:tag name="KSO_WM_TEMPLATE_CATEGORY" val="diagram"/>
  <p:tag name="KSO_WM_TEMPLATE_INDEX" val="20215548"/>
  <p:tag name="KSO_WM_UNIT_BLOCK" val="0"/>
  <p:tag name="KSO_WM_UNIT_COMPATIBLE" val="0"/>
  <p:tag name="KSO_WM_UNIT_DEC_AREA_ID" val="5a2f89f4ad2a4b928aba2566d00c13f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54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54"/>
</p:tagLst>
</file>

<file path=ppt/tags/tag109.xml><?xml version="1.0" encoding="utf-8"?>
<p:tagLst xmlns:a="http://schemas.openxmlformats.org/drawingml/2006/main" xmlns:r="http://schemas.openxmlformats.org/officeDocument/2006/relationships" xmlns:p="http://schemas.openxmlformats.org/presentationml/2006/main">
  <p:tag name="KSO_WM_ASSEMBLE_CHIP_INDEX" val="d8f22e37017946e0bf107be1d7282470"/>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d0bd881fa9d42129dd59b3"/>
  <p:tag name="KSO_WM_TEMPLATE_ASSEMBLE_XID" val="5fd0bd881fa9d42129dd59b3"/>
  <p:tag name="KSO_WM_TEMPLATE_CATEGORY" val="diagram"/>
  <p:tag name="KSO_WM_TEMPLATE_INDEX" val="20215548"/>
  <p:tag name="KSO_WM_UNIT_COMPATIBLE" val="0"/>
  <p:tag name="KSO_WM_UNIT_DEC_AREA_ID" val="f14416d983b249dcb18ba58c977813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548_1*d*1"/>
  <p:tag name="KSO_WM_UNIT_INDEX" val="1"/>
  <p:tag name="KSO_WM_UNIT_LAYERLEVEL" val="1"/>
  <p:tag name="KSO_WM_UNIT_PICTURE_CLIP_FLAG" val="0"/>
  <p:tag name="KSO_WM_UNIT_PLACING_PICTURE" val="d8f22e37017946e0bf107be1d7282470"/>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184*1946"/>
</p:tagLst>
</file>

<file path=ppt/tags/tag11.xml><?xml version="1.0" encoding="utf-8"?>
<p:tagLst xmlns:a="http://schemas.openxmlformats.org/drawingml/2006/main" xmlns:r="http://schemas.openxmlformats.org/officeDocument/2006/relationships" xmlns:p="http://schemas.openxmlformats.org/presentationml/2006/main">
  <p:tag name="KSO_WM_ASSEMBLE_CHIP_INDEX" val="87ae08d90c60455a8686a8fd6c156c2a"/>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105f21fa9d42129ddd81e"/>
  <p:tag name="KSO_WM_TEMPLATE_ASSEMBLE_XID" val="5fd105f21fa9d42129ddd81e"/>
  <p:tag name="KSO_WM_TEMPLATE_CATEGORY" val="diagram"/>
  <p:tag name="KSO_WM_TEMPLATE_INDEX" val="20217083"/>
  <p:tag name="KSO_WM_UNIT_COMPATIBLE" val="1"/>
  <p:tag name="KSO_WM_UNIT_DEC_AREA_ID" val="caab0cc067d44c94a3479986f5d2094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083_1*d*1"/>
  <p:tag name="KSO_WM_UNIT_INDEX" val="1"/>
  <p:tag name="KSO_WM_UNIT_LAYERLEVEL" val="1"/>
  <p:tag name="KSO_WM_UNIT_PICTURE_CLIP_FLAG" val="0"/>
  <p:tag name="KSO_WM_UNIT_PICTURE_DOCKSIDE" val="ct,lm,cb"/>
  <p:tag name="KSO_WM_UNIT_PICTURE_TOWARD" val="1"/>
  <p:tag name="KSO_WM_UNIT_PLACING_PICTURE" val="87ae08d90c60455a8686a8fd6c156c2a"/>
  <p:tag name="KSO_WM_UNIT_PLACING_PICTURE_COLLAGE_VIEWPORT" val="{&quot;height&quot;:7873,&quot;width&quot;:6101.5757653348883}"/>
  <p:tag name="KSO_WM_UNIT_PLACING_PICTURE_INFO" val="{&quot;code&quot;:&quot;&quot;,&quot;full_picture&quot;:false,&quot;scheme&quot;:&quot;&quot;,&quot;spacing&quot;:5}"/>
  <p:tag name="KSO_WM_UNIT_SM_LIMIT_TYPE" val="2"/>
  <p:tag name="KSO_WM_UNIT_TYPE" val="d"/>
  <p:tag name="KSO_WM_UNIT_VALUE" val="1904*2115"/>
</p:tagLst>
</file>

<file path=ppt/tags/tag110.xml><?xml version="1.0" encoding="utf-8"?>
<p:tagLst xmlns:a="http://schemas.openxmlformats.org/drawingml/2006/main" xmlns:r="http://schemas.openxmlformats.org/officeDocument/2006/relationships"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8188ab2beaf8488e80ff6056c7f7a9e4&quot;,&quot;fill_align&quot;:&quot;lt&quot;,&quot;chip_types&quot;:[&quot;header&quot;]},{&quot;text_align&quot;:&quot;lm&quot;,&quot;text_direction&quot;:&quot;horizontal&quot;,&quot;support_features&quot;:[&quot;collage&quot;],&quot;support_big_font&quot;:false,&quot;fill_id&quot;:&quot;3157b94c2eb249ed8866766aac1ab491&quot;,&quot;fill_align&quot;:&quot;rm&quot;,&quot;chip_types&quot;:[&quot;pictext&quot;,&quot;picture&quot;,&quot;chart&quot;,&quot;table&quot;,&quot;video&quot;]},{&quot;text_align&quot;:&quot;lm&quot;,&quot;text_direction&quot;:&quot;horizontal&quot;,&quot;support_features&quot;:[&quot;collage&quot;,&quot;carousel&quot;],&quot;support_big_font&quot;:false,&quot;fill_id&quot;:&quot;469dbf11c7774f198c4632b8dfc0f8b2&quot;,&quot;fill_align&quot;:&quot;lm&quot;,&quot;chip_types&quot;:[&quot;diagram&quot;,&quot;text&quot;,&quot;picture&quot;,&quot;chart&quot;,&quot;table&quot;,&quot;video&quot;]}],[{&quot;text_align&quot;:&quot;lt&quot;,&quot;text_direction&quot;:&quot;horizontal&quot;,&quot;support_big_font&quot;:false,&quot;fill_id&quot;:&quot;8188ab2beaf8488e80ff6056c7f7a9e4&quot;,&quot;fill_align&quot;:&quot;lt&quot;,&quot;chip_types&quot;:[&quot;header&quot;]},{&quot;text_align&quot;:&quot;lm&quot;,&quot;text_direction&quot;:&quot;horizontal&quot;,&quot;support_big_font&quot;:false,&quot;fill_id&quot;:&quot;3157b94c2eb249ed8866766aac1ab491&quot;,&quot;fill_align&quot;:&quot;rm&quot;,&quot;chip_types&quot;:[&quot;text&quot;]},{&quot;text_align&quot;:&quot;lm&quot;,&quot;text_direction&quot;:&quot;horizontal&quot;,&quot;support_features&quot;:[&quot;collage&quot;,&quot;carousel&quot;],&quot;support_big_font&quot;:false,&quot;fill_id&quot;:&quot;469dbf11c7774f198c4632b8dfc0f8b2&quot;,&quot;fill_align&quot;:&quot;lm&quot;,&quot;chip_types&quot;:[&quot;diagram&quot;,&quot;pictext&quot;,&quot;picture&quot;,&quot;chart&quot;,&quot;table&quot;,&quot;video&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c553136823a5e6195"/>
  <p:tag name="KSO_WM_SLIDE_BACKGROUND" val="[&quot;general&quot;]"/>
  <p:tag name="KSO_WM_SLIDE_BACKGROUND_TYPE" val="general"/>
  <p:tag name="KSO_WM_SLIDE_BK_DARK_LIGHT" val="2"/>
  <p:tag name="KSO_WM_SLIDE_CAN_ADD_NAVIGATION" val="1"/>
  <p:tag name="KSO_WM_SLIDE_ID" val="diagram2021554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20:05:29&quot;,&quot;maxSize&quot;:{&quot;size1&quot;:26.699999999999999},&quot;minSize&quot;:{&quot;size1&quot;:20},&quot;normalSize&quot;:{&quot;size1&quot;:26.699999999999999},&quot;subLayout&quot;:[{&quot;id&quot;:&quot;2020-12-09T20:05:29&quot;,&quot;margin&quot;:{&quot;bottom&quot;:0,&quot;left&quot;:1.6929999589920044,&quot;right&quot;:1.6929999589920044,&quot;top&quot;:1.6929999589920044},&quot;type&quot;:0},{&quot;direction&quot;:1,&quot;id&quot;:&quot;2020-12-09T20:05:29&quot;,&quot;maxSize&quot;:{&quot;size1&quot;:47.5},&quot;minSize&quot;:{&quot;size1&quot;:35.100000000000001},&quot;normalSize&quot;:{&quot;size1&quot;:35.100000000000001},&quot;subLayout&quot;:[{&quot;id&quot;:&quot;2020-12-09T20:05:29&quot;,&quot;margin&quot;:{&quot;bottom&quot;:1.6929999589920044,&quot;left&quot;:1.6929999589920044,&quot;right&quot;:0.026000002399086952,&quot;top&quot;:0.84700000286102295},&quot;type&quot;:0},{&quot;id&quot;:&quot;2020-12-09T20:05:29&quot;,&quot;margin&quot;:{&quot;bottom&quot;:1.6929999589920044,&quot;left&quot;:0.81999999284744263,&quot;right&quot;:1.6929999589920044,&quot;top&quot;:0.3970000147819519},&quot;type&quot;:0}],&quot;type&quot;:0}],&quot;type&quot;:0}"/>
  <p:tag name="KSO_WM_SLIDE_POSITION" val="48*48"/>
  <p:tag name="KSO_WM_SLIDE_RATIO" val="1.777778"/>
  <p:tag name="KSO_WM_SLIDE_SIZE" val="864*432"/>
  <p:tag name="KSO_WM_SLIDE_SUBTYPE" val="picTxt"/>
  <p:tag name="KSO_WM_SLIDE_SUPPORT_FEATURE_TYPE" val="3"/>
  <p:tag name="KSO_WM_SLIDE_TYPE" val="text"/>
  <p:tag name="KSO_WM_TAG_VERSION" val="1.0"/>
  <p:tag name="KSO_WM_TEMPLATE_ASSEMBLE_GROUPID" val="5fd0bd881fa9d42129dd59b3"/>
  <p:tag name="KSO_WM_TEMPLATE_ASSEMBLE_XID" val="5fd0bd881fa9d42129dd59b3"/>
  <p:tag name="KSO_WM_TEMPLATE_CATEGORY" val="diagram"/>
  <p:tag name="KSO_WM_TEMPLATE_COLOR_TYPE" val="1"/>
  <p:tag name="KSO_WM_TEMPLATE_INDEX" val="20215548"/>
  <p:tag name="KSO_WM_TEMPLATE_MASTER_TYPE" val="0"/>
  <p:tag name="KSO_WM_TEMPLATE_SUBCATEGORY" val="21"/>
</p:tagLst>
</file>

<file path=ppt/tags/tag111.xml><?xml version="1.0" encoding="utf-8"?>
<p:tagLst xmlns:a="http://schemas.openxmlformats.org/drawingml/2006/main" xmlns:r="http://schemas.openxmlformats.org/officeDocument/2006/relationships" xmlns:p="http://schemas.openxmlformats.org/presentationml/2006/main">
  <p:tag name="KSO_WM_ASSEMBLE_CHIP_INDEX" val="5d51b70fd9ca4e24b94a869c0ad0370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d0bd881fa9d42129dd59b3"/>
  <p:tag name="KSO_WM_TEMPLATE_ASSEMBLE_XID" val="5fd0bd881fa9d42129dd59b3"/>
  <p:tag name="KSO_WM_TEMPLATE_CATEGORY" val="diagram"/>
  <p:tag name="KSO_WM_TEMPLATE_INDEX" val="20215548"/>
  <p:tag name="KSO_WM_UNIT_BLOCK" val="0"/>
  <p:tag name="KSO_WM_UNIT_COMPATIBLE" val="0"/>
  <p:tag name="KSO_WM_UNIT_DEC_AREA_ID" val="a5d07308462b449aa67aa3e4b137111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54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112.xml><?xml version="1.0" encoding="utf-8"?>
<p:tagLst xmlns:a="http://schemas.openxmlformats.org/drawingml/2006/main" xmlns:r="http://schemas.openxmlformats.org/officeDocument/2006/relationships" xmlns:p="http://schemas.openxmlformats.org/presentationml/2006/main">
  <p:tag name="KSO_WM_ASSEMBLE_CHIP_INDEX" val="ec838e5592504375a05c321eaf16ab09"/>
  <p:tag name="KSO_WM_BEAUTIFY_FLAG" val="#wm#"/>
  <p:tag name="KSO_WM_CHIP_FILLAREA_FILL_RULE" val="{&quot;fill_align&quot;:&quot;rm&quot;,&quot;fill_mode&quot;:&quot;full&quot;,&quot;sacle_strategy&quot;:&quot;smart&quot;}"/>
  <p:tag name="KSO_WM_CHIP_GROUPID" val="5e6b05596848fb12bee65ac8"/>
  <p:tag name="KSO_WM_CHIP_XID" val="5e6b05596848fb12bee65aca"/>
  <p:tag name="KSO_WM_TAG_VERSION" val="1.0"/>
  <p:tag name="KSO_WM_TEMPLATE_ASSEMBLE_GROUPID" val="5fd0bd881fa9d42129dd59b3"/>
  <p:tag name="KSO_WM_TEMPLATE_ASSEMBLE_XID" val="5fd0bd881fa9d42129dd59b3"/>
  <p:tag name="KSO_WM_TEMPLATE_CATEGORY" val="diagram"/>
  <p:tag name="KSO_WM_TEMPLATE_INDEX" val="20215548"/>
  <p:tag name="KSO_WM_UNIT_BLOCK" val="0"/>
  <p:tag name="KSO_WM_UNIT_COMPATIBLE" val="0"/>
  <p:tag name="KSO_WM_UNIT_DEC_AREA_ID" val="5a2f89f4ad2a4b928aba2566d00c13f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54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54"/>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picture_toward&quot;:0,&quot;picture_dockside&quot;:[],&quot;fill_id&quot;:&quot;3e9e6b7343cb4479804798c20b3c2800&quot;,&quot;fill_align&quot;:&quot;cm&quot;,&quot;chip_types&quot;:[&quot;text&quot;,&quot;picture&quot;]}],[{&quot;text_align&quot;:&quot;cm&quot;,&quot;text_direction&quot;:&quot;horizontal&quot;,&quot;support_big_font&quot;:false,&quot;picture_toward&quot;:0,&quot;picture_dockside&quot;:[],&quot;fill_id&quot;:&quot;df5c712fc297497380a16f2214b4abb2&quot;,&quot;fill_align&quot;:&quot;cm&quot;,&quot;chip_types&quot;:[&quot;header&quot;]},{&quot;text_align&quot;:&quot;lm&quot;,&quot;text_direction&quot;:&quot;horizontal&quot;,&quot;support_big_font&quot;:false,&quot;picture_toward&quot;:0,&quot;picture_dockside&quot;:[],&quot;fill_id&quot;:&quot;3e9e6b7343cb4479804798c20b3c2800&quot;,&quot;fill_align&quot;:&quot;cm&quot;,&quot;chip_types&quot;:[&quot;diagram&quot;,&quot;chart&quot;,&quot;table&quot;,&quot;video&quot;]}]]"/>
  <p:tag name="KSO_WM_CHIP_GROUPID" val="5f71a5bf747e3ea6e293b57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SLIDE_BACKGROUND_TYPE" val="general"/>
  <p:tag name="KSO_WM_SLIDE_BK_DARK_LIGHT" val="2"/>
  <p:tag name="KSO_WM_SLIDE_CAN_ADD_NAVIGATION" val="1"/>
  <p:tag name="KSO_WM_SLIDE_ID" val="diagram20212714_1"/>
  <p:tag name="KSO_WM_SLIDE_INDEX" val="1"/>
  <p:tag name="KSO_WM_SLIDE_ITEM_CNT" val="0"/>
  <p:tag name="KSO_WM_SLIDE_LAYOUT" val="a_f"/>
  <p:tag name="KSO_WM_SLIDE_LAYOUT_CNT" val="1_1"/>
  <p:tag name="KSO_WM_SLIDE_LAYOUT_INFO" val="{&quot;direction&quot;:1,&quot;id&quot;:&quot;2020-12-09T22:29:38&quot;,&quot;maxSize&quot;:{&quot;size1&quot;:32.5},&quot;minSize&quot;:{&quot;size1&quot;:27.600000000000001},&quot;normalSize&quot;:{&quot;size1&quot;:31.975000000000005},&quot;subLayout&quot;:[{&quot;id&quot;:&quot;2020-12-09T22:29:38&quot;,&quot;margin&quot;:{&quot;bottom&quot;:8.0430002212524414,&quot;left&quot;:2.5399999618530273,&quot;right&quot;:0.026000002399086952,&quot;top&quot;:5.5029997825622559},&quot;type&quot;:0},{&quot;id&quot;:&quot;2020-12-09T22:29:38&quot;,&quot;margin&quot;:{&quot;bottom&quot;:1.6929999589920044,&quot;left&quot;:1.6670000553131104,&quot;right&quot;:1.6929999589920044,&quot;top&quot;:1.6929999589920044},&quot;type&quot;:0}],&quot;type&quot;:0}"/>
  <p:tag name="KSO_WM_SLIDE_POSITION" val="72*0"/>
  <p:tag name="KSO_WM_SLIDE_RATIO" val="1.777778"/>
  <p:tag name="KSO_WM_SLIDE_SIZE" val="840*539"/>
  <p:tag name="KSO_WM_SLIDE_SUBTYPE" val="pureTxt"/>
  <p:tag name="KSO_WM_SLIDE_SUPPORT_FEATURE_TYPE" val="0"/>
  <p:tag name="KSO_WM_SLIDE_TYPE" val="text"/>
  <p:tag name="KSO_WM_TAG_VERSION" val="1.0"/>
  <p:tag name="KSO_WM_TEMPLATE_ASSEMBLE_GROUPID" val="5fd0df521fa9d42129dd9343"/>
  <p:tag name="KSO_WM_TEMPLATE_ASSEMBLE_XID" val="5fd0df521fa9d42129dd9343"/>
  <p:tag name="KSO_WM_TEMPLATE_CATEGORY" val="diagram"/>
  <p:tag name="KSO_WM_TEMPLATE_COLOR_TYPE" val="1"/>
  <p:tag name="KSO_WM_TEMPLATE_INDEX" val="20212714"/>
  <p:tag name="KSO_WM_TEMPLATE_MASTER_TYPE" val="0"/>
  <p:tag name="KSO_WM_TEMPLATE_SUBCATEGORY" val="21"/>
</p:tagLst>
</file>

<file path=ppt/tags/tag114.xml><?xml version="1.0" encoding="utf-8"?>
<p:tagLst xmlns:a="http://schemas.openxmlformats.org/drawingml/2006/main" xmlns:r="http://schemas.openxmlformats.org/officeDocument/2006/relationships" xmlns:p="http://schemas.openxmlformats.org/presentationml/2006/main">
  <p:tag name="KSO_WM_ASSEMBLE_CHIP_INDEX" val="a9feeca18f8d41259465c717d4675a10"/>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8daf538e6a5d493ab9e74901a1c5f38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1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UNIT_TYPE" val="[&quot;d&quot;]"/>
  <p:tag name="KSO_WM_UNIT_TEXT_FILL_FORE_SCHEMECOLOR_INDEX" val="13"/>
  <p:tag name="KSO_WM_UNIT_TEXT_FILL_FORE_SCHEMECOLOR_INDEX_BRIGHTNESS" val="0"/>
  <p:tag name="KSO_WM_UNIT_TEXT_FILL_TYPE" val="1"/>
  <p:tag name="KSO_WM_UNIT_TYPE" val="a"/>
  <p:tag name="KSO_WM_UNIT_VALUE" val="12"/>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cb518cc200a44f2aa261ab043289c720"/>
  <p:tag name="KSO_WM_UNIT_DECORATE_INFO" val="{&quot;DecorateInfoH&quot;:{&quot;IsAbs&quot;:true},&quot;DecorateInfoW&quot;:{&quot;IsAbs&quot;:false},&quot;DecorateInfoX&quot;:{&quot;IsAbs&quot;:true,&quot;Pos&quot;:1},&quot;DecorateInfoY&quot;:{&quot;IsAbs&quot;:true,&quot;Pos&quot;:2},&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1"/>
  <p:tag name="KSO_WM_UNIT_INDEX" val="1"/>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30"/>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b2d348b4cf3a435394a46c49e11ed2f7"/>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2"/>
  <p:tag name="KSO_WM_UNIT_INDEX" val="2"/>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6"/>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f1edd6ae479546889b72d3efbfd0ba82"/>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3"/>
  <p:tag name="KSO_WM_UNIT_INDEX" val="3"/>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54"/>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picture_toward&quot;:0,&quot;picture_dockside&quot;:[],&quot;fill_id&quot;:&quot;3e9e6b7343cb4479804798c20b3c2800&quot;,&quot;fill_align&quot;:&quot;cm&quot;,&quot;chip_types&quot;:[&quot;text&quot;,&quot;picture&quot;]}],[{&quot;text_align&quot;:&quot;cm&quot;,&quot;text_direction&quot;:&quot;horizontal&quot;,&quot;support_big_font&quot;:false,&quot;picture_toward&quot;:0,&quot;picture_dockside&quot;:[],&quot;fill_id&quot;:&quot;df5c712fc297497380a16f2214b4abb2&quot;,&quot;fill_align&quot;:&quot;cm&quot;,&quot;chip_types&quot;:[&quot;header&quot;]},{&quot;text_align&quot;:&quot;lm&quot;,&quot;text_direction&quot;:&quot;horizontal&quot;,&quot;support_big_font&quot;:false,&quot;picture_toward&quot;:0,&quot;picture_dockside&quot;:[],&quot;fill_id&quot;:&quot;3e9e6b7343cb4479804798c20b3c2800&quot;,&quot;fill_align&quot;:&quot;cm&quot;,&quot;chip_types&quot;:[&quot;diagram&quot;,&quot;chart&quot;,&quot;table&quot;,&quot;video&quot;]}]]"/>
  <p:tag name="KSO_WM_CHIP_GROUPID" val="5f71a5bf747e3ea6e293b57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SLIDE_BACKGROUND_TYPE" val="general"/>
  <p:tag name="KSO_WM_SLIDE_BK_DARK_LIGHT" val="2"/>
  <p:tag name="KSO_WM_SLIDE_CAN_ADD_NAVIGATION" val="1"/>
  <p:tag name="KSO_WM_SLIDE_ID" val="diagram20212714_1"/>
  <p:tag name="KSO_WM_SLIDE_INDEX" val="1"/>
  <p:tag name="KSO_WM_SLIDE_ITEM_CNT" val="0"/>
  <p:tag name="KSO_WM_SLIDE_LAYOUT" val="a_f"/>
  <p:tag name="KSO_WM_SLIDE_LAYOUT_CNT" val="1_1"/>
  <p:tag name="KSO_WM_SLIDE_LAYOUT_INFO" val="{&quot;direction&quot;:1,&quot;id&quot;:&quot;2020-12-09T22:29:38&quot;,&quot;maxSize&quot;:{&quot;size1&quot;:32.5},&quot;minSize&quot;:{&quot;size1&quot;:27.600000000000001},&quot;normalSize&quot;:{&quot;size1&quot;:31.975000000000005},&quot;subLayout&quot;:[{&quot;id&quot;:&quot;2020-12-09T22:29:38&quot;,&quot;margin&quot;:{&quot;bottom&quot;:8.0430002212524414,&quot;left&quot;:2.5399999618530273,&quot;right&quot;:0.026000002399086952,&quot;top&quot;:5.5029997825622559},&quot;type&quot;:0},{&quot;id&quot;:&quot;2020-12-09T22:29:38&quot;,&quot;margin&quot;:{&quot;bottom&quot;:1.6929999589920044,&quot;left&quot;:1.6670000553131104,&quot;right&quot;:1.6929999589920044,&quot;top&quot;:1.6929999589920044},&quot;type&quot;:0}],&quot;type&quot;:0}"/>
  <p:tag name="KSO_WM_SLIDE_POSITION" val="72*0"/>
  <p:tag name="KSO_WM_SLIDE_RATIO" val="1.777778"/>
  <p:tag name="KSO_WM_SLIDE_SIZE" val="840*539"/>
  <p:tag name="KSO_WM_SLIDE_SUBTYPE" val="pureTxt"/>
  <p:tag name="KSO_WM_SLIDE_SUPPORT_FEATURE_TYPE" val="0"/>
  <p:tag name="KSO_WM_SLIDE_TYPE" val="text"/>
  <p:tag name="KSO_WM_TAG_VERSION" val="1.0"/>
  <p:tag name="KSO_WM_TEMPLATE_ASSEMBLE_GROUPID" val="5fd0df521fa9d42129dd9343"/>
  <p:tag name="KSO_WM_TEMPLATE_ASSEMBLE_XID" val="5fd0df521fa9d42129dd9343"/>
  <p:tag name="KSO_WM_TEMPLATE_CATEGORY" val="diagram"/>
  <p:tag name="KSO_WM_TEMPLATE_COLOR_TYPE" val="1"/>
  <p:tag name="KSO_WM_TEMPLATE_INDEX" val="20212714"/>
  <p:tag name="KSO_WM_TEMPLATE_MASTER_TYPE" val="0"/>
  <p:tag name="KSO_WM_TEMPLATE_SUBCATEGORY" val="21"/>
</p:tagLst>
</file>

<file path=ppt/tags/tag119.xml><?xml version="1.0" encoding="utf-8"?>
<p:tagLst xmlns:a="http://schemas.openxmlformats.org/drawingml/2006/main" xmlns:r="http://schemas.openxmlformats.org/officeDocument/2006/relationships" xmlns:p="http://schemas.openxmlformats.org/presentationml/2006/main">
  <p:tag name="KSO_WM_ASSEMBLE_CHIP_INDEX" val="a9feeca18f8d41259465c717d4675a10"/>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8daf538e6a5d493ab9e74901a1c5f38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1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UNIT_TYPE" val="[&quot;d&quot;]"/>
  <p:tag name="KSO_WM_UNIT_TEXT_FILL_FORE_SCHEMECOLOR_INDEX" val="13"/>
  <p:tag name="KSO_WM_UNIT_TEXT_FILL_FORE_SCHEMECOLOR_INDEX_BRIGHTNESS" val="0"/>
  <p:tag name="KSO_WM_UNIT_TEXT_FILL_TYPE" val="1"/>
  <p:tag name="KSO_WM_UNIT_TYPE" val="a"/>
  <p:tag name="KSO_WM_UNIT_VALUE" val="12"/>
</p:tagLst>
</file>

<file path=ppt/tags/tag12.xml><?xml version="1.0" encoding="utf-8"?>
<p:tagLst xmlns:a="http://schemas.openxmlformats.org/drawingml/2006/main" xmlns:r="http://schemas.openxmlformats.org/officeDocument/2006/relationships" xmlns:p="http://schemas.openxmlformats.org/presentationml/2006/main">
  <p:tag name="KSO_WM_ASSEMBLE_CHIP_INDEX" val="ad87f7c7c390426fae6574bcf630265d"/>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105f21fa9d42129ddd81e"/>
  <p:tag name="KSO_WM_TEMPLATE_ASSEMBLE_XID" val="5fd105f21fa9d42129ddd81e"/>
  <p:tag name="KSO_WM_TEMPLATE_CATEGORY" val="diagram"/>
  <p:tag name="KSO_WM_TEMPLATE_INDEX" val="20217083"/>
  <p:tag name="KSO_WM_UNIT_BLOCK" val="0"/>
  <p:tag name="KSO_WM_UNIT_COMPATIBLE" val="0"/>
  <p:tag name="KSO_WM_UNIT_DEC_AREA_ID" val="641d419fc9724de79d89cdf15ffee2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83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6"/>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cb518cc200a44f2aa261ab043289c720"/>
  <p:tag name="KSO_WM_UNIT_DECORATE_INFO" val="{&quot;DecorateInfoH&quot;:{&quot;IsAbs&quot;:true},&quot;DecorateInfoW&quot;:{&quot;IsAbs&quot;:false},&quot;DecorateInfoX&quot;:{&quot;IsAbs&quot;:true,&quot;Pos&quot;:1},&quot;DecorateInfoY&quot;:{&quot;IsAbs&quot;:true,&quot;Pos&quot;:2},&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1"/>
  <p:tag name="KSO_WM_UNIT_INDEX" val="1"/>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30"/>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b2d348b4cf3a435394a46c49e11ed2f7"/>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2"/>
  <p:tag name="KSO_WM_UNIT_INDEX" val="2"/>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6"/>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f1edd6ae479546889b72d3efbfd0ba82"/>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3"/>
  <p:tag name="KSO_WM_UNIT_INDEX" val="3"/>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54"/>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picture_toward&quot;:0,&quot;picture_dockside&quot;:[],&quot;fill_id&quot;:&quot;3e9e6b7343cb4479804798c20b3c2800&quot;,&quot;fill_align&quot;:&quot;cm&quot;,&quot;chip_types&quot;:[&quot;text&quot;,&quot;picture&quot;]}],[{&quot;text_align&quot;:&quot;cm&quot;,&quot;text_direction&quot;:&quot;horizontal&quot;,&quot;support_big_font&quot;:false,&quot;picture_toward&quot;:0,&quot;picture_dockside&quot;:[],&quot;fill_id&quot;:&quot;df5c712fc297497380a16f2214b4abb2&quot;,&quot;fill_align&quot;:&quot;cm&quot;,&quot;chip_types&quot;:[&quot;header&quot;]},{&quot;text_align&quot;:&quot;lm&quot;,&quot;text_direction&quot;:&quot;horizontal&quot;,&quot;support_big_font&quot;:false,&quot;picture_toward&quot;:0,&quot;picture_dockside&quot;:[],&quot;fill_id&quot;:&quot;3e9e6b7343cb4479804798c20b3c2800&quot;,&quot;fill_align&quot;:&quot;cm&quot;,&quot;chip_types&quot;:[&quot;diagram&quot;,&quot;chart&quot;,&quot;table&quot;,&quot;video&quot;]}]]"/>
  <p:tag name="KSO_WM_CHIP_GROUPID" val="5f71a5bf747e3ea6e293b57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SLIDE_BACKGROUND_TYPE" val="general"/>
  <p:tag name="KSO_WM_SLIDE_BK_DARK_LIGHT" val="2"/>
  <p:tag name="KSO_WM_SLIDE_CAN_ADD_NAVIGATION" val="1"/>
  <p:tag name="KSO_WM_SLIDE_ID" val="diagram20212714_1"/>
  <p:tag name="KSO_WM_SLIDE_INDEX" val="1"/>
  <p:tag name="KSO_WM_SLIDE_ITEM_CNT" val="0"/>
  <p:tag name="KSO_WM_SLIDE_LAYOUT" val="a_f"/>
  <p:tag name="KSO_WM_SLIDE_LAYOUT_CNT" val="1_1"/>
  <p:tag name="KSO_WM_SLIDE_LAYOUT_INFO" val="{&quot;direction&quot;:1,&quot;id&quot;:&quot;2020-12-09T22:29:38&quot;,&quot;maxSize&quot;:{&quot;size1&quot;:32.5},&quot;minSize&quot;:{&quot;size1&quot;:27.600000000000001},&quot;normalSize&quot;:{&quot;size1&quot;:31.975000000000005},&quot;subLayout&quot;:[{&quot;id&quot;:&quot;2020-12-09T22:29:38&quot;,&quot;margin&quot;:{&quot;bottom&quot;:8.0430002212524414,&quot;left&quot;:2.5399999618530273,&quot;right&quot;:0.026000002399086952,&quot;top&quot;:5.5029997825622559},&quot;type&quot;:0},{&quot;id&quot;:&quot;2020-12-09T22:29:38&quot;,&quot;margin&quot;:{&quot;bottom&quot;:1.6929999589920044,&quot;left&quot;:1.6670000553131104,&quot;right&quot;:1.6929999589920044,&quot;top&quot;:1.6929999589920044},&quot;type&quot;:0}],&quot;type&quot;:0}"/>
  <p:tag name="KSO_WM_SLIDE_POSITION" val="72*0"/>
  <p:tag name="KSO_WM_SLIDE_RATIO" val="1.777778"/>
  <p:tag name="KSO_WM_SLIDE_SIZE" val="840*539"/>
  <p:tag name="KSO_WM_SLIDE_SUBTYPE" val="pureTxt"/>
  <p:tag name="KSO_WM_SLIDE_SUPPORT_FEATURE_TYPE" val="0"/>
  <p:tag name="KSO_WM_SLIDE_TYPE" val="text"/>
  <p:tag name="KSO_WM_TAG_VERSION" val="1.0"/>
  <p:tag name="KSO_WM_TEMPLATE_ASSEMBLE_GROUPID" val="5fd0df521fa9d42129dd9343"/>
  <p:tag name="KSO_WM_TEMPLATE_ASSEMBLE_XID" val="5fd0df521fa9d42129dd9343"/>
  <p:tag name="KSO_WM_TEMPLATE_CATEGORY" val="diagram"/>
  <p:tag name="KSO_WM_TEMPLATE_COLOR_TYPE" val="1"/>
  <p:tag name="KSO_WM_TEMPLATE_INDEX" val="20212714"/>
  <p:tag name="KSO_WM_TEMPLATE_MASTER_TYPE" val="0"/>
  <p:tag name="KSO_WM_TEMPLATE_SUBCATEGORY" val="21"/>
</p:tagLst>
</file>

<file path=ppt/tags/tag124.xml><?xml version="1.0" encoding="utf-8"?>
<p:tagLst xmlns:a="http://schemas.openxmlformats.org/drawingml/2006/main" xmlns:r="http://schemas.openxmlformats.org/officeDocument/2006/relationships" xmlns:p="http://schemas.openxmlformats.org/presentationml/2006/main">
  <p:tag name="KSO_WM_ASSEMBLE_CHIP_INDEX" val="a9feeca18f8d41259465c717d4675a10"/>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8daf538e6a5d493ab9e74901a1c5f38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1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UNIT_TYPE" val="[&quot;d&quot;]"/>
  <p:tag name="KSO_WM_UNIT_TEXT_FILL_FORE_SCHEMECOLOR_INDEX" val="13"/>
  <p:tag name="KSO_WM_UNIT_TEXT_FILL_FORE_SCHEMECOLOR_INDEX_BRIGHTNESS" val="0"/>
  <p:tag name="KSO_WM_UNIT_TEXT_FILL_TYPE" val="1"/>
  <p:tag name="KSO_WM_UNIT_TYPE" val="a"/>
  <p:tag name="KSO_WM_UNIT_VALUE" val="12"/>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cb518cc200a44f2aa261ab043289c720"/>
  <p:tag name="KSO_WM_UNIT_DECORATE_INFO" val="{&quot;DecorateInfoH&quot;:{&quot;IsAbs&quot;:true},&quot;DecorateInfoW&quot;:{&quot;IsAbs&quot;:false},&quot;DecorateInfoX&quot;:{&quot;IsAbs&quot;:true,&quot;Pos&quot;:1},&quot;DecorateInfoY&quot;:{&quot;IsAbs&quot;:true,&quot;Pos&quot;:2},&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1"/>
  <p:tag name="KSO_WM_UNIT_INDEX" val="1"/>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30"/>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b2d348b4cf3a435394a46c49e11ed2f7"/>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2"/>
  <p:tag name="KSO_WM_UNIT_INDEX" val="2"/>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6"/>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f1edd6ae479546889b72d3efbfd0ba82"/>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3"/>
  <p:tag name="KSO_WM_UNIT_INDEX" val="3"/>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54"/>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picture_toward&quot;:0,&quot;picture_dockside&quot;:[],&quot;fill_id&quot;:&quot;3e9e6b7343cb4479804798c20b3c2800&quot;,&quot;fill_align&quot;:&quot;cm&quot;,&quot;chip_types&quot;:[&quot;text&quot;,&quot;picture&quot;]}],[{&quot;text_align&quot;:&quot;cm&quot;,&quot;text_direction&quot;:&quot;horizontal&quot;,&quot;support_big_font&quot;:false,&quot;picture_toward&quot;:0,&quot;picture_dockside&quot;:[],&quot;fill_id&quot;:&quot;df5c712fc297497380a16f2214b4abb2&quot;,&quot;fill_align&quot;:&quot;cm&quot;,&quot;chip_types&quot;:[&quot;header&quot;]},{&quot;text_align&quot;:&quot;lm&quot;,&quot;text_direction&quot;:&quot;horizontal&quot;,&quot;support_big_font&quot;:false,&quot;picture_toward&quot;:0,&quot;picture_dockside&quot;:[],&quot;fill_id&quot;:&quot;3e9e6b7343cb4479804798c20b3c2800&quot;,&quot;fill_align&quot;:&quot;cm&quot;,&quot;chip_types&quot;:[&quot;diagram&quot;,&quot;chart&quot;,&quot;table&quot;,&quot;video&quot;]}]]"/>
  <p:tag name="KSO_WM_CHIP_GROUPID" val="5f71a5bf747e3ea6e293b57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SLIDE_BACKGROUND_TYPE" val="general"/>
  <p:tag name="KSO_WM_SLIDE_BK_DARK_LIGHT" val="2"/>
  <p:tag name="KSO_WM_SLIDE_CAN_ADD_NAVIGATION" val="1"/>
  <p:tag name="KSO_WM_SLIDE_ID" val="diagram20212714_1"/>
  <p:tag name="KSO_WM_SLIDE_INDEX" val="1"/>
  <p:tag name="KSO_WM_SLIDE_ITEM_CNT" val="0"/>
  <p:tag name="KSO_WM_SLIDE_LAYOUT" val="a_f"/>
  <p:tag name="KSO_WM_SLIDE_LAYOUT_CNT" val="1_1"/>
  <p:tag name="KSO_WM_SLIDE_LAYOUT_INFO" val="{&quot;direction&quot;:1,&quot;id&quot;:&quot;2020-12-09T22:29:38&quot;,&quot;maxSize&quot;:{&quot;size1&quot;:32.5},&quot;minSize&quot;:{&quot;size1&quot;:27.600000000000001},&quot;normalSize&quot;:{&quot;size1&quot;:31.975000000000005},&quot;subLayout&quot;:[{&quot;id&quot;:&quot;2020-12-09T22:29:38&quot;,&quot;margin&quot;:{&quot;bottom&quot;:8.0430002212524414,&quot;left&quot;:2.5399999618530273,&quot;right&quot;:0.026000002399086952,&quot;top&quot;:5.5029997825622559},&quot;type&quot;:0},{&quot;id&quot;:&quot;2020-12-09T22:29:38&quot;,&quot;margin&quot;:{&quot;bottom&quot;:1.6929999589920044,&quot;left&quot;:1.6670000553131104,&quot;right&quot;:1.6929999589920044,&quot;top&quot;:1.6929999589920044},&quot;type&quot;:0}],&quot;type&quot;:0}"/>
  <p:tag name="KSO_WM_SLIDE_POSITION" val="72*0"/>
  <p:tag name="KSO_WM_SLIDE_RATIO" val="1.777778"/>
  <p:tag name="KSO_WM_SLIDE_SIZE" val="840*539"/>
  <p:tag name="KSO_WM_SLIDE_SUBTYPE" val="pureTxt"/>
  <p:tag name="KSO_WM_SLIDE_SUPPORT_FEATURE_TYPE" val="0"/>
  <p:tag name="KSO_WM_SLIDE_TYPE" val="text"/>
  <p:tag name="KSO_WM_TAG_VERSION" val="1.0"/>
  <p:tag name="KSO_WM_TEMPLATE_ASSEMBLE_GROUPID" val="5fd0df521fa9d42129dd9343"/>
  <p:tag name="KSO_WM_TEMPLATE_ASSEMBLE_XID" val="5fd0df521fa9d42129dd9343"/>
  <p:tag name="KSO_WM_TEMPLATE_CATEGORY" val="diagram"/>
  <p:tag name="KSO_WM_TEMPLATE_COLOR_TYPE" val="1"/>
  <p:tag name="KSO_WM_TEMPLATE_INDEX" val="20212714"/>
  <p:tag name="KSO_WM_TEMPLATE_MASTER_TYPE" val="0"/>
  <p:tag name="KSO_WM_TEMPLATE_SUBCATEGORY" val="21"/>
</p:tagLst>
</file>

<file path=ppt/tags/tag129.xml><?xml version="1.0" encoding="utf-8"?>
<p:tagLst xmlns:a="http://schemas.openxmlformats.org/drawingml/2006/main" xmlns:r="http://schemas.openxmlformats.org/officeDocument/2006/relationships" xmlns:p="http://schemas.openxmlformats.org/presentationml/2006/main">
  <p:tag name="KSO_WM_ASSEMBLE_CHIP_INDEX" val="a9feeca18f8d41259465c717d4675a10"/>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8daf538e6a5d493ab9e74901a1c5f38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1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UNIT_TYPE" val="[&quot;d&quot;]"/>
  <p:tag name="KSO_WM_UNIT_TEXT_FILL_FORE_SCHEMECOLOR_INDEX" val="13"/>
  <p:tag name="KSO_WM_UNIT_TEXT_FILL_FORE_SCHEMECOLOR_INDEX_BRIGHTNESS" val="0"/>
  <p:tag name="KSO_WM_UNIT_TEXT_FILL_TYPE" val="1"/>
  <p:tag name="KSO_WM_UNIT_TYPE" val="a"/>
  <p:tag name="KSO_WM_UNIT_VALUE" val="12"/>
</p:tagLst>
</file>

<file path=ppt/tags/tag13.xml><?xml version="1.0" encoding="utf-8"?>
<p:tagLst xmlns:a="http://schemas.openxmlformats.org/drawingml/2006/main" xmlns:r="http://schemas.openxmlformats.org/officeDocument/2006/relationships" xmlns:p="http://schemas.openxmlformats.org/presentationml/2006/main">
  <p:tag name="KSO_WM_ASSEMBLE_CHIP_INDEX" val="298ddb9e4ea5480bb3a9bc4a8ef3944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105f21fa9d42129ddd81e"/>
  <p:tag name="KSO_WM_TEMPLATE_ASSEMBLE_XID" val="5fd105f21fa9d42129ddd81e"/>
  <p:tag name="KSO_WM_TEMPLATE_CATEGORY" val="diagram"/>
  <p:tag name="KSO_WM_TEMPLATE_INDEX" val="20217083"/>
  <p:tag name="KSO_WM_UNIT_BLOCK" val="0"/>
  <p:tag name="KSO_WM_UNIT_COMPATIBLE" val="0"/>
  <p:tag name="KSO_WM_UNIT_DEC_AREA_ID" val="774009c77584422ead1f699f35f1964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83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cb518cc200a44f2aa261ab043289c720"/>
  <p:tag name="KSO_WM_UNIT_DECORATE_INFO" val="{&quot;DecorateInfoH&quot;:{&quot;IsAbs&quot;:true},&quot;DecorateInfoW&quot;:{&quot;IsAbs&quot;:false},&quot;DecorateInfoX&quot;:{&quot;IsAbs&quot;:true,&quot;Pos&quot;:1},&quot;DecorateInfoY&quot;:{&quot;IsAbs&quot;:true,&quot;Pos&quot;:2},&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1"/>
  <p:tag name="KSO_WM_UNIT_INDEX" val="1"/>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30"/>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b2d348b4cf3a435394a46c49e11ed2f7"/>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2"/>
  <p:tag name="KSO_WM_UNIT_INDEX" val="2"/>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6"/>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f1edd6ae479546889b72d3efbfd0ba82"/>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3"/>
  <p:tag name="KSO_WM_UNIT_INDEX" val="3"/>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54"/>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picture_toward&quot;:0,&quot;picture_dockside&quot;:[],&quot;fill_id&quot;:&quot;3e9e6b7343cb4479804798c20b3c2800&quot;,&quot;fill_align&quot;:&quot;cm&quot;,&quot;chip_types&quot;:[&quot;text&quot;,&quot;picture&quot;]}],[{&quot;text_align&quot;:&quot;cm&quot;,&quot;text_direction&quot;:&quot;horizontal&quot;,&quot;support_big_font&quot;:false,&quot;picture_toward&quot;:0,&quot;picture_dockside&quot;:[],&quot;fill_id&quot;:&quot;df5c712fc297497380a16f2214b4abb2&quot;,&quot;fill_align&quot;:&quot;cm&quot;,&quot;chip_types&quot;:[&quot;header&quot;]},{&quot;text_align&quot;:&quot;lm&quot;,&quot;text_direction&quot;:&quot;horizontal&quot;,&quot;support_big_font&quot;:false,&quot;picture_toward&quot;:0,&quot;picture_dockside&quot;:[],&quot;fill_id&quot;:&quot;3e9e6b7343cb4479804798c20b3c2800&quot;,&quot;fill_align&quot;:&quot;cm&quot;,&quot;chip_types&quot;:[&quot;diagram&quot;,&quot;chart&quot;,&quot;table&quot;,&quot;video&quot;]}]]"/>
  <p:tag name="KSO_WM_CHIP_GROUPID" val="5f71a5bf747e3ea6e293b57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SLIDE_BACKGROUND_TYPE" val="general"/>
  <p:tag name="KSO_WM_SLIDE_BK_DARK_LIGHT" val="2"/>
  <p:tag name="KSO_WM_SLIDE_CAN_ADD_NAVIGATION" val="1"/>
  <p:tag name="KSO_WM_SLIDE_ID" val="diagram20212714_1"/>
  <p:tag name="KSO_WM_SLIDE_INDEX" val="1"/>
  <p:tag name="KSO_WM_SLIDE_ITEM_CNT" val="0"/>
  <p:tag name="KSO_WM_SLIDE_LAYOUT" val="a_f"/>
  <p:tag name="KSO_WM_SLIDE_LAYOUT_CNT" val="1_1"/>
  <p:tag name="KSO_WM_SLIDE_LAYOUT_INFO" val="{&quot;direction&quot;:1,&quot;id&quot;:&quot;2020-12-09T22:29:38&quot;,&quot;maxSize&quot;:{&quot;size1&quot;:32.5},&quot;minSize&quot;:{&quot;size1&quot;:27.600000000000001},&quot;normalSize&quot;:{&quot;size1&quot;:31.975000000000005},&quot;subLayout&quot;:[{&quot;id&quot;:&quot;2020-12-09T22:29:38&quot;,&quot;margin&quot;:{&quot;bottom&quot;:8.0430002212524414,&quot;left&quot;:2.5399999618530273,&quot;right&quot;:0.026000002399086952,&quot;top&quot;:5.5029997825622559},&quot;type&quot;:0},{&quot;id&quot;:&quot;2020-12-09T22:29:38&quot;,&quot;margin&quot;:{&quot;bottom&quot;:1.6929999589920044,&quot;left&quot;:1.6670000553131104,&quot;right&quot;:1.6929999589920044,&quot;top&quot;:1.6929999589920044},&quot;type&quot;:0}],&quot;type&quot;:0}"/>
  <p:tag name="KSO_WM_SLIDE_POSITION" val="72*0"/>
  <p:tag name="KSO_WM_SLIDE_RATIO" val="1.777778"/>
  <p:tag name="KSO_WM_SLIDE_SIZE" val="840*539"/>
  <p:tag name="KSO_WM_SLIDE_SUBTYPE" val="pureTxt"/>
  <p:tag name="KSO_WM_SLIDE_SUPPORT_FEATURE_TYPE" val="0"/>
  <p:tag name="KSO_WM_SLIDE_TYPE" val="text"/>
  <p:tag name="KSO_WM_TAG_VERSION" val="1.0"/>
  <p:tag name="KSO_WM_TEMPLATE_ASSEMBLE_GROUPID" val="5fd0df521fa9d42129dd9343"/>
  <p:tag name="KSO_WM_TEMPLATE_ASSEMBLE_XID" val="5fd0df521fa9d42129dd9343"/>
  <p:tag name="KSO_WM_TEMPLATE_CATEGORY" val="diagram"/>
  <p:tag name="KSO_WM_TEMPLATE_COLOR_TYPE" val="1"/>
  <p:tag name="KSO_WM_TEMPLATE_INDEX" val="20212714"/>
  <p:tag name="KSO_WM_TEMPLATE_MASTER_TYPE" val="0"/>
  <p:tag name="KSO_WM_TEMPLATE_SUBCATEGORY" val="21"/>
</p:tagLst>
</file>

<file path=ppt/tags/tag134.xml><?xml version="1.0" encoding="utf-8"?>
<p:tagLst xmlns:a="http://schemas.openxmlformats.org/drawingml/2006/main" xmlns:r="http://schemas.openxmlformats.org/officeDocument/2006/relationships" xmlns:p="http://schemas.openxmlformats.org/presentationml/2006/main">
  <p:tag name="KSO_WM_ASSEMBLE_CHIP_INDEX" val="a9feeca18f8d41259465c717d4675a10"/>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8daf538e6a5d493ab9e74901a1c5f38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1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UNIT_TYPE" val="[&quot;d&quot;]"/>
  <p:tag name="KSO_WM_UNIT_TEXT_FILL_FORE_SCHEMECOLOR_INDEX" val="13"/>
  <p:tag name="KSO_WM_UNIT_TEXT_FILL_FORE_SCHEMECOLOR_INDEX_BRIGHTNESS" val="0"/>
  <p:tag name="KSO_WM_UNIT_TEXT_FILL_TYPE" val="1"/>
  <p:tag name="KSO_WM_UNIT_TYPE" val="a"/>
  <p:tag name="KSO_WM_UNIT_VALUE" val="12"/>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cb518cc200a44f2aa261ab043289c720"/>
  <p:tag name="KSO_WM_UNIT_DECORATE_INFO" val="{&quot;DecorateInfoH&quot;:{&quot;IsAbs&quot;:true},&quot;DecorateInfoW&quot;:{&quot;IsAbs&quot;:false},&quot;DecorateInfoX&quot;:{&quot;IsAbs&quot;:true,&quot;Pos&quot;:1},&quot;DecorateInfoY&quot;:{&quot;IsAbs&quot;:true,&quot;Pos&quot;:2},&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1"/>
  <p:tag name="KSO_WM_UNIT_INDEX" val="1"/>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30"/>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b2d348b4cf3a435394a46c49e11ed2f7"/>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2"/>
  <p:tag name="KSO_WM_UNIT_INDEX" val="2"/>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6"/>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f1edd6ae479546889b72d3efbfd0ba82"/>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3"/>
  <p:tag name="KSO_WM_UNIT_INDEX" val="3"/>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54"/>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picture_toward&quot;:0,&quot;picture_dockside&quot;:[],&quot;fill_id&quot;:&quot;3e9e6b7343cb4479804798c20b3c2800&quot;,&quot;fill_align&quot;:&quot;cm&quot;,&quot;chip_types&quot;:[&quot;text&quot;,&quot;picture&quot;]}],[{&quot;text_align&quot;:&quot;cm&quot;,&quot;text_direction&quot;:&quot;horizontal&quot;,&quot;support_big_font&quot;:false,&quot;picture_toward&quot;:0,&quot;picture_dockside&quot;:[],&quot;fill_id&quot;:&quot;df5c712fc297497380a16f2214b4abb2&quot;,&quot;fill_align&quot;:&quot;cm&quot;,&quot;chip_types&quot;:[&quot;header&quot;]},{&quot;text_align&quot;:&quot;lm&quot;,&quot;text_direction&quot;:&quot;horizontal&quot;,&quot;support_big_font&quot;:false,&quot;picture_toward&quot;:0,&quot;picture_dockside&quot;:[],&quot;fill_id&quot;:&quot;3e9e6b7343cb4479804798c20b3c2800&quot;,&quot;fill_align&quot;:&quot;cm&quot;,&quot;chip_types&quot;:[&quot;diagram&quot;,&quot;chart&quot;,&quot;table&quot;,&quot;video&quot;]}]]"/>
  <p:tag name="KSO_WM_CHIP_GROUPID" val="5f71a5bf747e3ea6e293b57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SLIDE_BACKGROUND_TYPE" val="general"/>
  <p:tag name="KSO_WM_SLIDE_BK_DARK_LIGHT" val="2"/>
  <p:tag name="KSO_WM_SLIDE_CAN_ADD_NAVIGATION" val="1"/>
  <p:tag name="KSO_WM_SLIDE_ID" val="diagram20212714_1"/>
  <p:tag name="KSO_WM_SLIDE_INDEX" val="1"/>
  <p:tag name="KSO_WM_SLIDE_ITEM_CNT" val="0"/>
  <p:tag name="KSO_WM_SLIDE_LAYOUT" val="a_f"/>
  <p:tag name="KSO_WM_SLIDE_LAYOUT_CNT" val="1_1"/>
  <p:tag name="KSO_WM_SLIDE_LAYOUT_INFO" val="{&quot;direction&quot;:1,&quot;id&quot;:&quot;2020-12-09T22:29:38&quot;,&quot;maxSize&quot;:{&quot;size1&quot;:32.5},&quot;minSize&quot;:{&quot;size1&quot;:27.600000000000001},&quot;normalSize&quot;:{&quot;size1&quot;:31.975000000000005},&quot;subLayout&quot;:[{&quot;id&quot;:&quot;2020-12-09T22:29:38&quot;,&quot;margin&quot;:{&quot;bottom&quot;:8.0430002212524414,&quot;left&quot;:2.5399999618530273,&quot;right&quot;:0.026000002399086952,&quot;top&quot;:5.5029997825622559},&quot;type&quot;:0},{&quot;id&quot;:&quot;2020-12-09T22:29:38&quot;,&quot;margin&quot;:{&quot;bottom&quot;:1.6929999589920044,&quot;left&quot;:1.6670000553131104,&quot;right&quot;:1.6929999589920044,&quot;top&quot;:1.6929999589920044},&quot;type&quot;:0}],&quot;type&quot;:0}"/>
  <p:tag name="KSO_WM_SLIDE_POSITION" val="72*0"/>
  <p:tag name="KSO_WM_SLIDE_RATIO" val="1.777778"/>
  <p:tag name="KSO_WM_SLIDE_SIZE" val="840*539"/>
  <p:tag name="KSO_WM_SLIDE_SUBTYPE" val="pureTxt"/>
  <p:tag name="KSO_WM_SLIDE_SUPPORT_FEATURE_TYPE" val="0"/>
  <p:tag name="KSO_WM_SLIDE_TYPE" val="text"/>
  <p:tag name="KSO_WM_TAG_VERSION" val="1.0"/>
  <p:tag name="KSO_WM_TEMPLATE_ASSEMBLE_GROUPID" val="5fd0df521fa9d42129dd9343"/>
  <p:tag name="KSO_WM_TEMPLATE_ASSEMBLE_XID" val="5fd0df521fa9d42129dd9343"/>
  <p:tag name="KSO_WM_TEMPLATE_CATEGORY" val="diagram"/>
  <p:tag name="KSO_WM_TEMPLATE_COLOR_TYPE" val="1"/>
  <p:tag name="KSO_WM_TEMPLATE_INDEX" val="20212714"/>
  <p:tag name="KSO_WM_TEMPLATE_MASTER_TYPE" val="0"/>
  <p:tag name="KSO_WM_TEMPLATE_SUBCATEGORY" val="21"/>
</p:tagLst>
</file>

<file path=ppt/tags/tag139.xml><?xml version="1.0" encoding="utf-8"?>
<p:tagLst xmlns:a="http://schemas.openxmlformats.org/drawingml/2006/main" xmlns:r="http://schemas.openxmlformats.org/officeDocument/2006/relationships" xmlns:p="http://schemas.openxmlformats.org/presentationml/2006/main">
  <p:tag name="KSO_WM_ASSEMBLE_CHIP_INDEX" val="a9feeca18f8d41259465c717d4675a10"/>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8daf538e6a5d493ab9e74901a1c5f38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1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UNIT_TYPE" val="[&quot;d&quot;]"/>
  <p:tag name="KSO_WM_UNIT_TEXT_FILL_FORE_SCHEMECOLOR_INDEX" val="13"/>
  <p:tag name="KSO_WM_UNIT_TEXT_FILL_FORE_SCHEMECOLOR_INDEX_BRIGHTNESS" val="0"/>
  <p:tag name="KSO_WM_UNIT_TEXT_FILL_TYPE" val="1"/>
  <p:tag name="KSO_WM_UNIT_TYPE" val="a"/>
  <p:tag name="KSO_WM_UNIT_VALUE" val="12"/>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t&quot;,&quot;lm&quot;,&quot;cb&quot;],&quot;fill_id&quot;:&quot;183eaf374f714a84b2c54a128e6c3011&quot;,&quot;fill_align&quot;:&quot;cm&quot;,&quot;chip_types&quot;:[&quot;picture&quot;]},{&quot;text_align&quot;:&quot;lb&quot;,&quot;text_direction&quot;:&quot;horizontal&quot;,&quot;support_big_font&quot;:false,&quot;picture_toward&quot;:0,&quot;picture_dockside&quot;:[],&quot;fill_id&quot;:&quot;80f4446c8ea64aa2a1ac5860ca22fbd5&quot;,&quot;fill_align&quot;:&quot;lb&quot;,&quot;chip_types&quot;:[&quot;text&quot;,&quot;header&quot;]},{&quot;text_align&quot;:&quot;lt&quot;,&quot;text_direction&quot;:&quot;horizontal&quot;,&quot;support_big_font&quot;:false,&quot;picture_toward&quot;:0,&quot;picture_dockside&quot;:[],&quot;fill_id&quot;:&quot;1385868f4354430e9671fb4142dbf48b&quot;,&quot;fill_align&quot;:&quot;lt&quot;,&quot;chip_types&quot;:[&quot;text&quot;]}]]"/>
  <p:tag name="KSO_WM_CHIP_GROUPID" val="5fadf8d8998712faa657abd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8d8998712faa657abe0"/>
  <p:tag name="KSO_WM_SLIDE_BACKGROUND" val="[&quot;general&quot;]"/>
  <p:tag name="KSO_WM_SLIDE_BACKGROUND_TYPE" val="general"/>
  <p:tag name="KSO_WM_SLIDE_BK_DARK_LIGHT" val="2"/>
  <p:tag name="KSO_WM_SLIDE_CAN_ADD_NAVIGATION" val="1"/>
  <p:tag name="KSO_WM_SLIDE_ID" val="diagram20217083_1"/>
  <p:tag name="KSO_WM_SLIDE_INDEX" val="1"/>
  <p:tag name="KSO_WM_SLIDE_ITEM_CNT" val="0"/>
  <p:tag name="KSO_WM_SLIDE_LAYOUT" val="a_d_f"/>
  <p:tag name="KSO_WM_SLIDE_LAYOUT_CNT" val="1_1_1"/>
  <p:tag name="KSO_WM_SLIDE_LAYOUT_INFO" val="{&quot;direction&quot;:1,&quot;id&quot;:&quot;2020-12-10T01:14:26&quot;,&quot;maxSize&quot;:{&quot;size1&quot;:62.600000000000001},&quot;minSize&quot;:{&quot;size1&quot;:37.5},&quot;normalSize&quot;:{&quot;size1&quot;:43.693750000000001},&quot;subLayout&quot;:[{&quot;id&quot;:&quot;2020-12-10T01:14:26&quot;,&quot;margin&quot;:{&quot;bottom&quot;:0,&quot;left&quot;:0,&quot;right&quot;:0.026000002399086952,&quot;top&quot;:0},&quot;type&quot;:0},{&quot;id&quot;:&quot;2020-12-10T01:14:26&quot;,&quot;maxSize&quot;:{&quot;size1&quot;:56.498688104417589},&quot;minSize&quot;:{&quot;size1&quot;:20.898688104417587},&quot;normalSize&quot;:{&quot;size1&quot;:28.132021437750918},&quot;subLayout&quot;:[{&quot;id&quot;:&quot;2020-12-10T01:14:26&quot;,&quot;margin&quot;:{&quot;bottom&quot;:0.026000002399086952,&quot;left&quot;:1.6670000553131104,&quot;right&quot;:2.5399999618530273,&quot;top&quot;:1.6929999589920044},&quot;type&quot;:0},{&quot;id&quot;:&quot;2020-12-10T01:14:26&quot;,&quot;margin&quot;:{&quot;bottom&quot;:1.6929999589920044,&quot;left&quot;:1.6670000553131104,&quot;right&quot;:2.5399999618530273,&quot;top&quot;:0.81999999284744263},&quot;type&quot;:0}],&quot;type&quot;:0}],&quot;type&quot;:0}"/>
  <p:tag name="KSO_WM_SLIDE_POSITION" val="0*0"/>
  <p:tag name="KSO_WM_SLIDE_RATIO" val="1.777778"/>
  <p:tag name="KSO_WM_SLIDE_SIZE" val="888*540"/>
  <p:tag name="KSO_WM_SLIDE_SUBTYPE" val="picTxt"/>
  <p:tag name="KSO_WM_SLIDE_SUPPORT_FEATURE_TYPE" val="8"/>
  <p:tag name="KSO_WM_SLIDE_TYPE" val="text"/>
  <p:tag name="KSO_WM_TAG_VERSION" val="1.0"/>
  <p:tag name="KSO_WM_TEMPLATE_ASSEMBLE_GROUPID" val="5fd105f21fa9d42129ddd81e"/>
  <p:tag name="KSO_WM_TEMPLATE_ASSEMBLE_XID" val="5fd105f21fa9d42129ddd81e"/>
  <p:tag name="KSO_WM_TEMPLATE_CATEGORY" val="diagram"/>
  <p:tag name="KSO_WM_TEMPLATE_COLOR_TYPE" val="1"/>
  <p:tag name="KSO_WM_TEMPLATE_INDEX" val="20217083"/>
  <p:tag name="KSO_WM_TEMPLATE_MASTER_TYPE" val="0"/>
  <p:tag name="KSO_WM_TEMPLATE_SUBCATEGORY" val="2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cb518cc200a44f2aa261ab043289c720"/>
  <p:tag name="KSO_WM_UNIT_DECORATE_INFO" val="{&quot;DecorateInfoH&quot;:{&quot;IsAbs&quot;:true},&quot;DecorateInfoW&quot;:{&quot;IsAbs&quot;:false},&quot;DecorateInfoX&quot;:{&quot;IsAbs&quot;:true,&quot;Pos&quot;:1},&quot;DecorateInfoY&quot;:{&quot;IsAbs&quot;:true,&quot;Pos&quot;:2},&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1"/>
  <p:tag name="KSO_WM_UNIT_INDEX" val="1"/>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30"/>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b2d348b4cf3a435394a46c49e11ed2f7"/>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2"/>
  <p:tag name="KSO_WM_UNIT_INDEX" val="2"/>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6"/>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f1edd6ae479546889b72d3efbfd0ba82"/>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3"/>
  <p:tag name="KSO_WM_UNIT_INDEX" val="3"/>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54"/>
</p:tagLst>
</file>

<file path=ppt/tags/tag143.xml><?xml version="1.0" encoding="utf-8"?>
<p:tagLst xmlns:a="http://schemas.openxmlformats.org/drawingml/2006/main" xmlns:r="http://schemas.openxmlformats.org/officeDocument/2006/relationships"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8188ab2beaf8488e80ff6056c7f7a9e4&quot;,&quot;fill_align&quot;:&quot;lt&quot;,&quot;chip_types&quot;:[&quot;header&quot;]},{&quot;text_align&quot;:&quot;lm&quot;,&quot;text_direction&quot;:&quot;horizontal&quot;,&quot;support_features&quot;:[&quot;collage&quot;],&quot;support_big_font&quot;:false,&quot;fill_id&quot;:&quot;3157b94c2eb249ed8866766aac1ab491&quot;,&quot;fill_align&quot;:&quot;rm&quot;,&quot;chip_types&quot;:[&quot;pictext&quot;,&quot;picture&quot;,&quot;chart&quot;,&quot;table&quot;,&quot;video&quot;]},{&quot;text_align&quot;:&quot;lm&quot;,&quot;text_direction&quot;:&quot;horizontal&quot;,&quot;support_features&quot;:[&quot;collage&quot;,&quot;carousel&quot;],&quot;support_big_font&quot;:false,&quot;fill_id&quot;:&quot;469dbf11c7774f198c4632b8dfc0f8b2&quot;,&quot;fill_align&quot;:&quot;lm&quot;,&quot;chip_types&quot;:[&quot;diagram&quot;,&quot;text&quot;,&quot;picture&quot;,&quot;chart&quot;,&quot;table&quot;,&quot;video&quot;]}],[{&quot;text_align&quot;:&quot;lt&quot;,&quot;text_direction&quot;:&quot;horizontal&quot;,&quot;support_big_font&quot;:false,&quot;fill_id&quot;:&quot;8188ab2beaf8488e80ff6056c7f7a9e4&quot;,&quot;fill_align&quot;:&quot;lt&quot;,&quot;chip_types&quot;:[&quot;header&quot;]},{&quot;text_align&quot;:&quot;lm&quot;,&quot;text_direction&quot;:&quot;horizontal&quot;,&quot;support_big_font&quot;:false,&quot;fill_id&quot;:&quot;3157b94c2eb249ed8866766aac1ab491&quot;,&quot;fill_align&quot;:&quot;rm&quot;,&quot;chip_types&quot;:[&quot;text&quot;]},{&quot;text_align&quot;:&quot;lm&quot;,&quot;text_direction&quot;:&quot;horizontal&quot;,&quot;support_features&quot;:[&quot;collage&quot;,&quot;carousel&quot;],&quot;support_big_font&quot;:false,&quot;fill_id&quot;:&quot;469dbf11c7774f198c4632b8dfc0f8b2&quot;,&quot;fill_align&quot;:&quot;lm&quot;,&quot;chip_types&quot;:[&quot;diagram&quot;,&quot;pictext&quot;,&quot;picture&quot;,&quot;chart&quot;,&quot;table&quot;,&quot;video&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c553136823a5e6195"/>
  <p:tag name="KSO_WM_SLIDE_BACKGROUND" val="[&quot;general&quot;]"/>
  <p:tag name="KSO_WM_SLIDE_BACKGROUND_TYPE" val="general"/>
  <p:tag name="KSO_WM_SLIDE_BK_DARK_LIGHT" val="2"/>
  <p:tag name="KSO_WM_SLIDE_CAN_ADD_NAVIGATION" val="1"/>
  <p:tag name="KSO_WM_SLIDE_ID" val="diagram2021554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20:05:29&quot;,&quot;maxSize&quot;:{&quot;size1&quot;:26.699999999999999},&quot;minSize&quot;:{&quot;size1&quot;:20},&quot;normalSize&quot;:{&quot;size1&quot;:26.699999999999999},&quot;subLayout&quot;:[{&quot;id&quot;:&quot;2020-12-09T20:05:29&quot;,&quot;margin&quot;:{&quot;bottom&quot;:0,&quot;left&quot;:1.6929999589920044,&quot;right&quot;:1.6929999589920044,&quot;top&quot;:1.6929999589920044},&quot;type&quot;:0},{&quot;direction&quot;:1,&quot;id&quot;:&quot;2020-12-09T20:05:29&quot;,&quot;maxSize&quot;:{&quot;size1&quot;:47.5},&quot;minSize&quot;:{&quot;size1&quot;:35.100000000000001},&quot;normalSize&quot;:{&quot;size1&quot;:35.100000000000001},&quot;subLayout&quot;:[{&quot;id&quot;:&quot;2020-12-09T20:05:29&quot;,&quot;margin&quot;:{&quot;bottom&quot;:1.6929999589920044,&quot;left&quot;:1.6929999589920044,&quot;right&quot;:0.026000002399086952,&quot;top&quot;:0.84700000286102295},&quot;type&quot;:0},{&quot;id&quot;:&quot;2020-12-09T20:05:29&quot;,&quot;margin&quot;:{&quot;bottom&quot;:1.6929999589920044,&quot;left&quot;:0.81999999284744263,&quot;right&quot;:1.6929999589920044,&quot;top&quot;:0.3970000147819519},&quot;type&quot;:0}],&quot;type&quot;:0}],&quot;type&quot;:0}"/>
  <p:tag name="KSO_WM_SLIDE_POSITION" val="48*48"/>
  <p:tag name="KSO_WM_SLIDE_RATIO" val="1.777778"/>
  <p:tag name="KSO_WM_SLIDE_SIZE" val="864*432"/>
  <p:tag name="KSO_WM_SLIDE_SUBTYPE" val="picTxt"/>
  <p:tag name="KSO_WM_SLIDE_SUPPORT_FEATURE_TYPE" val="3"/>
  <p:tag name="KSO_WM_SLIDE_TYPE" val="text"/>
  <p:tag name="KSO_WM_TAG_VERSION" val="1.0"/>
  <p:tag name="KSO_WM_TEMPLATE_ASSEMBLE_GROUPID" val="5fd0bd881fa9d42129dd59b3"/>
  <p:tag name="KSO_WM_TEMPLATE_ASSEMBLE_XID" val="5fd0bd881fa9d42129dd59b3"/>
  <p:tag name="KSO_WM_TEMPLATE_CATEGORY" val="diagram"/>
  <p:tag name="KSO_WM_TEMPLATE_COLOR_TYPE" val="1"/>
  <p:tag name="KSO_WM_TEMPLATE_INDEX" val="20215548"/>
  <p:tag name="KSO_WM_TEMPLATE_MASTER_TYPE" val="0"/>
  <p:tag name="KSO_WM_TEMPLATE_SUBCATEGORY" val="21"/>
</p:tagLst>
</file>

<file path=ppt/tags/tag144.xml><?xml version="1.0" encoding="utf-8"?>
<p:tagLst xmlns:a="http://schemas.openxmlformats.org/drawingml/2006/main" xmlns:r="http://schemas.openxmlformats.org/officeDocument/2006/relationships" xmlns:p="http://schemas.openxmlformats.org/presentationml/2006/main">
  <p:tag name="KSO_WM_ASSEMBLE_CHIP_INDEX" val="5d51b70fd9ca4e24b94a869c0ad0370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d0bd881fa9d42129dd59b3"/>
  <p:tag name="KSO_WM_TEMPLATE_ASSEMBLE_XID" val="5fd0bd881fa9d42129dd59b3"/>
  <p:tag name="KSO_WM_TEMPLATE_CATEGORY" val="diagram"/>
  <p:tag name="KSO_WM_TEMPLATE_INDEX" val="20215548"/>
  <p:tag name="KSO_WM_UNIT_BLOCK" val="0"/>
  <p:tag name="KSO_WM_UNIT_COMPATIBLE" val="0"/>
  <p:tag name="KSO_WM_UNIT_DEC_AREA_ID" val="a5d07308462b449aa67aa3e4b137111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54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145.xml><?xml version="1.0" encoding="utf-8"?>
<p:tagLst xmlns:a="http://schemas.openxmlformats.org/drawingml/2006/main" xmlns:r="http://schemas.openxmlformats.org/officeDocument/2006/relationships" xmlns:p="http://schemas.openxmlformats.org/presentationml/2006/main">
  <p:tag name="KSO_WM_ASSEMBLE_CHIP_INDEX" val="ec838e5592504375a05c321eaf16ab09"/>
  <p:tag name="KSO_WM_BEAUTIFY_FLAG" val="#wm#"/>
  <p:tag name="KSO_WM_CHIP_FILLAREA_FILL_RULE" val="{&quot;fill_align&quot;:&quot;rm&quot;,&quot;fill_mode&quot;:&quot;full&quot;,&quot;sacle_strategy&quot;:&quot;smart&quot;}"/>
  <p:tag name="KSO_WM_CHIP_GROUPID" val="5e6b05596848fb12bee65ac8"/>
  <p:tag name="KSO_WM_CHIP_XID" val="5e6b05596848fb12bee65aca"/>
  <p:tag name="KSO_WM_TAG_VERSION" val="1.0"/>
  <p:tag name="KSO_WM_TEMPLATE_ASSEMBLE_GROUPID" val="5fd0bd881fa9d42129dd59b3"/>
  <p:tag name="KSO_WM_TEMPLATE_ASSEMBLE_XID" val="5fd0bd881fa9d42129dd59b3"/>
  <p:tag name="KSO_WM_TEMPLATE_CATEGORY" val="diagram"/>
  <p:tag name="KSO_WM_TEMPLATE_INDEX" val="20215548"/>
  <p:tag name="KSO_WM_UNIT_BLOCK" val="0"/>
  <p:tag name="KSO_WM_UNIT_COMPATIBLE" val="0"/>
  <p:tag name="KSO_WM_UNIT_DEC_AREA_ID" val="5a2f89f4ad2a4b928aba2566d00c13f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54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54"/>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6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19:16:47&quot;,&quot;maxSize&quot;:{&quot;size1&quot;:51.299999999999997},&quot;minSize&quot;:{&quot;size1&quot;:36.299999999999997},&quot;normalSize&quot;:{&quot;size1&quot;:44.475000000000001},&quot;subLayout&quot;:[{&quot;id&quot;:&quot;2020-12-09T19:16:47&quot;,&quot;margin&quot;:{&quot;bottom&quot;:3.8450000286102295,&quot;left&quot;:2.5399999618530273,&quot;right&quot;:0,&quot;top&quot;:3.8450000286102295},&quot;type&quot;:0},{&quot;id&quot;:&quot;2020-12-09T19:16:47&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ureTxt"/>
  <p:tag name="KSO_WM_SLIDE_SUPPORT_FEATURE_TYPE" val="0"/>
  <p:tag name="KSO_WM_SLIDE_TYPE" val="text"/>
  <p:tag name="KSO_WM_TAG_VERSION" val="1.0"/>
  <p:tag name="KSO_WM_TEMPLATE_ASSEMBLE_GROUPID" val="5fd0b21f1fa9d42129dd3417"/>
  <p:tag name="KSO_WM_TEMPLATE_ASSEMBLE_XID" val="5fd0b21f1fa9d42129dd3417"/>
  <p:tag name="KSO_WM_TEMPLATE_CATEGORY" val="diagram"/>
  <p:tag name="KSO_WM_TEMPLATE_COLOR_TYPE" val="1"/>
  <p:tag name="KSO_WM_TEMPLATE_INDEX" val="20211056"/>
  <p:tag name="KSO_WM_TEMPLATE_MASTER_TYPE" val="0"/>
  <p:tag name="KSO_WM_TEMPLATE_SUBCATEGORY" val="2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ags/tag148.xml><?xml version="1.0" encoding="utf-8"?>
<p:tagLst xmlns:a="http://schemas.openxmlformats.org/drawingml/2006/main" xmlns:r="http://schemas.openxmlformats.org/officeDocument/2006/relationships" xmlns:p="http://schemas.openxmlformats.org/presentationml/2006/main">
  <p:tag name="KSO_WM_ASSEMBLE_CHIP_INDEX" val="b7c610ab9ee9469783e4897a4858c8ac"/>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f73f594c1e694a48b6427bf1b127c0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5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6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19:16:47&quot;,&quot;maxSize&quot;:{&quot;size1&quot;:51.299999999999997},&quot;minSize&quot;:{&quot;size1&quot;:36.299999999999997},&quot;normalSize&quot;:{&quot;size1&quot;:44.475000000000001},&quot;subLayout&quot;:[{&quot;id&quot;:&quot;2020-12-09T19:16:47&quot;,&quot;margin&quot;:{&quot;bottom&quot;:3.8450000286102295,&quot;left&quot;:2.5399999618530273,&quot;right&quot;:0,&quot;top&quot;:3.8450000286102295},&quot;type&quot;:0},{&quot;id&quot;:&quot;2020-12-09T19:16:47&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ureTxt"/>
  <p:tag name="KSO_WM_SLIDE_SUPPORT_FEATURE_TYPE" val="0"/>
  <p:tag name="KSO_WM_SLIDE_TYPE" val="text"/>
  <p:tag name="KSO_WM_TAG_VERSION" val="1.0"/>
  <p:tag name="KSO_WM_TEMPLATE_ASSEMBLE_GROUPID" val="5fd0b21f1fa9d42129dd3417"/>
  <p:tag name="KSO_WM_TEMPLATE_ASSEMBLE_XID" val="5fd0b21f1fa9d42129dd3417"/>
  <p:tag name="KSO_WM_TEMPLATE_CATEGORY" val="diagram"/>
  <p:tag name="KSO_WM_TEMPLATE_COLOR_TYPE" val="1"/>
  <p:tag name="KSO_WM_TEMPLATE_INDEX" val="20211056"/>
  <p:tag name="KSO_WM_TEMPLATE_MASTER_TYPE" val="0"/>
  <p:tag name="KSO_WM_TEMPLATE_SUBCATEGORY" val="21"/>
</p:tagLst>
</file>

<file path=ppt/tags/tag15.xml><?xml version="1.0" encoding="utf-8"?>
<p:tagLst xmlns:a="http://schemas.openxmlformats.org/drawingml/2006/main" xmlns:r="http://schemas.openxmlformats.org/officeDocument/2006/relationships" xmlns:p="http://schemas.openxmlformats.org/presentationml/2006/main">
  <p:tag name="KSO_WM_ASSEMBLE_CHIP_INDEX" val="87ae08d90c60455a8686a8fd6c156c2a"/>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105f21fa9d42129ddd81e"/>
  <p:tag name="KSO_WM_TEMPLATE_ASSEMBLE_XID" val="5fd105f21fa9d42129ddd81e"/>
  <p:tag name="KSO_WM_TEMPLATE_CATEGORY" val="diagram"/>
  <p:tag name="KSO_WM_TEMPLATE_INDEX" val="20217083"/>
  <p:tag name="KSO_WM_UNIT_COMPATIBLE" val="1"/>
  <p:tag name="KSO_WM_UNIT_DEC_AREA_ID" val="caab0cc067d44c94a3479986f5d2094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083_1*d*1"/>
  <p:tag name="KSO_WM_UNIT_INDEX" val="1"/>
  <p:tag name="KSO_WM_UNIT_LAYERLEVEL" val="1"/>
  <p:tag name="KSO_WM_UNIT_PICTURE_CLIP_FLAG" val="0"/>
  <p:tag name="KSO_WM_UNIT_PICTURE_DOCKSIDE" val="ct,lm,cb"/>
  <p:tag name="KSO_WM_UNIT_PICTURE_TOWARD" val="1"/>
  <p:tag name="KSO_WM_UNIT_PLACING_PICTURE" val="87ae08d90c60455a8686a8fd6c156c2a"/>
  <p:tag name="KSO_WM_UNIT_PLACING_PICTURE_COLLAGE_VIEWPORT" val="{&quot;height&quot;:7873,&quot;width&quot;:6101.5757653348883}"/>
  <p:tag name="KSO_WM_UNIT_PLACING_PICTURE_INFO" val="{&quot;code&quot;:&quot;&quot;,&quot;full_picture&quot;:false,&quot;scheme&quot;:&quot;&quot;,&quot;spacing&quot;:5}"/>
  <p:tag name="KSO_WM_UNIT_SM_LIMIT_TYPE" val="2"/>
  <p:tag name="KSO_WM_UNIT_TYPE" val="d"/>
  <p:tag name="KSO_WM_UNIT_VALUE" val="1904*2115"/>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ags/tag151.xml><?xml version="1.0" encoding="utf-8"?>
<p:tagLst xmlns:a="http://schemas.openxmlformats.org/drawingml/2006/main" xmlns:r="http://schemas.openxmlformats.org/officeDocument/2006/relationships" xmlns:p="http://schemas.openxmlformats.org/presentationml/2006/main">
  <p:tag name="KSO_WM_ASSEMBLE_CHIP_INDEX" val="b7c610ab9ee9469783e4897a4858c8ac"/>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f73f594c1e694a48b6427bf1b127c0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5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6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19:16:47&quot;,&quot;maxSize&quot;:{&quot;size1&quot;:51.299999999999997},&quot;minSize&quot;:{&quot;size1&quot;:36.299999999999997},&quot;normalSize&quot;:{&quot;size1&quot;:44.475000000000001},&quot;subLayout&quot;:[{&quot;id&quot;:&quot;2020-12-09T19:16:47&quot;,&quot;margin&quot;:{&quot;bottom&quot;:3.8450000286102295,&quot;left&quot;:2.5399999618530273,&quot;right&quot;:0,&quot;top&quot;:3.8450000286102295},&quot;type&quot;:0},{&quot;id&quot;:&quot;2020-12-09T19:16:47&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ureTxt"/>
  <p:tag name="KSO_WM_SLIDE_SUPPORT_FEATURE_TYPE" val="0"/>
  <p:tag name="KSO_WM_SLIDE_TYPE" val="text"/>
  <p:tag name="KSO_WM_TAG_VERSION" val="1.0"/>
  <p:tag name="KSO_WM_TEMPLATE_ASSEMBLE_GROUPID" val="5fd0b21f1fa9d42129dd3417"/>
  <p:tag name="KSO_WM_TEMPLATE_ASSEMBLE_XID" val="5fd0b21f1fa9d42129dd3417"/>
  <p:tag name="KSO_WM_TEMPLATE_CATEGORY" val="diagram"/>
  <p:tag name="KSO_WM_TEMPLATE_COLOR_TYPE" val="1"/>
  <p:tag name="KSO_WM_TEMPLATE_INDEX" val="20211056"/>
  <p:tag name="KSO_WM_TEMPLATE_MASTER_TYPE" val="0"/>
  <p:tag name="KSO_WM_TEMPLATE_SUBCATEGORY" val="2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ags/tag154.xml><?xml version="1.0" encoding="utf-8"?>
<p:tagLst xmlns:a="http://schemas.openxmlformats.org/drawingml/2006/main" xmlns:r="http://schemas.openxmlformats.org/officeDocument/2006/relationships" xmlns:p="http://schemas.openxmlformats.org/presentationml/2006/main">
  <p:tag name="KSO_WM_ASSEMBLE_CHIP_INDEX" val="b7c610ab9ee9469783e4897a4858c8ac"/>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f73f594c1e694a48b6427bf1b127c0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5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22accd572074b41a2d4cf8c733c9957&quot;,&quot;fill_align&quot;:&quot;lt&quot;,&quot;text_align&quot;:&quot;lt&quot;,&quot;text_direction&quot;:&quot;horizontal&quot;,&quot;chip_types&quot;:[&quot;text&quot;,&quot;header&quot;]},{&quot;fill_id&quot;:&quot;164c300f690d423ab1b6e3b65edb0bf9&quot;,&quot;fill_align&quot;:&quot;lb&quot;,&quot;text_align&quot;:&quot;lb&quot;,&quot;text_direction&quot;:&quot;horizontal&quot;,&quot;chip_types&quot;:[&quot;picture&quot;,&quot;chart&quot;,&quot;table&quot;]},{&quot;fill_id&quot;:&quot;e836bed5e59843b5bc0179a1591ebf37&quot;,&quot;fill_align&quot;:&quot;cm&quot;,&quot;text_align&quot;:&quot;cm&quot;,&quot;text_direction&quot;:&quot;horizontal&quot;,&quot;chip_types&quot;:[&quot;picture&quot;]}]]"/>
  <p:tag name="KSO_WM_CHIP_GROUPID" val="5ed8b178afe44fab1839c13b"/>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3431ddc3daf3fef3fbdc"/>
  <p:tag name="KSO_WM_SLIDE_BACKGROUND" val="[&quot;general&quot;]"/>
  <p:tag name="KSO_WM_SLIDE_BACKGROUND_TYPE" val="general"/>
  <p:tag name="KSO_WM_SLIDE_BK_DARK_LIGHT" val="2"/>
  <p:tag name="KSO_WM_SLIDE_ID" val="diagram20210846_1"/>
  <p:tag name="KSO_WM_SLIDE_INDEX" val="1"/>
  <p:tag name="KSO_WM_SLIDE_ITEM_CNT" val="0"/>
  <p:tag name="KSO_WM_SLIDE_LAYOUT" val="d_f"/>
  <p:tag name="KSO_WM_SLIDE_LAYOUT_CNT" val="2_1"/>
  <p:tag name="KSO_WM_SLIDE_LAYOUT_INFO" val="{&quot;backgroundInfo&quot;:[{&quot;bottom&quot;:0,&quot;bottomAbs&quot;:false,&quot;left&quot;:0,&quot;leftAbs&quot;:false,&quot;right&quot;:0,&quot;rightAbs&quot;:false,&quot;top&quot;:0,&quot;topAbs&quot;:false,&quot;type&quot;:&quot;general&quot;}],&quot;direction&quot;:1,&quot;id&quot;:&quot;2020-12-09T17:52:24&quot;,&quot;maxSize&quot;:{&quot;size1&quot;:66.299999999999997},&quot;minSize&quot;:{&quot;size1&quot;:42.600000000000001},&quot;normalSize&quot;:{&quot;size1&quot;:51.102187499999992},&quot;subLayout&quot;:[{&quot;id&quot;:&quot;2020-12-09T17:52:24&quot;,&quot;margin&quot;:{&quot;bottom&quot;:0,&quot;left&quot;:0,&quot;right&quot;:1.6929999589920044,&quot;top&quot;:0},&quot;type&quot;:0},{&quot;id&quot;:&quot;2020-12-09T17:52:24&quot;,&quot;maxSize&quot;:{&quot;size1&quot;:62.200000000000003},&quot;minSize&quot;:{&quot;size1&quot;:46.700000000000003},&quot;normalSize&quot;:{&quot;size1&quot;:48.703888888888891},&quot;subLayout&quot;:[{&quot;id&quot;:&quot;2020-12-09T17:52:24&quot;,&quot;margin&quot;:{&quot;bottom&quot;:0,&quot;left&quot;:0,&quot;right&quot;:1.6929999589920044,&quot;top&quot;:1.6929999589920044},&quot;type&quot;:0},{&quot;id&quot;:&quot;2020-12-09T17:52:24&quot;,&quot;margin&quot;:{&quot;bottom&quot;:1.6929999589920044,&quot;left&quot;:0,&quot;right&quot;:1.6929999589920044,&quot;top&quot;:0.84700000286102295},&quot;type&quot;:0}],&quot;type&quot;:0}],&quot;type&quot;:0}"/>
  <p:tag name="KSO_WM_SLIDE_POSITION" val="0*0"/>
  <p:tag name="KSO_WM_SLIDE_RATIO" val="1.777778"/>
  <p:tag name="KSO_WM_SLIDE_SIZE" val="912*540"/>
  <p:tag name="KSO_WM_SLIDE_SUBTYPE" val="picTxt"/>
  <p:tag name="KSO_WM_SLIDE_SUPPORT_FEATURE_TYPE" val="0"/>
  <p:tag name="KSO_WM_SLIDE_TYPE" val="text"/>
  <p:tag name="KSO_WM_TAG_VERSION" val="1.0"/>
  <p:tag name="KSO_WM_TEMPLATE_ASSEMBLE_GROUPID" val="5fd09e521fa9d42129dcaed7"/>
  <p:tag name="KSO_WM_TEMPLATE_ASSEMBLE_XID" val="5fd09e521fa9d42129dcaed7"/>
  <p:tag name="KSO_WM_TEMPLATE_CATEGORY" val="diagram"/>
  <p:tag name="KSO_WM_TEMPLATE_COLOR_TYPE" val="1"/>
  <p:tag name="KSO_WM_TEMPLATE_INDEX" val="20210846"/>
  <p:tag name="KSO_WM_TEMPLATE_MASTER_TYPE" val="0"/>
  <p:tag name="KSO_WM_TEMPLATE_SUBCATEGORY" val="21"/>
</p:tagLst>
</file>

<file path=ppt/tags/tag156.xml><?xml version="1.0" encoding="utf-8"?>
<p:tagLst xmlns:a="http://schemas.openxmlformats.org/drawingml/2006/main" xmlns:r="http://schemas.openxmlformats.org/officeDocument/2006/relationships" xmlns:p="http://schemas.openxmlformats.org/presentationml/2006/main">
  <p:tag name="KSO_WM_ASSEMBLE_CHIP_INDEX" val="57d3ec85bbc749af80f5433f7ac197c5"/>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e521fa9d42129dcaed7"/>
  <p:tag name="KSO_WM_TEMPLATE_ASSEMBLE_XID" val="5fd09e521fa9d42129dcaed7"/>
  <p:tag name="KSO_WM_TEMPLATE_CATEGORY" val="diagram"/>
  <p:tag name="KSO_WM_TEMPLATE_INDEX" val="20210846"/>
  <p:tag name="KSO_WM_UNIT_BLOCK" val="0"/>
  <p:tag name="KSO_WM_UNIT_COMPATIBLE" val="0"/>
  <p:tag name="KSO_WM_UNIT_DEC_AREA_ID" val="12480f5a96f64415b6ddeb8ea47bcd3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08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157.xml><?xml version="1.0" encoding="utf-8"?>
<p:tagLst xmlns:a="http://schemas.openxmlformats.org/drawingml/2006/main" xmlns:r="http://schemas.openxmlformats.org/officeDocument/2006/relationships" xmlns:p="http://schemas.openxmlformats.org/presentationml/2006/main">
  <p:tag name="KSO_WM_ASSEMBLE_CHIP_INDEX" val="ad2a47ed2d5f445f85556904e9044074"/>
  <p:tag name="KSO_WM_BEAUTIFY_FLAG" val="#wm#"/>
  <p:tag name="KSO_WM_CHIP_FILLAREA_FILL_RULE" val="{&quot;fill_align&quot;:&quot;lb&quot;,&quot;fill_mode&quot;:&quot;full&quot;,&quot;sacle_strategy&quot;:&quot;smart&quot;}"/>
  <p:tag name="KSO_WM_CHIP_GROUPID" val="5e7310da9a230a26b9e88a19"/>
  <p:tag name="KSO_WM_CHIP_XID" val="5e7310da9a230a26b9e88a1a"/>
  <p:tag name="KSO_WM_TAG_VERSION" val="1.0"/>
  <p:tag name="KSO_WM_TEMPLATE_ASSEMBLE_GROUPID" val="5fd09e521fa9d42129dcaed7"/>
  <p:tag name="KSO_WM_TEMPLATE_ASSEMBLE_XID" val="5fd09e521fa9d42129dcaed7"/>
  <p:tag name="KSO_WM_TEMPLATE_CATEGORY" val="diagram"/>
  <p:tag name="KSO_WM_TEMPLATE_INDEX" val="20210846"/>
  <p:tag name="KSO_WM_UNIT_COMPATIBLE" val="0"/>
  <p:tag name="KSO_WM_UNIT_DEC_AREA_ID" val="bb18af0af7584869a2d0b89fcccd785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0846_1*d*1"/>
  <p:tag name="KSO_WM_UNIT_INDEX" val="1"/>
  <p:tag name="KSO_WM_UNIT_LAYERLEVEL" val="1"/>
  <p:tag name="KSO_WM_UNIT_PLACING_PICTURE" val="ad2a47ed2d5f445f85556904e9044074"/>
  <p:tag name="KSO_WM_UNIT_SM_LIMIT_TYPE" val="2"/>
  <p:tag name="KSO_WM_UNIT_SUPPORT_UNIT_TYPE" val="[&quot;d&quot;,&quot;α&quot;,&quot;β&quot;]"/>
  <p:tag name="KSO_WM_UNIT_TYPE" val="d"/>
  <p:tag name="KSO_WM_UNIT_VALUE" val="719*1396"/>
</p:tagLst>
</file>

<file path=ppt/tags/tag158.xml><?xml version="1.0" encoding="utf-8"?>
<p:tagLst xmlns:a="http://schemas.openxmlformats.org/drawingml/2006/main" xmlns:r="http://schemas.openxmlformats.org/officeDocument/2006/relationships" xmlns:p="http://schemas.openxmlformats.org/presentationml/2006/main">
  <p:tag name="KSO_WM_ASSEMBLE_CHIP_INDEX" val="be2d3482b1db4fc7a7dc6375097d0404"/>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e521fa9d42129dcaed7"/>
  <p:tag name="KSO_WM_TEMPLATE_ASSEMBLE_XID" val="5fd09e521fa9d42129dcaed7"/>
  <p:tag name="KSO_WM_TEMPLATE_CATEGORY" val="diagram"/>
  <p:tag name="KSO_WM_TEMPLATE_INDEX" val="20210846"/>
  <p:tag name="KSO_WM_UNIT_COMPATIBLE" val="0"/>
  <p:tag name="KSO_WM_UNIT_DEC_AREA_ID" val="c552aea971b94cf281b9be030d6c17c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0846_1*d*2"/>
  <p:tag name="KSO_WM_UNIT_INDEX" val="2"/>
  <p:tag name="KSO_WM_UNIT_LAYERLEVEL" val="1"/>
  <p:tag name="KSO_WM_UNIT_PICTURE_CLIP_FLAG" val="0"/>
  <p:tag name="KSO_WM_UNIT_PLACING_PICTURE" val="be2d3482b1db4fc7a7dc6375097d0404"/>
  <p:tag name="KSO_WM_UNIT_SM_LIMIT_TYPE" val="2"/>
  <p:tag name="KSO_WM_UNIT_TYPE" val="d"/>
  <p:tag name="KSO_WM_UNIT_VALUE" val="1904*1650"/>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6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19:16:47&quot;,&quot;maxSize&quot;:{&quot;size1&quot;:51.299999999999997},&quot;minSize&quot;:{&quot;size1&quot;:36.299999999999997},&quot;normalSize&quot;:{&quot;size1&quot;:44.475000000000001},&quot;subLayout&quot;:[{&quot;id&quot;:&quot;2020-12-09T19:16:47&quot;,&quot;margin&quot;:{&quot;bottom&quot;:3.8450000286102295,&quot;left&quot;:2.5399999618530273,&quot;right&quot;:0,&quot;top&quot;:3.8450000286102295},&quot;type&quot;:0},{&quot;id&quot;:&quot;2020-12-09T19:16:47&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ureTxt"/>
  <p:tag name="KSO_WM_SLIDE_SUPPORT_FEATURE_TYPE" val="0"/>
  <p:tag name="KSO_WM_SLIDE_TYPE" val="text"/>
  <p:tag name="KSO_WM_TAG_VERSION" val="1.0"/>
  <p:tag name="KSO_WM_TEMPLATE_ASSEMBLE_GROUPID" val="5fd0b21f1fa9d42129dd3417"/>
  <p:tag name="KSO_WM_TEMPLATE_ASSEMBLE_XID" val="5fd0b21f1fa9d42129dd3417"/>
  <p:tag name="KSO_WM_TEMPLATE_CATEGORY" val="diagram"/>
  <p:tag name="KSO_WM_TEMPLATE_COLOR_TYPE" val="1"/>
  <p:tag name="KSO_WM_TEMPLATE_INDEX" val="20211056"/>
  <p:tag name="KSO_WM_TEMPLATE_MASTER_TYPE" val="0"/>
  <p:tag name="KSO_WM_TEMPLATE_SUBCATEGORY" val="21"/>
</p:tagLst>
</file>

<file path=ppt/tags/tag16.xml><?xml version="1.0" encoding="utf-8"?>
<p:tagLst xmlns:a="http://schemas.openxmlformats.org/drawingml/2006/main" xmlns:r="http://schemas.openxmlformats.org/officeDocument/2006/relationships" xmlns:p="http://schemas.openxmlformats.org/presentationml/2006/main">
  <p:tag name="KSO_WM_ASSEMBLE_CHIP_INDEX" val="ad87f7c7c390426fae6574bcf630265d"/>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105f21fa9d42129ddd81e"/>
  <p:tag name="KSO_WM_TEMPLATE_ASSEMBLE_XID" val="5fd105f21fa9d42129ddd81e"/>
  <p:tag name="KSO_WM_TEMPLATE_CATEGORY" val="diagram"/>
  <p:tag name="KSO_WM_TEMPLATE_INDEX" val="20217083"/>
  <p:tag name="KSO_WM_UNIT_BLOCK" val="0"/>
  <p:tag name="KSO_WM_UNIT_COMPATIBLE" val="0"/>
  <p:tag name="KSO_WM_UNIT_DEC_AREA_ID" val="641d419fc9724de79d89cdf15ffee2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83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6"/>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ags/tag161.xml><?xml version="1.0" encoding="utf-8"?>
<p:tagLst xmlns:a="http://schemas.openxmlformats.org/drawingml/2006/main" xmlns:r="http://schemas.openxmlformats.org/officeDocument/2006/relationships" xmlns:p="http://schemas.openxmlformats.org/presentationml/2006/main">
  <p:tag name="KSO_WM_ASSEMBLE_CHIP_INDEX" val="b7c610ab9ee9469783e4897a4858c8ac"/>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f73f594c1e694a48b6427bf1b127c0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5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162.xml><?xml version="1.0" encoding="utf-8"?>
<p:tagLst xmlns:a="http://schemas.openxmlformats.org/drawingml/2006/main" xmlns:r="http://schemas.openxmlformats.org/officeDocument/2006/relationships" xmlns:p="http://schemas.openxmlformats.org/presentationml/2006/main">
  <p:tag name="KSO_WM_ASSEMBLE_CHIP_INDEX" val="93aa1da9f5494459938ef687bb1e73a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157c4a4fdde44608bc7463ca1632a46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5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2"/>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6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19:16:47&quot;,&quot;maxSize&quot;:{&quot;size1&quot;:51.299999999999997},&quot;minSize&quot;:{&quot;size1&quot;:36.299999999999997},&quot;normalSize&quot;:{&quot;size1&quot;:44.475000000000001},&quot;subLayout&quot;:[{&quot;id&quot;:&quot;2020-12-09T19:16:47&quot;,&quot;margin&quot;:{&quot;bottom&quot;:3.8450000286102295,&quot;left&quot;:2.5399999618530273,&quot;right&quot;:0,&quot;top&quot;:3.8450000286102295},&quot;type&quot;:0},{&quot;id&quot;:&quot;2020-12-09T19:16:47&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ureTxt"/>
  <p:tag name="KSO_WM_SLIDE_SUPPORT_FEATURE_TYPE" val="0"/>
  <p:tag name="KSO_WM_SLIDE_TYPE" val="text"/>
  <p:tag name="KSO_WM_TAG_VERSION" val="1.0"/>
  <p:tag name="KSO_WM_TEMPLATE_ASSEMBLE_GROUPID" val="5fd0b21f1fa9d42129dd3417"/>
  <p:tag name="KSO_WM_TEMPLATE_ASSEMBLE_XID" val="5fd0b21f1fa9d42129dd3417"/>
  <p:tag name="KSO_WM_TEMPLATE_CATEGORY" val="diagram"/>
  <p:tag name="KSO_WM_TEMPLATE_COLOR_TYPE" val="1"/>
  <p:tag name="KSO_WM_TEMPLATE_INDEX" val="20211056"/>
  <p:tag name="KSO_WM_TEMPLATE_MASTER_TYPE" val="0"/>
  <p:tag name="KSO_WM_TEMPLATE_SUBCATEGORY" val="2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ags/tag165.xml><?xml version="1.0" encoding="utf-8"?>
<p:tagLst xmlns:a="http://schemas.openxmlformats.org/drawingml/2006/main" xmlns:r="http://schemas.openxmlformats.org/officeDocument/2006/relationships" xmlns:p="http://schemas.openxmlformats.org/presentationml/2006/main">
  <p:tag name="KSO_WM_ASSEMBLE_CHIP_INDEX" val="b7c610ab9ee9469783e4897a4858c8ac"/>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f73f594c1e694a48b6427bf1b127c0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5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166.xml><?xml version="1.0" encoding="utf-8"?>
<p:tagLst xmlns:a="http://schemas.openxmlformats.org/drawingml/2006/main" xmlns:r="http://schemas.openxmlformats.org/officeDocument/2006/relationships" xmlns:p="http://schemas.openxmlformats.org/presentationml/2006/main">
  <p:tag name="KSO_WM_ASSEMBLE_CHIP_INDEX" val="93aa1da9f5494459938ef687bb1e73a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157c4a4fdde44608bc7463ca1632a46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5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2"/>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6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19:16:47&quot;,&quot;maxSize&quot;:{&quot;size1&quot;:51.299999999999997},&quot;minSize&quot;:{&quot;size1&quot;:36.299999999999997},&quot;normalSize&quot;:{&quot;size1&quot;:44.475000000000001},&quot;subLayout&quot;:[{&quot;id&quot;:&quot;2020-12-09T19:16:47&quot;,&quot;margin&quot;:{&quot;bottom&quot;:3.8450000286102295,&quot;left&quot;:2.5399999618530273,&quot;right&quot;:0,&quot;top&quot;:3.8450000286102295},&quot;type&quot;:0},{&quot;id&quot;:&quot;2020-12-09T19:16:47&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ureTxt"/>
  <p:tag name="KSO_WM_SLIDE_SUPPORT_FEATURE_TYPE" val="0"/>
  <p:tag name="KSO_WM_SLIDE_TYPE" val="text"/>
  <p:tag name="KSO_WM_TAG_VERSION" val="1.0"/>
  <p:tag name="KSO_WM_TEMPLATE_ASSEMBLE_GROUPID" val="5fd0b21f1fa9d42129dd3417"/>
  <p:tag name="KSO_WM_TEMPLATE_ASSEMBLE_XID" val="5fd0b21f1fa9d42129dd3417"/>
  <p:tag name="KSO_WM_TEMPLATE_CATEGORY" val="diagram"/>
  <p:tag name="KSO_WM_TEMPLATE_COLOR_TYPE" val="1"/>
  <p:tag name="KSO_WM_TEMPLATE_INDEX" val="20211056"/>
  <p:tag name="KSO_WM_TEMPLATE_MASTER_TYPE" val="0"/>
  <p:tag name="KSO_WM_TEMPLATE_SUBCATEGORY" val="2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ags/tag169.xml><?xml version="1.0" encoding="utf-8"?>
<p:tagLst xmlns:a="http://schemas.openxmlformats.org/drawingml/2006/main" xmlns:r="http://schemas.openxmlformats.org/officeDocument/2006/relationships" xmlns:p="http://schemas.openxmlformats.org/presentationml/2006/main">
  <p:tag name="KSO_WM_ASSEMBLE_CHIP_INDEX" val="b7c610ab9ee9469783e4897a4858c8ac"/>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f73f594c1e694a48b6427bf1b127c0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5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17.xml><?xml version="1.0" encoding="utf-8"?>
<p:tagLst xmlns:a="http://schemas.openxmlformats.org/drawingml/2006/main" xmlns:r="http://schemas.openxmlformats.org/officeDocument/2006/relationships" xmlns:p="http://schemas.openxmlformats.org/presentationml/2006/main">
  <p:tag name="KSO_WM_ASSEMBLE_CHIP_INDEX" val="298ddb9e4ea5480bb3a9bc4a8ef3944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105f21fa9d42129ddd81e"/>
  <p:tag name="KSO_WM_TEMPLATE_ASSEMBLE_XID" val="5fd105f21fa9d42129ddd81e"/>
  <p:tag name="KSO_WM_TEMPLATE_CATEGORY" val="diagram"/>
  <p:tag name="KSO_WM_TEMPLATE_INDEX" val="20217083"/>
  <p:tag name="KSO_WM_UNIT_BLOCK" val="0"/>
  <p:tag name="KSO_WM_UNIT_COMPATIBLE" val="0"/>
  <p:tag name="KSO_WM_UNIT_DEC_AREA_ID" val="774009c77584422ead1f699f35f1964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83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170.xml><?xml version="1.0" encoding="utf-8"?>
<p:tagLst xmlns:a="http://schemas.openxmlformats.org/drawingml/2006/main" xmlns:r="http://schemas.openxmlformats.org/officeDocument/2006/relationships" xmlns:p="http://schemas.openxmlformats.org/presentationml/2006/main">
  <p:tag name="KSO_WM_ASSEMBLE_CHIP_INDEX" val="93aa1da9f5494459938ef687bb1e73a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157c4a4fdde44608bc7463ca1632a46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5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2"/>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t&quot;,&quot;text_direction&quot;:&quot;horizontal&quot;,&quot;support_features&quot;:[&quot;collage&quot;,&quot;carousel&quot;],&quot;support_big_font&quot;:false,&quot;fill_id&quot;:&quot;722accd572074b41a2d4cf8c733c9957&quot;,&quot;fill_align&quot;:&quot;lt&quot;,&quot;chip_types&quot;:[&quot;picture&quot;,&quot;chart&quot;,&quot;table&quot;,&quot;video&quot;]},{&quot;text_align&quot;:&quot;lt&quot;,&quot;text_direction&quot;:&quot;horizontal&quot;,&quot;support_big_font&quot;:false,&quot;fill_id&quot;:&quot;164c300f690d423ab1b6e3b65edb0bf9&quot;,&quot;fill_align&quot;:&quot;rt&quot;,&quot;chip_types&quot;:[&quot;text&quot;,&quot;picture&quot;]}],[{&quot;text_align&quot;:&quot;lt&quot;,&quot;text_direction&quot;:&quot;horizontal&quot;,&quot;support_big_font&quot;:false,&quot;fill_id&quot;:&quot;722accd572074b41a2d4cf8c733c9957&quot;,&quot;fill_align&quot;:&quot;lt&quot;,&quot;chip_types&quot;:[&quot;text&quot;]},{&quot;text_align&quot;:&quot;lt&quot;,&quot;text_direction&quot;:&quot;horizontal&quot;,&quot;support_big_font&quot;:false,&quot;fill_id&quot;:&quot;164c300f690d423ab1b6e3b65edb0bf9&quot;,&quot;fill_align&quot;:&quot;rt&quot;,&quot;chip_types&quot;:[&quot;picture&quot;]}]]"/>
  <p:tag name="KSO_WM_CHIP_GROUPID" val="5ed8b601afe44fab1839c162"/>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6eb586bf8da9b6740192"/>
  <p:tag name="KSO_WM_SLIDE_BACKGROUND" val="[&quot;general&quot;,&quot;frame&quot;]"/>
  <p:tag name="KSO_WM_SLIDE_BACKGROUND_TYPE" val="frame"/>
  <p:tag name="KSO_WM_SLIDE_BK_DARK_LIGHT" val="2"/>
  <p:tag name="KSO_WM_SLIDE_CAN_ADD_NAVIGATION" val="1"/>
  <p:tag name="KSO_WM_SLIDE_ID" val="diagram20212216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21:30:28&quot;,&quot;maxSize&quot;:{&quot;size1&quot;:42.5},&quot;minSize&quot;:{&quot;size1&quot;:25},&quot;normalSize&quot;:{&quot;size1&quot;:30},&quot;subLayout&quot;:[{&quot;id&quot;:&quot;2020-12-09T21:30:28&quot;,&quot;margin&quot;:{&quot;bottom&quot;:2.9630000591278076,&quot;left&quot;:1.6929999589920044,&quot;right&quot;:1.2699999809265137,&quot;top&quot;:2.9630000591278076},&quot;type&quot;:0},{&quot;id&quot;:&quot;2020-12-09T21:30:28&quot;,&quot;margin&quot;:{&quot;bottom&quot;:2.9630000591278076,&quot;left&quot;:0,&quot;right&quot;:1.6929999589920044,&quot;top&quot;:2.9630000591278076},&quot;type&quot;:0}],&quot;type&quot;:0}"/>
  <p:tag name="KSO_WM_SLIDE_POSITION" val="96*84"/>
  <p:tag name="KSO_WM_SLIDE_RATIO" val="1.777778"/>
  <p:tag name="KSO_WM_SLIDE_SIZE" val="768*372"/>
  <p:tag name="KSO_WM_SLIDE_SUBTYPE" val="picTxt"/>
  <p:tag name="KSO_WM_SLIDE_SUPPORT_FEATURE_TYPE" val="3"/>
  <p:tag name="KSO_WM_SLIDE_TYPE" val="text"/>
  <p:tag name="KSO_WM_TAG_VERSION" val="1.0"/>
  <p:tag name="KSO_WM_TEMPLATE_ASSEMBLE_GROUPID" val="5fd0d1731fa9d42129dd7d75"/>
  <p:tag name="KSO_WM_TEMPLATE_ASSEMBLE_XID" val="5fd0d1731fa9d42129dd7d75"/>
  <p:tag name="KSO_WM_TEMPLATE_CATEGORY" val="diagram"/>
  <p:tag name="KSO_WM_TEMPLATE_COLOR_TYPE" val="1"/>
  <p:tag name="KSO_WM_TEMPLATE_INDEX" val="20212216"/>
  <p:tag name="KSO_WM_TEMPLATE_MASTER_TYPE" val="0"/>
  <p:tag name="KSO_WM_TEMPLATE_SUBCATEGORY" val="21"/>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TEMPLATE_ASSEMBLE_GROUPID" val="5fd0d1731fa9d42129dd7d75"/>
  <p:tag name="KSO_WM_TEMPLATE_ASSEMBLE_XID" val="5fd0d1731fa9d42129dd7d75"/>
  <p:tag name="KSO_WM_TEMPLATE_CATEGORY" val="diagram"/>
  <p:tag name="KSO_WM_TEMPLATE_INDEX" val="20212216"/>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21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73.xml><?xml version="1.0" encoding="utf-8"?>
<p:tagLst xmlns:a="http://schemas.openxmlformats.org/drawingml/2006/main" xmlns:r="http://schemas.openxmlformats.org/officeDocument/2006/relationships" xmlns:p="http://schemas.openxmlformats.org/presentationml/2006/main">
  <p:tag name="KSO_WM_ASSEMBLE_CHIP_INDEX" val="cd6badf1009b4b5c999700c038bb570b"/>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5fd0d1731fa9d42129dd7d75"/>
  <p:tag name="KSO_WM_TEMPLATE_ASSEMBLE_XID" val="5fd0d1731fa9d42129dd7d75"/>
  <p:tag name="KSO_WM_TEMPLATE_CATEGORY" val="diagram"/>
  <p:tag name="KSO_WM_TEMPLATE_INDEX" val="20212216"/>
  <p:tag name="KSO_WM_UNIT_COMPATIBLE" val="0"/>
  <p:tag name="KSO_WM_UNIT_DEC_AREA_ID" val="394b3f8e8f3c4cbaaeeae8f77e2c7975"/>
  <p:tag name="KSO_WM_UNIT_DIAGRAM_ISNUMVISUAL" val="0"/>
  <p:tag name="KSO_WM_UNIT_DIAGRAM_ISREFERUNIT" val="0"/>
  <p:tag name="KSO_WM_UNIT_HIGHLIGHT" val="0"/>
  <p:tag name="KSO_WM_UNIT_ID" val="diagram20212216_1*d*1"/>
  <p:tag name="KSO_WM_UNIT_INDEX" val="1"/>
  <p:tag name="KSO_WM_UNIT_LAYERLEVEL" val="1"/>
  <p:tag name="KSO_WM_UNIT_PICTURE_CLIP_FLAG" val="0"/>
  <p:tag name="KSO_WM_UNIT_PLACING_PICTURE" val="cd6badf1009b4b5c999700c038bb570b"/>
  <p:tag name="KSO_WM_UNIT_SUPPORT_UNIT_TYPE" val="[&quot;d&quot;,&quot;α&quot;,&quot;β&quot;,&quot;θ&quot;]"/>
  <p:tag name="KSO_WM_UNIT_TYPE" val="d"/>
  <p:tag name="KSO_WM_UNIT_VALUE" val="1311*2030"/>
</p:tagLst>
</file>

<file path=ppt/tags/tag174.xml><?xml version="1.0" encoding="utf-8"?>
<p:tagLst xmlns:a="http://schemas.openxmlformats.org/drawingml/2006/main" xmlns:r="http://schemas.openxmlformats.org/officeDocument/2006/relationships" xmlns:p="http://schemas.openxmlformats.org/presentationml/2006/main">
  <p:tag name="KSO_WM_ASSEMBLE_CHIP_INDEX" val="5ba8d1d0b7a5470c91590744e8772482"/>
  <p:tag name="KSO_WM_BEAUTIFY_FLAG" val="#wm#"/>
  <p:tag name="KSO_WM_CHIP_FILLAREA_FILL_RULE" val="{&quot;fill_align&quot;:&quot;rt&quot;,&quot;fill_mode&quot;:&quot;full&quot;,&quot;sacle_strategy&quot;:&quot;smart&quot;}"/>
  <p:tag name="KSO_WM_CHIP_GROUPID" val="5e6b05596848fb12bee65ac8"/>
  <p:tag name="KSO_WM_CHIP_XID" val="5e6b05596848fb12bee65aca"/>
  <p:tag name="KSO_WM_TAG_VERSION" val="1.0"/>
  <p:tag name="KSO_WM_TEMPLATE_ASSEMBLE_GROUPID" val="5fd0d1731fa9d42129dd7d75"/>
  <p:tag name="KSO_WM_TEMPLATE_ASSEMBLE_XID" val="5fd0d1731fa9d42129dd7d75"/>
  <p:tag name="KSO_WM_TEMPLATE_CATEGORY" val="diagram"/>
  <p:tag name="KSO_WM_TEMPLATE_INDEX" val="20212216"/>
  <p:tag name="KSO_WM_UNIT_BLOCK" val="0"/>
  <p:tag name="KSO_WM_UNIT_COMPATIBLE" val="0"/>
  <p:tag name="KSO_WM_UNIT_DEC_AREA_ID" val="4c89dbddf3bf4dd69e1187131e66a699"/>
  <p:tag name="KSO_WM_UNIT_DEFAULT_FONT" val="14;20;2"/>
  <p:tag name="KSO_WM_UNIT_DIAGRAM_ISNUMVISUAL" val="0"/>
  <p:tag name="KSO_WM_UNIT_DIAGRAM_ISREFERUNIT" val="0"/>
  <p:tag name="KSO_WM_UNIT_HIGHLIGHT" val="0"/>
  <p:tag name="KSO_WM_UNIT_ID" val="diagram20212216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48"/>
</p:tagLst>
</file>

<file path=ppt/tags/tag175.xml><?xml version="1.0" encoding="utf-8"?>
<p:tagLst xmlns:a="http://schemas.openxmlformats.org/drawingml/2006/main" xmlns:r="http://schemas.openxmlformats.org/officeDocument/2006/relationships"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fbc1d1c81b9c4bca8f09873cfc4ac6db&quot;,&quot;fill_align&quot;:&quot;lt&quot;,&quot;chip_types&quot;:[&quot;header&quot;]},{&quot;text_align&quot;:&quot;lt&quot;,&quot;text_direction&quot;:&quot;horizontal&quot;,&quot;support_big_font&quot;:false,&quot;fill_id&quot;:&quot;736496b0653343f1bfd4c6dc9c47e1b4&quot;,&quot;fill_align&quot;:&quot;lt&quot;,&quot;chip_types&quot;:[&quot;text&quot;]}],[{&quot;text_align&quot;:&quot;lt&quot;,&quot;text_direction&quot;:&quot;horizontal&quot;,&quot;support_big_font&quot;:false,&quot;fill_id&quot;:&quot;fbc1d1c81b9c4bca8f09873cfc4ac6db&quot;,&quot;fill_align&quot;:&quot;lt&quot;,&quot;chip_types&quot;:[&quot;header&quot;]},{&quot;text_align&quot;:&quot;lm&quot;,&quot;text_direction&quot;:&quot;horizontal&quot;,&quot;support_features&quot;:[&quot;collage&quot;,&quot;carousel&quot;],&quot;support_big_font&quot;:false,&quot;fill_id&quot;:&quot;736496b0653343f1bfd4c6dc9c47e1b4&quot;,&quot;fill_align&quot;:&quot;cm&quot;,&quot;chip_types&quot;:[&quot;diagram&quot;,&quot;pictext&quot;,&quot;picture&quot;,&quot;chart&quot;,&quot;table&quot;,&quot;video&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9553136823a5e6172"/>
  <p:tag name="KSO_WM_SLIDE_BACKGROUND" val="[&quot;general&quot;]"/>
  <p:tag name="KSO_WM_SLIDE_BACKGROUND_TYPE" val="general"/>
  <p:tag name="KSO_WM_SLIDE_BK_DARK_LIGHT" val="2"/>
  <p:tag name="KSO_WM_SLIDE_CAN_ADD_NAVIGATION" val="1"/>
  <p:tag name="KSO_WM_SLIDE_ID" val="diagram20213676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9:46:28&quot;,&quot;maxSize&quot;:{&quot;size1&quot;:26.699999999999999},&quot;minSize&quot;:{&quot;size1&quot;:17.800000000000001},&quot;normalSize&quot;:{&quot;size1&quot;:24.91092592592593},&quot;subLayout&quot;:[{&quot;id&quot;:&quot;2020-12-09T19:46:28&quot;,&quot;margin&quot;:{&quot;bottom&quot;:0,&quot;left&quot;:1.6929999589920044,&quot;right&quot;:1.6929999589920044,&quot;top&quot;:1.6929999589920044},&quot;type&quot;:0},{&quot;id&quot;:&quot;2020-12-09T19:46:28&quot;,&quot;margin&quot;:{&quot;bottom&quot;:1.6929999589920044,&quot;left&quot;:1.6929999589920044,&quot;right&quot;:1.6929999589920044,&quot;top&quot;:0.84700000286102295},&quot;type&quot;:0}],&quot;type&quot;:0}"/>
  <p:tag name="KSO_WM_SLIDE_POSITION" val="48*48"/>
  <p:tag name="KSO_WM_SLIDE_RATIO" val="1.777778"/>
  <p:tag name="KSO_WM_SLIDE_SIZE" val="864*396"/>
  <p:tag name="KSO_WM_SLIDE_SUBTYPE" val="picTxt"/>
  <p:tag name="KSO_WM_SLIDE_SUPPORT_FEATURE_TYPE" val="3"/>
  <p:tag name="KSO_WM_SLIDE_TYPE" val="text"/>
  <p:tag name="KSO_WM_TAG_VERSION" val="1.0"/>
  <p:tag name="KSO_WM_TEMPLATE_ASSEMBLE_GROUPID" val="5fd0b9141fa9d42129dd4ca5"/>
  <p:tag name="KSO_WM_TEMPLATE_ASSEMBLE_XID" val="5fd0b9141fa9d42129dd4ca5"/>
  <p:tag name="KSO_WM_TEMPLATE_CATEGORY" val="diagram"/>
  <p:tag name="KSO_WM_TEMPLATE_COLOR_TYPE" val="1"/>
  <p:tag name="KSO_WM_TEMPLATE_INDEX" val="20213676"/>
  <p:tag name="KSO_WM_TEMPLATE_MASTER_TYPE" val="0"/>
  <p:tag name="KSO_WM_TEMPLATE_SUBCATEGORY" val="21"/>
</p:tagLst>
</file>

<file path=ppt/tags/tag176.xml><?xml version="1.0" encoding="utf-8"?>
<p:tagLst xmlns:a="http://schemas.openxmlformats.org/drawingml/2006/main" xmlns:r="http://schemas.openxmlformats.org/officeDocument/2006/relationships" xmlns:p="http://schemas.openxmlformats.org/presentationml/2006/main">
  <p:tag name="KSO_WM_ASSEMBLE_CHIP_INDEX" val="d7d2bd0a60e34835badc2d84fd8f1268"/>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d0b9141fa9d42129dd4ca5"/>
  <p:tag name="KSO_WM_TEMPLATE_ASSEMBLE_XID" val="5fd0b9141fa9d42129dd4ca5"/>
  <p:tag name="KSO_WM_TEMPLATE_CATEGORY" val="diagram"/>
  <p:tag name="KSO_WM_TEMPLATE_INDEX" val="20213676"/>
  <p:tag name="KSO_WM_UNIT_BLOCK" val="0"/>
  <p:tag name="KSO_WM_UNIT_COMPATIBLE" val="0"/>
  <p:tag name="KSO_WM_UNIT_DEC_AREA_ID" val="761b91491ab34d0986903b94552322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67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t&quot;,&quot;lm&quot;,&quot;cb&quot;],&quot;fill_id&quot;:&quot;183eaf374f714a84b2c54a128e6c3011&quot;,&quot;fill_align&quot;:&quot;cm&quot;,&quot;chip_types&quot;:[&quot;picture&quot;]},{&quot;text_align&quot;:&quot;lb&quot;,&quot;text_direction&quot;:&quot;horizontal&quot;,&quot;support_big_font&quot;:false,&quot;picture_toward&quot;:0,&quot;picture_dockside&quot;:[],&quot;fill_id&quot;:&quot;80f4446c8ea64aa2a1ac5860ca22fbd5&quot;,&quot;fill_align&quot;:&quot;lb&quot;,&quot;chip_types&quot;:[&quot;text&quot;,&quot;header&quot;]},{&quot;text_align&quot;:&quot;lt&quot;,&quot;text_direction&quot;:&quot;horizontal&quot;,&quot;support_big_font&quot;:false,&quot;picture_toward&quot;:0,&quot;picture_dockside&quot;:[],&quot;fill_id&quot;:&quot;1385868f4354430e9671fb4142dbf48b&quot;,&quot;fill_align&quot;:&quot;lt&quot;,&quot;chip_types&quot;:[&quot;text&quot;]}]]"/>
  <p:tag name="KSO_WM_CHIP_GROUPID" val="5fadf8d8998712faa657abd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8d8998712faa657abe0"/>
  <p:tag name="KSO_WM_SLIDE_BACKGROUND" val="[&quot;general&quot;]"/>
  <p:tag name="KSO_WM_SLIDE_BACKGROUND_TYPE" val="general"/>
  <p:tag name="KSO_WM_SLIDE_BK_DARK_LIGHT" val="2"/>
  <p:tag name="KSO_WM_SLIDE_CAN_ADD_NAVIGATION" val="1"/>
  <p:tag name="KSO_WM_SLIDE_ID" val="diagram20217083_1"/>
  <p:tag name="KSO_WM_SLIDE_INDEX" val="1"/>
  <p:tag name="KSO_WM_SLIDE_ITEM_CNT" val="0"/>
  <p:tag name="KSO_WM_SLIDE_LAYOUT" val="a_d_f"/>
  <p:tag name="KSO_WM_SLIDE_LAYOUT_CNT" val="1_1_1"/>
  <p:tag name="KSO_WM_SLIDE_LAYOUT_INFO" val="{&quot;direction&quot;:1,&quot;id&quot;:&quot;2020-12-10T01:14:26&quot;,&quot;maxSize&quot;:{&quot;size1&quot;:62.600000000000001},&quot;minSize&quot;:{&quot;size1&quot;:37.5},&quot;normalSize&quot;:{&quot;size1&quot;:43.693750000000001},&quot;subLayout&quot;:[{&quot;id&quot;:&quot;2020-12-10T01:14:26&quot;,&quot;margin&quot;:{&quot;bottom&quot;:0,&quot;left&quot;:0,&quot;right&quot;:0.026000002399086952,&quot;top&quot;:0},&quot;type&quot;:0},{&quot;id&quot;:&quot;2020-12-10T01:14:26&quot;,&quot;maxSize&quot;:{&quot;size1&quot;:56.498688104417589},&quot;minSize&quot;:{&quot;size1&quot;:20.898688104417587},&quot;normalSize&quot;:{&quot;size1&quot;:28.132021437750918},&quot;subLayout&quot;:[{&quot;id&quot;:&quot;2020-12-10T01:14:26&quot;,&quot;margin&quot;:{&quot;bottom&quot;:0.026000002399086952,&quot;left&quot;:1.6670000553131104,&quot;right&quot;:2.5399999618530273,&quot;top&quot;:1.6929999589920044},&quot;type&quot;:0},{&quot;id&quot;:&quot;2020-12-10T01:14:26&quot;,&quot;margin&quot;:{&quot;bottom&quot;:1.6929999589920044,&quot;left&quot;:1.6670000553131104,&quot;right&quot;:2.5399999618530273,&quot;top&quot;:0.81999999284744263},&quot;type&quot;:0}],&quot;type&quot;:0}],&quot;type&quot;:0}"/>
  <p:tag name="KSO_WM_SLIDE_POSITION" val="0*0"/>
  <p:tag name="KSO_WM_SLIDE_RATIO" val="1.777778"/>
  <p:tag name="KSO_WM_SLIDE_SIZE" val="888*540"/>
  <p:tag name="KSO_WM_SLIDE_SUBTYPE" val="picTxt"/>
  <p:tag name="KSO_WM_SLIDE_SUPPORT_FEATURE_TYPE" val="8"/>
  <p:tag name="KSO_WM_SLIDE_TYPE" val="text"/>
  <p:tag name="KSO_WM_TAG_VERSION" val="1.0"/>
  <p:tag name="KSO_WM_TEMPLATE_ASSEMBLE_GROUPID" val="5fd105f21fa9d42129ddd81e"/>
  <p:tag name="KSO_WM_TEMPLATE_ASSEMBLE_XID" val="5fd105f21fa9d42129ddd81e"/>
  <p:tag name="KSO_WM_TEMPLATE_CATEGORY" val="diagram"/>
  <p:tag name="KSO_WM_TEMPLATE_COLOR_TYPE" val="1"/>
  <p:tag name="KSO_WM_TEMPLATE_INDEX" val="20217083"/>
  <p:tag name="KSO_WM_TEMPLATE_MASTER_TYPE" val="0"/>
  <p:tag name="KSO_WM_TEMPLATE_SUBCATEGORY" val="21"/>
</p:tagLst>
</file>

<file path=ppt/tags/tag19.xml><?xml version="1.0" encoding="utf-8"?>
<p:tagLst xmlns:a="http://schemas.openxmlformats.org/drawingml/2006/main" xmlns:r="http://schemas.openxmlformats.org/officeDocument/2006/relationships" xmlns:p="http://schemas.openxmlformats.org/presentationml/2006/main">
  <p:tag name="KSO_WM_ASSEMBLE_CHIP_INDEX" val="ad87f7c7c390426fae6574bcf630265d"/>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105f21fa9d42129ddd81e"/>
  <p:tag name="KSO_WM_TEMPLATE_ASSEMBLE_XID" val="5fd105f21fa9d42129ddd81e"/>
  <p:tag name="KSO_WM_TEMPLATE_CATEGORY" val="diagram"/>
  <p:tag name="KSO_WM_TEMPLATE_INDEX" val="20217083"/>
  <p:tag name="KSO_WM_UNIT_BLOCK" val="0"/>
  <p:tag name="KSO_WM_UNIT_COMPATIBLE" val="0"/>
  <p:tag name="KSO_WM_UNIT_DEC_AREA_ID" val="641d419fc9724de79d89cdf15ffee2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83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6"/>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ASSEMBLE_CHIP_INDEX" val="298ddb9e4ea5480bb3a9bc4a8ef3944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105f21fa9d42129ddd81e"/>
  <p:tag name="KSO_WM_TEMPLATE_ASSEMBLE_XID" val="5fd105f21fa9d42129ddd81e"/>
  <p:tag name="KSO_WM_TEMPLATE_CATEGORY" val="diagram"/>
  <p:tag name="KSO_WM_TEMPLATE_INDEX" val="20217083"/>
  <p:tag name="KSO_WM_UNIT_BLOCK" val="0"/>
  <p:tag name="KSO_WM_UNIT_COMPATIBLE" val="0"/>
  <p:tag name="KSO_WM_UNIT_DEC_AREA_ID" val="774009c77584422ead1f699f35f1964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83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6eefd891e3604eb59b742ca39195ffd7&quot;,&quot;fill_align&quot;:&quot;lm&quot;,&quot;chip_types&quot;:[&quot;header&quot;]},{&quot;text_align&quot;:&quot;lm&quot;,&quot;text_direction&quot;:&quot;horizontal&quot;,&quot;support_big_font&quot;:false,&quot;fill_id&quot;:&quot;3e7d49de1f894e3db90a72b03a834914&quot;,&quot;fill_align&quot;:&quot;cm&quot;,&quot;chip_types&quot;:[&quot;picture&quot;]},{&quot;text_align&quot;:&quot;lm&quot;,&quot;text_direction&quot;:&quot;horizontal&quot;,&quot;support_big_font&quot;:false,&quot;fill_id&quot;:&quot;f853fd520aec4322b8dfae58fce77257&quot;,&quot;fill_align&quot;:&quot;lm&quot;,&quot;chip_types&quot;:[&quot;diagram&quot;,&quot;text&quot;,&quot;chart&quot;,&quot;table&quot;]}]]"/>
  <p:tag name="KSO_WM_CHIP_GROUPID" val="5eedb59aaa51720c6c8f5026"/>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b59aaa51720c6c8f5027"/>
  <p:tag name="KSO_WM_SLIDE_BACKGROUND" val="[&quot;general&quot;]"/>
  <p:tag name="KSO_WM_SLIDE_BACKGROUND_TYPE" val="general"/>
  <p:tag name="KSO_WM_SLIDE_BK_DARK_LIGHT" val="2"/>
  <p:tag name="KSO_WM_SLIDE_CAN_ADD_NAVIGATION" val="1"/>
  <p:tag name="KSO_WM_SLIDE_ID" val="diagram2021189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21:07:33&quot;,&quot;maxSize&quot;:{&quot;size1&quot;:46.799999999999997},&quot;minSize&quot;:{&quot;size1&quot;:42.399999999999999},&quot;normalSize&quot;:{&quot;size1&quot;:46.799999999999997},&quot;subLayout&quot;:[{&quot;direction&quot;:1,&quot;id&quot;:&quot;2020-12-09T21:07:33&quot;,&quot;maxSize&quot;:{&quot;size1&quot;:61.299999999999997},&quot;minSize&quot;:{&quot;size1&quot;:61.299999999999997},&quot;normalSize&quot;:{&quot;size1&quot;:61.299999999999997},&quot;subLayout&quot;:[{&quot;id&quot;:&quot;2020-12-09T21:07:33&quot;,&quot;margin&quot;:{&quot;bottom&quot;:1.7200000286102295,&quot;left&quot;:1.6929999589920044,&quot;right&quot;:0.026000002399086952,&quot;top&quot;:3.3870000839233398},&quot;type&quot;:0},{&quot;id&quot;:&quot;2020-12-09T21:07:33&quot;,&quot;margin&quot;:{&quot;bottom&quot;:0.026000002399086952,&quot;left&quot;:1.2439998388290405,&quot;right&quot;:1.6929999589920044,&quot;top&quot;:1.6929999589920044},&quot;type&quot;:0}],&quot;type&quot;:0},{&quot;id&quot;:&quot;2020-12-09T21:07:33&quot;,&quot;margin&quot;:{&quot;bottom&quot;:1.6929999589920044,&quot;left&quot;:1.6929999589920044,&quot;right&quot;:1.6929999589920044,&quot;top&quot;:1.2439998388290405},&quot;type&quot;:0}],&quot;type&quot;:0}"/>
  <p:tag name="KSO_WM_SLIDE_POSITION" val="48*48"/>
  <p:tag name="KSO_WM_SLIDE_RATIO" val="1.777778"/>
  <p:tag name="KSO_WM_SLIDE_SIZE" val="864*432"/>
  <p:tag name="KSO_WM_SLIDE_SUBTYPE" val="picTxt"/>
  <p:tag name="KSO_WM_SLIDE_SUPPORT_FEATURE_TYPE" val="0"/>
  <p:tag name="KSO_WM_SLIDE_TYPE" val="text"/>
  <p:tag name="KSO_WM_TAG_VERSION" val="1.0"/>
  <p:tag name="KSO_WM_TEMPLATE_ASSEMBLE_GROUPID" val="5fd0cc141fa9d42129dd76b4"/>
  <p:tag name="KSO_WM_TEMPLATE_ASSEMBLE_XID" val="5fd0cc141fa9d42129dd76b4"/>
  <p:tag name="KSO_WM_TEMPLATE_CATEGORY" val="diagram"/>
  <p:tag name="KSO_WM_TEMPLATE_COLOR_TYPE" val="1"/>
  <p:tag name="KSO_WM_TEMPLATE_INDEX" val="20211898"/>
  <p:tag name="KSO_WM_TEMPLATE_MASTER_TYPE" val="0"/>
  <p:tag name="KSO_WM_TEMPLATE_SUBCATEGORY" val="21"/>
</p:tagLst>
</file>

<file path=ppt/tags/tag22.xml><?xml version="1.0" encoding="utf-8"?>
<p:tagLst xmlns:a="http://schemas.openxmlformats.org/drawingml/2006/main" xmlns:r="http://schemas.openxmlformats.org/officeDocument/2006/relationships" xmlns:p="http://schemas.openxmlformats.org/presentationml/2006/main">
  <p:tag name="KSO_WM_ASSEMBLE_CHIP_INDEX" val="83ade8409dfd4ce5a9e6236f25e6b582"/>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cc141fa9d42129dd76b4"/>
  <p:tag name="KSO_WM_TEMPLATE_ASSEMBLE_XID" val="5fd0cc141fa9d42129dd76b4"/>
  <p:tag name="KSO_WM_TEMPLATE_CATEGORY" val="diagram"/>
  <p:tag name="KSO_WM_TEMPLATE_INDEX" val="20211898"/>
  <p:tag name="KSO_WM_UNIT_BLOCK" val="0"/>
  <p:tag name="KSO_WM_UNIT_COMPATIBLE" val="0"/>
  <p:tag name="KSO_WM_UNIT_DEC_AREA_ID" val="9e06eff9881c4449a13e3aa80547745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9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5"/>
</p:tagLst>
</file>

<file path=ppt/tags/tag23.xml><?xml version="1.0" encoding="utf-8"?>
<p:tagLst xmlns:a="http://schemas.openxmlformats.org/drawingml/2006/main" xmlns:r="http://schemas.openxmlformats.org/officeDocument/2006/relationships" xmlns:p="http://schemas.openxmlformats.org/presentationml/2006/main">
  <p:tag name="KSO_WM_ASSEMBLE_CHIP_INDEX" val="804f72ee4714474ca77b8b76f57c876f"/>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cc141fa9d42129dd76b4"/>
  <p:tag name="KSO_WM_TEMPLATE_ASSEMBLE_XID" val="5fd0cc141fa9d42129dd76b4"/>
  <p:tag name="KSO_WM_TEMPLATE_CATEGORY" val="diagram"/>
  <p:tag name="KSO_WM_TEMPLATE_INDEX" val="20211898"/>
  <p:tag name="KSO_WM_UNIT_BLOCK" val="0"/>
  <p:tag name="KSO_WM_UNIT_COMPATIBLE" val="0"/>
  <p:tag name="KSO_WM_UNIT_DEC_AREA_ID" val="1551f94c62b14050bf1136a6790f7e8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9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SUPPORT_UNIT_TYPE" val="[&quot;l&quot;,&quot;m&quot;,&quot;n&quot;,&quot;o&quot;,&quot;p&quot;,&quot;q&quot;,&quot;r&quot;,&quot;δ&quot;,&quot;ε&quot;,&quot;ζ&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58"/>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9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d0c5281fa9d42129dd6fd1"/>
  <p:tag name="KSO_WM_TEMPLATE_ASSEMBLE_XID" val="5fd0c5281fa9d42129dd6fd1"/>
  <p:tag name="KSO_WM_TEMPLATE_CATEGORY" val="diagram"/>
  <p:tag name="KSO_WM_TEMPLATE_COLOR_TYPE" val="1"/>
  <p:tag name="KSO_WM_TEMPLATE_INDEX" val="20212890"/>
  <p:tag name="KSO_WM_TEMPLATE_MASTER_TYPE" val="0"/>
  <p:tag name="KSO_WM_TEMPLATE_SUBCATEGORY" val="21"/>
</p:tagLst>
</file>

<file path=ppt/tags/tag25.xml><?xml version="1.0" encoding="utf-8"?>
<p:tagLst xmlns:a="http://schemas.openxmlformats.org/drawingml/2006/main" xmlns:r="http://schemas.openxmlformats.org/officeDocument/2006/relationships" xmlns:p="http://schemas.openxmlformats.org/presentationml/2006/main">
  <p:tag name="KSO_WM_ASSEMBLE_CHIP_INDEX" val="8a07cbdab320434fb0267f170ea65714"/>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c5281fa9d42129dd6fd1"/>
  <p:tag name="KSO_WM_TEMPLATE_ASSEMBLE_XID" val="5fd0c5281fa9d42129dd6fd1"/>
  <p:tag name="KSO_WM_TEMPLATE_CATEGORY" val="diagram"/>
  <p:tag name="KSO_WM_TEMPLATE_INDEX" val="20212890"/>
  <p:tag name="KSO_WM_UNIT_BLOCK" val="0"/>
  <p:tag name="KSO_WM_UNIT_COMPATIBLE" val="0"/>
  <p:tag name="KSO_WM_UNIT_DEC_AREA_ID" val="0acd38fc75de463a9bad827655297c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24;44;4"/>
  <p:tag name="KSO_WM_UNIT_DIAGRAM_ISNUMVISUAL" val="0"/>
  <p:tag name="KSO_WM_UNIT_DIAGRAM_ISREFERUNIT" val="0"/>
  <p:tag name="KSO_WM_UNIT_HIGHLIGHT" val="0"/>
  <p:tag name="KSO_WM_UNIT_ID" val="diagram2021289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6.xml><?xml version="1.0" encoding="utf-8"?>
<p:tagLst xmlns:a="http://schemas.openxmlformats.org/drawingml/2006/main" xmlns:r="http://schemas.openxmlformats.org/officeDocument/2006/relationships" xmlns:p="http://schemas.openxmlformats.org/presentationml/2006/main">
  <p:tag name="KSO_WM_ASSEMBLE_CHIP_INDEX" val="adb115e5921e4b338665a5a0aa60b42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c5281fa9d42129dd6fd1"/>
  <p:tag name="KSO_WM_TEMPLATE_ASSEMBLE_XID" val="5fd0c5281fa9d42129dd6fd1"/>
  <p:tag name="KSO_WM_TEMPLATE_CATEGORY" val="diagram"/>
  <p:tag name="KSO_WM_TEMPLATE_INDEX" val="20212890"/>
  <p:tag name="KSO_WM_UNIT_COMPATIBLE" val="0"/>
  <p:tag name="KSO_WM_UNIT_DEC_AREA_ID" val="2dc6f2d451e34008b37e29dfd687cc6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890_1*d*1"/>
  <p:tag name="KSO_WM_UNIT_INDEX" val="1"/>
  <p:tag name="KSO_WM_UNIT_LAYERLEVEL" val="1"/>
  <p:tag name="KSO_WM_UNIT_PICTURE_CLIP_FLAG" val="0"/>
  <p:tag name="KSO_WM_UNIT_PLACING_PICTURE" val="adb115e5921e4b338665a5a0aa60b421"/>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269*3046"/>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d32c4c3e-9f52-4898-8de4-db1e817a482b}"/>
  <p:tag name="TABLE_ENDDRAG_ORIGIN_RECT" val="656*311"/>
  <p:tag name="TABLE_ENDDRAG_RECT" val="34*74*656*31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141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7&quot;,&quot;maxSize&quot;:{&quot;size1&quot;:31.099686201378979},&quot;minSize&quot;:{&quot;size1&quot;:20.099686201378979},&quot;normalSize&quot;:{&quot;size1&quot;:25.433019534712312},&quot;subLayout&quot;:[{&quot;id&quot;:&quot;2020-12-09T20:38:07&quot;,&quot;margin&quot;:{&quot;bottom&quot;:0.026000002399086952,&quot;left&quot;:1.6929999589920044,&quot;right&quot;:1.6929999589920044,&quot;top&quot;:1.6929999589920044},&quot;type&quot;:0},{&quot;id&quot;:&quot;2020-12-09T20:38:07&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ureTxt"/>
  <p:tag name="KSO_WM_SLIDE_SUPPORT_FEATURE_TYPE" val="0"/>
  <p:tag name="KSO_WM_SLIDE_TYPE" val="text"/>
  <p:tag name="KSO_WM_TAG_VERSION" val="1.0"/>
  <p:tag name="KSO_WM_TEMPLATE_ASSEMBLE_GROUPID" val="5fd0c52f1fa9d42129dd6fd4"/>
  <p:tag name="KSO_WM_TEMPLATE_ASSEMBLE_XID" val="5fd0c52f1fa9d42129dd6fd4"/>
  <p:tag name="KSO_WM_TEMPLATE_CATEGORY" val="diagram"/>
  <p:tag name="KSO_WM_TEMPLATE_COLOR_TYPE" val="1"/>
  <p:tag name="KSO_WM_TEMPLATE_INDEX" val="20211410"/>
  <p:tag name="KSO_WM_TEMPLATE_MASTER_TYPE" val="0"/>
  <p:tag name="KSO_WM_TEMPLATE_SUBCATEGORY" val="21"/>
</p:tagLst>
</file>

<file path=ppt/tags/tag29.xml><?xml version="1.0" encoding="utf-8"?>
<p:tagLst xmlns:a="http://schemas.openxmlformats.org/drawingml/2006/main" xmlns:r="http://schemas.openxmlformats.org/officeDocument/2006/relationships" xmlns:p="http://schemas.openxmlformats.org/presentationml/2006/main">
  <p:tag name="KSO_WM_ASSEMBLE_CHIP_INDEX" val="76e219e02026425ebcf4897376575df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c52f1fa9d42129dd6fd4"/>
  <p:tag name="KSO_WM_TEMPLATE_ASSEMBLE_XID" val="5fd0c52f1fa9d42129dd6fd4"/>
  <p:tag name="KSO_WM_TEMPLATE_CATEGORY" val="diagram"/>
  <p:tag name="KSO_WM_TEMPLATE_INDEX" val="20211410"/>
  <p:tag name="KSO_WM_UNIT_BLOCK" val="0"/>
  <p:tag name="KSO_WM_UNIT_COMPATIBLE" val="0"/>
  <p:tag name="KSO_WM_UNIT_DEC_AREA_ID" val="25516345a07b4b55ad83596e89ac265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24;44;4"/>
  <p:tag name="KSO_WM_UNIT_DIAGRAM_ISNUMVISUAL" val="0"/>
  <p:tag name="KSO_WM_UNIT_DIAGRAM_ISREFERUNIT" val="0"/>
  <p:tag name="KSO_WM_UNIT_HIGHLIGHT" val="0"/>
  <p:tag name="KSO_WM_UNIT_ID" val="diagram2021141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141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7&quot;,&quot;maxSize&quot;:{&quot;size1&quot;:31.099686201378979},&quot;minSize&quot;:{&quot;size1&quot;:20.099686201378979},&quot;normalSize&quot;:{&quot;size1&quot;:25.433019534712312},&quot;subLayout&quot;:[{&quot;id&quot;:&quot;2020-12-09T20:38:07&quot;,&quot;margin&quot;:{&quot;bottom&quot;:0.026000002399086952,&quot;left&quot;:1.6929999589920044,&quot;right&quot;:1.6929999589920044,&quot;top&quot;:1.6929999589920044},&quot;type&quot;:0},{&quot;id&quot;:&quot;2020-12-09T20:38:07&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ureTxt"/>
  <p:tag name="KSO_WM_SLIDE_SUPPORT_FEATURE_TYPE" val="0"/>
  <p:tag name="KSO_WM_SLIDE_TYPE" val="text"/>
  <p:tag name="KSO_WM_TAG_VERSION" val="1.0"/>
  <p:tag name="KSO_WM_TEMPLATE_ASSEMBLE_GROUPID" val="5fd0c52f1fa9d42129dd6fd4"/>
  <p:tag name="KSO_WM_TEMPLATE_ASSEMBLE_XID" val="5fd0c52f1fa9d42129dd6fd4"/>
  <p:tag name="KSO_WM_TEMPLATE_CATEGORY" val="diagram"/>
  <p:tag name="KSO_WM_TEMPLATE_COLOR_TYPE" val="1"/>
  <p:tag name="KSO_WM_TEMPLATE_INDEX" val="20211410"/>
  <p:tag name="KSO_WM_TEMPLATE_MASTER_TYPE" val="0"/>
  <p:tag name="KSO_WM_TEMPLATE_SUBCATEGORY" val="21"/>
</p:tagLst>
</file>

<file path=ppt/tags/tag31.xml><?xml version="1.0" encoding="utf-8"?>
<p:tagLst xmlns:a="http://schemas.openxmlformats.org/drawingml/2006/main" xmlns:r="http://schemas.openxmlformats.org/officeDocument/2006/relationships" xmlns:p="http://schemas.openxmlformats.org/presentationml/2006/main">
  <p:tag name="KSO_WM_ASSEMBLE_CHIP_INDEX" val="76e219e02026425ebcf4897376575df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c52f1fa9d42129dd6fd4"/>
  <p:tag name="KSO_WM_TEMPLATE_ASSEMBLE_XID" val="5fd0c52f1fa9d42129dd6fd4"/>
  <p:tag name="KSO_WM_TEMPLATE_CATEGORY" val="diagram"/>
  <p:tag name="KSO_WM_TEMPLATE_INDEX" val="20211410"/>
  <p:tag name="KSO_WM_UNIT_BLOCK" val="0"/>
  <p:tag name="KSO_WM_UNIT_COMPATIBLE" val="0"/>
  <p:tag name="KSO_WM_UNIT_DEC_AREA_ID" val="25516345a07b4b55ad83596e89ac265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24;44;4"/>
  <p:tag name="KSO_WM_UNIT_DIAGRAM_ISNUMVISUAL" val="0"/>
  <p:tag name="KSO_WM_UNIT_DIAGRAM_ISREFERUNIT" val="0"/>
  <p:tag name="KSO_WM_UNIT_HIGHLIGHT" val="0"/>
  <p:tag name="KSO_WM_UNIT_ID" val="diagram2021141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ASSEMBLE_CHIP_INDEX" val="76e219e02026425ebcf4897376575df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c52f1fa9d42129dd6fd4"/>
  <p:tag name="KSO_WM_TEMPLATE_ASSEMBLE_XID" val="5fd0c52f1fa9d42129dd6fd4"/>
  <p:tag name="KSO_WM_TEMPLATE_CATEGORY" val="diagram"/>
  <p:tag name="KSO_WM_TEMPLATE_INDEX" val="20211410"/>
  <p:tag name="KSO_WM_UNIT_BLOCK" val="0"/>
  <p:tag name="KSO_WM_UNIT_COMPATIBLE" val="0"/>
  <p:tag name="KSO_WM_UNIT_DEC_AREA_ID" val="25516345a07b4b55ad83596e89ac265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24;44;4"/>
  <p:tag name="KSO_WM_UNIT_DIAGRAM_ISNUMVISUAL" val="0"/>
  <p:tag name="KSO_WM_UNIT_DIAGRAM_ISREFERUNIT" val="0"/>
  <p:tag name="KSO_WM_UNIT_HIGHLIGHT" val="0"/>
  <p:tag name="KSO_WM_UNIT_ID" val="diagram2021141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3.xml><?xml version="1.0" encoding="utf-8"?>
<p:tagLst xmlns:a="http://schemas.openxmlformats.org/drawingml/2006/main" xmlns:r="http://schemas.openxmlformats.org/officeDocument/2006/relationships" xmlns:p="http://schemas.openxmlformats.org/presentationml/2006/main">
  <p:tag name="KSO_WM_ASSEMBLE_CHIP_INDEX" val="76e219e02026425ebcf4897376575df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c52f1fa9d42129dd6fd4"/>
  <p:tag name="KSO_WM_TEMPLATE_ASSEMBLE_XID" val="5fd0c52f1fa9d42129dd6fd4"/>
  <p:tag name="KSO_WM_TEMPLATE_CATEGORY" val="diagram"/>
  <p:tag name="KSO_WM_TEMPLATE_INDEX" val="20211410"/>
  <p:tag name="KSO_WM_UNIT_BLOCK" val="0"/>
  <p:tag name="KSO_WM_UNIT_COMPATIBLE" val="0"/>
  <p:tag name="KSO_WM_UNIT_DEC_AREA_ID" val="25516345a07b4b55ad83596e89ac265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24;44;4"/>
  <p:tag name="KSO_WM_UNIT_DIAGRAM_ISNUMVISUAL" val="0"/>
  <p:tag name="KSO_WM_UNIT_DIAGRAM_ISREFERUNIT" val="0"/>
  <p:tag name="KSO_WM_UNIT_HIGHLIGHT" val="0"/>
  <p:tag name="KSO_WM_UNIT_ID" val="diagram2021141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54.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f4e552a498f24ec88a7a49012f3332fe&quot;,&quot;fill_align&quot;:&quot;ct&quot;,&quot;chip_types&quot;:[&quot;header&quot;]},{&quot;text_align&quot;:&quot;lm&quot;,&quot;text_direction&quot;:&quot;horizontal&quot;,&quot;support_big_font&quot;:false,&quot;fill_id&quot;:&quot;174da224636a4d3fbb0d51f2ce0d7c1d&quot;,&quot;fill_align&quot;:&quot;cm&quot;,&quot;chip_types&quot;:[&quot;pictext&quot;,&quot;text&quot;,&quot;picture&quot;,&quot;table&quot;,&quot;video&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b553136823a5e61e2"/>
  <p:tag name="KSO_WM_SLIDE_BACKGROUND" val="[&quot;general&quot;]"/>
  <p:tag name="KSO_WM_SLIDE_BACKGROUND_TYPE" val="general"/>
  <p:tag name="KSO_WM_SLIDE_BK_DARK_LIGHT" val="2"/>
  <p:tag name="KSO_WM_SLIDE_CAN_ADD_NAVIGATION" val="1"/>
  <p:tag name="KSO_WM_SLIDE_ID" val="diagram20213673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9:47:00&quot;,&quot;maxSize&quot;:{&quot;size1&quot;:31.100000000000001},&quot;minSize&quot;:{&quot;size1&quot;:20},&quot;normalSize&quot;:{&quot;size1&quot;:31.09981481481481},&quot;subLayout&quot;:[{&quot;id&quot;:&quot;2020-12-09T19:47:00&quot;,&quot;margin&quot;:{&quot;bottom&quot;:0.21199998259544373,&quot;left&quot;:1.6929999589920044,&quot;right&quot;:1.6929999589920044,&quot;top&quot;:1.6929999589920044},&quot;type&quot;:0},{&quot;id&quot;:&quot;2020-12-09T19:47:00&quot;,&quot;margin&quot;:{&quot;bottom&quot;:2.1170001029968262,&quot;left&quot;:5.5029997825622559,&quot;right&quot;:5.5029997825622559,&quot;top&quot;:1.6929999589920044},&quot;type&quot;:0}],&quot;type&quot;:0}"/>
  <p:tag name="KSO_WM_SLIDE_POSITION" val="47*48"/>
  <p:tag name="KSO_WM_SLIDE_RATIO" val="1.777778"/>
  <p:tag name="KSO_WM_SLIDE_SIZE" val="864*420"/>
  <p:tag name="KSO_WM_SLIDE_SUBTYPE" val="pureTxt"/>
  <p:tag name="KSO_WM_SLIDE_SUPPORT_FEATURE_TYPE" val="0"/>
  <p:tag name="KSO_WM_SLIDE_TYPE" val="text"/>
  <p:tag name="KSO_WM_TAG_VERSION" val="1.0"/>
  <p:tag name="KSO_WM_TEMPLATE_ASSEMBLE_GROUPID" val="5fd0b9341fa9d42129dd4cad"/>
  <p:tag name="KSO_WM_TEMPLATE_ASSEMBLE_XID" val="5fd0b9341fa9d42129dd4cad"/>
  <p:tag name="KSO_WM_TEMPLATE_CATEGORY" val="diagram"/>
  <p:tag name="KSO_WM_TEMPLATE_COLOR_TYPE" val="1"/>
  <p:tag name="KSO_WM_TEMPLATE_INDEX" val="20213673"/>
  <p:tag name="KSO_WM_TEMPLATE_MASTER_TYPE" val="0"/>
  <p:tag name="KSO_WM_TEMPLATE_SUBCATEGORY" val="21"/>
  <p:tag name="KSO_WM_TEMPLATE_THUMBS_INDEX" val="1、4、7、12、13、14、15、16、17、18、20、24、25、28、33、36、40、43、44"/>
</p:tagLst>
</file>

<file path=ppt/tags/tag55.xml><?xml version="1.0" encoding="utf-8"?>
<p:tagLst xmlns:a="http://schemas.openxmlformats.org/drawingml/2006/main" xmlns:r="http://schemas.openxmlformats.org/officeDocument/2006/relationships" xmlns:p="http://schemas.openxmlformats.org/presentationml/2006/main">
  <p:tag name="KSO_WM_ASSEMBLE_CHIP_INDEX" val="627df8e79bbb4f168a1006eb39d7d817"/>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d0b9341fa9d42129dd4cad"/>
  <p:tag name="KSO_WM_TEMPLATE_ASSEMBLE_XID" val="5fd0b9341fa9d42129dd4cad"/>
  <p:tag name="KSO_WM_TEMPLATE_CATEGORY" val="diagram"/>
  <p:tag name="KSO_WM_TEMPLATE_INDEX" val="20213673"/>
  <p:tag name="KSO_WM_UNIT_BLOCK" val="0"/>
  <p:tag name="KSO_WM_UNIT_COMPATIBLE" val="0"/>
  <p:tag name="KSO_WM_UNIT_DEC_AREA_ID" val="0934ade70248484ab2d70312676580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67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d0b9341fa9d42129dd4cad"/>
  <p:tag name="KSO_WM_TEMPLATE_ASSEMBLE_XID" val="5fd0b9341fa9d42129dd4cad"/>
  <p:tag name="KSO_WM_TEMPLATE_CATEGORY" val="diagram"/>
  <p:tag name="KSO_WM_TEMPLATE_INDEX" val="20213673"/>
  <p:tag name="KSO_WM_UNIT_BLOCK" val="0"/>
  <p:tag name="KSO_WM_UNIT_COMPATIBLE" val="0"/>
  <p:tag name="KSO_WM_UNIT_DEC_AREA_ID" val="6f647d862536413eb7c07694bcbc6183"/>
  <p:tag name="KSO_WM_UNIT_DECORATE_INFO" val="{&quot;DecorateInfoH&quot;:{&quot;IsAbs&quot;:false},&quot;DecorateInfoW&quot;:{&quot;IsAbs&quot;:false},&quot;DecorateInfoX&quot;:{&quot;IsAbs&quot;:false,&quot;Pos&quot;:1},&quot;DecorateInfoY&quot;:{&quot;IsAbs&quot;:false,&quot;Pos&quot;:1},&quot;ReferentInfo&quot;:{&quot;Id&quot;:&quot;442f88eeeaae4b1ba65e6ac5beaebd1a&quot;,&quot;X&quot;:{&quot;Pos&quot;:1},&quot;Y&quot;:{&quot;Pos&quot;:1}},&quot;whChangeMode&quot;:1}"/>
  <p:tag name="KSO_WM_UNIT_DIAGRAM_ISNUMVISUAL" val="0"/>
  <p:tag name="KSO_WM_UNIT_DIAGRAM_ISREFERUNIT" val="0"/>
  <p:tag name="KSO_WM_UNIT_HIGHLIGHT" val="0"/>
  <p:tag name="KSO_WM_UNIT_ID" val="diagram20213673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50"/>
</p:tagLst>
</file>

<file path=ppt/tags/tag57.xml><?xml version="1.0" encoding="utf-8"?>
<p:tagLst xmlns:a="http://schemas.openxmlformats.org/drawingml/2006/main" xmlns:r="http://schemas.openxmlformats.org/officeDocument/2006/relationships"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f4e552a498f24ec88a7a49012f3332fe&quot;,&quot;fill_align&quot;:&quot;ct&quot;,&quot;chip_types&quot;:[&quot;header&quot;]},{&quot;text_align&quot;:&quot;lm&quot;,&quot;text_direction&quot;:&quot;horizontal&quot;,&quot;support_big_font&quot;:false,&quot;fill_id&quot;:&quot;174da224636a4d3fbb0d51f2ce0d7c1d&quot;,&quot;fill_align&quot;:&quot;cm&quot;,&quot;chip_types&quot;:[&quot;pictext&quot;,&quot;text&quot;,&quot;picture&quot;,&quot;table&quot;,&quot;video&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b553136823a5e61e2"/>
  <p:tag name="KSO_WM_SLIDE_BACKGROUND" val="[&quot;general&quot;]"/>
  <p:tag name="KSO_WM_SLIDE_BACKGROUND_TYPE" val="general"/>
  <p:tag name="KSO_WM_SLIDE_BK_DARK_LIGHT" val="2"/>
  <p:tag name="KSO_WM_SLIDE_CAN_ADD_NAVIGATION" val="1"/>
  <p:tag name="KSO_WM_SLIDE_ID" val="diagram20213673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9:47:00&quot;,&quot;maxSize&quot;:{&quot;size1&quot;:31.100000000000001},&quot;minSize&quot;:{&quot;size1&quot;:20},&quot;normalSize&quot;:{&quot;size1&quot;:31.09981481481481},&quot;subLayout&quot;:[{&quot;id&quot;:&quot;2020-12-09T19:47:00&quot;,&quot;margin&quot;:{&quot;bottom&quot;:0.21199998259544373,&quot;left&quot;:1.6929999589920044,&quot;right&quot;:1.6929999589920044,&quot;top&quot;:1.6929999589920044},&quot;type&quot;:0},{&quot;id&quot;:&quot;2020-12-09T19:47:00&quot;,&quot;margin&quot;:{&quot;bottom&quot;:2.1170001029968262,&quot;left&quot;:5.5029997825622559,&quot;right&quot;:5.5029997825622559,&quot;top&quot;:1.6929999589920044},&quot;type&quot;:0}],&quot;type&quot;:0}"/>
  <p:tag name="KSO_WM_SLIDE_POSITION" val="47*48"/>
  <p:tag name="KSO_WM_SLIDE_RATIO" val="1.777778"/>
  <p:tag name="KSO_WM_SLIDE_SIZE" val="864*420"/>
  <p:tag name="KSO_WM_SLIDE_SUBTYPE" val="pureTxt"/>
  <p:tag name="KSO_WM_SLIDE_SUPPORT_FEATURE_TYPE" val="0"/>
  <p:tag name="KSO_WM_SLIDE_TYPE" val="text"/>
  <p:tag name="KSO_WM_TAG_VERSION" val="1.0"/>
  <p:tag name="KSO_WM_TEMPLATE_ASSEMBLE_GROUPID" val="5fd0b9341fa9d42129dd4cad"/>
  <p:tag name="KSO_WM_TEMPLATE_ASSEMBLE_XID" val="5fd0b9341fa9d42129dd4cad"/>
  <p:tag name="KSO_WM_TEMPLATE_CATEGORY" val="diagram"/>
  <p:tag name="KSO_WM_TEMPLATE_COLOR_TYPE" val="1"/>
  <p:tag name="KSO_WM_TEMPLATE_INDEX" val="20213673"/>
  <p:tag name="KSO_WM_TEMPLATE_MASTER_TYPE" val="0"/>
  <p:tag name="KSO_WM_TEMPLATE_SUBCATEGORY" val="21"/>
  <p:tag name="KSO_WM_TEMPLATE_THUMBS_INDEX" val="1、4、7、12、13、14、15、16、17、18、20、24、25、28、33、36、40、43、44"/>
</p:tagLst>
</file>

<file path=ppt/tags/tag58.xml><?xml version="1.0" encoding="utf-8"?>
<p:tagLst xmlns:a="http://schemas.openxmlformats.org/drawingml/2006/main" xmlns:r="http://schemas.openxmlformats.org/officeDocument/2006/relationships" xmlns:p="http://schemas.openxmlformats.org/presentationml/2006/main">
  <p:tag name="KSO_WM_ASSEMBLE_CHIP_INDEX" val="627df8e79bbb4f168a1006eb39d7d817"/>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5fd0b9341fa9d42129dd4cad"/>
  <p:tag name="KSO_WM_TEMPLATE_ASSEMBLE_XID" val="5fd0b9341fa9d42129dd4cad"/>
  <p:tag name="KSO_WM_TEMPLATE_CATEGORY" val="diagram"/>
  <p:tag name="KSO_WM_TEMPLATE_INDEX" val="20213673"/>
  <p:tag name="KSO_WM_UNIT_BLOCK" val="0"/>
  <p:tag name="KSO_WM_UNIT_COMPATIBLE" val="0"/>
  <p:tag name="KSO_WM_UNIT_DEC_AREA_ID" val="0934ade70248484ab2d70312676580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67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5fd0b9341fa9d42129dd4cad"/>
  <p:tag name="KSO_WM_TEMPLATE_ASSEMBLE_XID" val="5fd0b9341fa9d42129dd4cad"/>
  <p:tag name="KSO_WM_TEMPLATE_CATEGORY" val="diagram"/>
  <p:tag name="KSO_WM_TEMPLATE_INDEX" val="20213673"/>
  <p:tag name="KSO_WM_UNIT_BLOCK" val="0"/>
  <p:tag name="KSO_WM_UNIT_COMPATIBLE" val="0"/>
  <p:tag name="KSO_WM_UNIT_DEC_AREA_ID" val="6f647d862536413eb7c07694bcbc6183"/>
  <p:tag name="KSO_WM_UNIT_DECORATE_INFO" val="{&quot;DecorateInfoH&quot;:{&quot;IsAbs&quot;:false},&quot;DecorateInfoW&quot;:{&quot;IsAbs&quot;:false},&quot;DecorateInfoX&quot;:{&quot;IsAbs&quot;:false,&quot;Pos&quot;:1},&quot;DecorateInfoY&quot;:{&quot;IsAbs&quot;:false,&quot;Pos&quot;:1},&quot;ReferentInfo&quot;:{&quot;Id&quot;:&quot;442f88eeeaae4b1ba65e6ac5beaebd1a&quot;,&quot;X&quot;:{&quot;Pos&quot;:1},&quot;Y&quot;:{&quot;Pos&quot;:1}},&quot;whChangeMode&quot;:1}"/>
  <p:tag name="KSO_WM_UNIT_DIAGRAM_ISNUMVISUAL" val="0"/>
  <p:tag name="KSO_WM_UNIT_DIAGRAM_ISREFERUNIT" val="0"/>
  <p:tag name="KSO_WM_UNIT_HIGHLIGHT" val="0"/>
  <p:tag name="KSO_WM_UNIT_ID" val="diagram20213673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50"/>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GROUPID" val="5f226a74c4814ce96fb160e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6a74c4814ce96fb160eb"/>
  <p:tag name="KSO_WM_SLIDE_BACKGROUND" val="[&quot;bottomTop&quot;]"/>
  <p:tag name="KSO_WM_SLIDE_BACKGROUND_TYPE" val="bottomTop"/>
  <p:tag name="KSO_WM_SLIDE_BK_DARK_LIGHT" val="2"/>
  <p:tag name="KSO_WM_SLIDE_ID" val="diagram2021275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0-12-09T21:42:46&quot;,&quot;maxSize&quot;:{&quot;size1&quot;:42.200000000000003},&quot;minSize&quot;:{&quot;size1&quot;:42.200000000000003},&quot;normalSize&quot;:{&quot;size1&quot;:42.200000000000003},&quot;subLayout&quot;:[{&quot;id&quot;:&quot;2020-12-09T21:42:46&quot;,&quot;margin&quot;:{&quot;bottom&quot;:3.3870000839233398,&quot;left&quot;:4.6570000648498535,&quot;right&quot;:4.6570000648498535,&quot;top&quot;:1.2699999809265137},&quot;type&quot;:0},{&quot;id&quot;:&quot;2020-12-09T21:42:46&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ureTxt"/>
  <p:tag name="KSO_WM_SLIDE_SUPPORT_FEATURE_TYPE" val="0"/>
  <p:tag name="KSO_WM_SLIDE_TYPE" val="text"/>
  <p:tag name="KSO_WM_TAG_VERSION" val="1.0"/>
  <p:tag name="KSO_WM_TEMPLATE_ASSEMBLE_GROUPID" val="5fd0d4561fa9d42129dd81d3"/>
  <p:tag name="KSO_WM_TEMPLATE_ASSEMBLE_XID" val="5fd0d4561fa9d42129dd81d3"/>
  <p:tag name="KSO_WM_TEMPLATE_CATEGORY" val="diagram"/>
  <p:tag name="KSO_WM_TEMPLATE_COLOR_TYPE" val="1"/>
  <p:tag name="KSO_WM_TEMPLATE_INDEX" val="20212759"/>
  <p:tag name="KSO_WM_TEMPLATE_MASTER_TYPE" val="0"/>
  <p:tag name="KSO_WM_TEMPLATE_SUBCATEGORY" val="2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318"/>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62e8a7ef88484c27907bbead105ca5a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8"/>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f73bda84c42e4735b3f5d092a816bbc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759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94"/>
</p:tagLst>
</file>

<file path=ppt/tags/tag64.xml><?xml version="1.0" encoding="utf-8"?>
<p:tagLst xmlns:a="http://schemas.openxmlformats.org/drawingml/2006/main" xmlns:r="http://schemas.openxmlformats.org/officeDocument/2006/relationships" xmlns:p="http://schemas.openxmlformats.org/presentationml/2006/main">
  <p:tag name="KSO_WM_ASSEMBLE_CHIP_INDEX" val="37afd022157043b8a9b2022ba43fa87b"/>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6f23b74276404e93b6f2c98e2a143f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GROUPID" val="5f226a74c4814ce96fb160e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6a74c4814ce96fb160eb"/>
  <p:tag name="KSO_WM_SLIDE_BACKGROUND" val="[&quot;bottomTop&quot;]"/>
  <p:tag name="KSO_WM_SLIDE_BACKGROUND_TYPE" val="bottomTop"/>
  <p:tag name="KSO_WM_SLIDE_BK_DARK_LIGHT" val="2"/>
  <p:tag name="KSO_WM_SLIDE_ID" val="diagram2021275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0-12-09T21:42:46&quot;,&quot;maxSize&quot;:{&quot;size1&quot;:42.200000000000003},&quot;minSize&quot;:{&quot;size1&quot;:42.200000000000003},&quot;normalSize&quot;:{&quot;size1&quot;:42.200000000000003},&quot;subLayout&quot;:[{&quot;id&quot;:&quot;2020-12-09T21:42:46&quot;,&quot;margin&quot;:{&quot;bottom&quot;:3.3870000839233398,&quot;left&quot;:4.6570000648498535,&quot;right&quot;:4.6570000648498535,&quot;top&quot;:1.2699999809265137},&quot;type&quot;:0},{&quot;id&quot;:&quot;2020-12-09T21:42:46&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ureTxt"/>
  <p:tag name="KSO_WM_SLIDE_SUPPORT_FEATURE_TYPE" val="0"/>
  <p:tag name="KSO_WM_SLIDE_TYPE" val="text"/>
  <p:tag name="KSO_WM_TAG_VERSION" val="1.0"/>
  <p:tag name="KSO_WM_TEMPLATE_ASSEMBLE_GROUPID" val="5fd0d4561fa9d42129dd81d3"/>
  <p:tag name="KSO_WM_TEMPLATE_ASSEMBLE_XID" val="5fd0d4561fa9d42129dd81d3"/>
  <p:tag name="KSO_WM_TEMPLATE_CATEGORY" val="diagram"/>
  <p:tag name="KSO_WM_TEMPLATE_COLOR_TYPE" val="1"/>
  <p:tag name="KSO_WM_TEMPLATE_INDEX" val="20212759"/>
  <p:tag name="KSO_WM_TEMPLATE_MASTER_TYPE" val="0"/>
  <p:tag name="KSO_WM_TEMPLATE_SUBCATEGORY" val="2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318"/>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62e8a7ef88484c27907bbead105ca5a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8"/>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f73bda84c42e4735b3f5d092a816bbc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759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94"/>
</p:tagLst>
</file>

<file path=ppt/tags/tag69.xml><?xml version="1.0" encoding="utf-8"?>
<p:tagLst xmlns:a="http://schemas.openxmlformats.org/drawingml/2006/main" xmlns:r="http://schemas.openxmlformats.org/officeDocument/2006/relationships" xmlns:p="http://schemas.openxmlformats.org/presentationml/2006/main">
  <p:tag name="KSO_WM_ASSEMBLE_CHIP_INDEX" val="37afd022157043b8a9b2022ba43fa87b"/>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6f23b74276404e93b6f2c98e2a143f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GROUPID" val="5f226a74c4814ce96fb160e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6a74c4814ce96fb160eb"/>
  <p:tag name="KSO_WM_SLIDE_BACKGROUND" val="[&quot;bottomTop&quot;]"/>
  <p:tag name="KSO_WM_SLIDE_BACKGROUND_TYPE" val="bottomTop"/>
  <p:tag name="KSO_WM_SLIDE_BK_DARK_LIGHT" val="2"/>
  <p:tag name="KSO_WM_SLIDE_ID" val="diagram2021275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0-12-09T21:42:46&quot;,&quot;maxSize&quot;:{&quot;size1&quot;:42.200000000000003},&quot;minSize&quot;:{&quot;size1&quot;:42.200000000000003},&quot;normalSize&quot;:{&quot;size1&quot;:42.200000000000003},&quot;subLayout&quot;:[{&quot;id&quot;:&quot;2020-12-09T21:42:46&quot;,&quot;margin&quot;:{&quot;bottom&quot;:3.3870000839233398,&quot;left&quot;:4.6570000648498535,&quot;right&quot;:4.6570000648498535,&quot;top&quot;:1.2699999809265137},&quot;type&quot;:0},{&quot;id&quot;:&quot;2020-12-09T21:42:46&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ureTxt"/>
  <p:tag name="KSO_WM_SLIDE_SUPPORT_FEATURE_TYPE" val="0"/>
  <p:tag name="KSO_WM_SLIDE_TYPE" val="text"/>
  <p:tag name="KSO_WM_TAG_VERSION" val="1.0"/>
  <p:tag name="KSO_WM_TEMPLATE_ASSEMBLE_GROUPID" val="5fd0d4561fa9d42129dd81d3"/>
  <p:tag name="KSO_WM_TEMPLATE_ASSEMBLE_XID" val="5fd0d4561fa9d42129dd81d3"/>
  <p:tag name="KSO_WM_TEMPLATE_CATEGORY" val="diagram"/>
  <p:tag name="KSO_WM_TEMPLATE_COLOR_TYPE" val="1"/>
  <p:tag name="KSO_WM_TEMPLATE_INDEX" val="20212759"/>
  <p:tag name="KSO_WM_TEMPLATE_MASTER_TYPE" val="0"/>
  <p:tag name="KSO_WM_TEMPLATE_SUBCATEGORY" val="2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318"/>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62e8a7ef88484c27907bbead105ca5a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8"/>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f73bda84c42e4735b3f5d092a816bbc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759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94"/>
</p:tagLst>
</file>

<file path=ppt/tags/tag74.xml><?xml version="1.0" encoding="utf-8"?>
<p:tagLst xmlns:a="http://schemas.openxmlformats.org/drawingml/2006/main" xmlns:r="http://schemas.openxmlformats.org/officeDocument/2006/relationships" xmlns:p="http://schemas.openxmlformats.org/presentationml/2006/main">
  <p:tag name="KSO_WM_ASSEMBLE_CHIP_INDEX" val="37afd022157043b8a9b2022ba43fa87b"/>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6f23b74276404e93b6f2c98e2a143f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GROUPID" val="5f226a74c4814ce96fb160e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6a74c4814ce96fb160eb"/>
  <p:tag name="KSO_WM_SLIDE_BACKGROUND" val="[&quot;bottomTop&quot;]"/>
  <p:tag name="KSO_WM_SLIDE_BACKGROUND_TYPE" val="bottomTop"/>
  <p:tag name="KSO_WM_SLIDE_BK_DARK_LIGHT" val="2"/>
  <p:tag name="KSO_WM_SLIDE_ID" val="diagram2021275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0-12-09T21:42:46&quot;,&quot;maxSize&quot;:{&quot;size1&quot;:42.200000000000003},&quot;minSize&quot;:{&quot;size1&quot;:42.200000000000003},&quot;normalSize&quot;:{&quot;size1&quot;:42.200000000000003},&quot;subLayout&quot;:[{&quot;id&quot;:&quot;2020-12-09T21:42:46&quot;,&quot;margin&quot;:{&quot;bottom&quot;:3.3870000839233398,&quot;left&quot;:4.6570000648498535,&quot;right&quot;:4.6570000648498535,&quot;top&quot;:1.2699999809265137},&quot;type&quot;:0},{&quot;id&quot;:&quot;2020-12-09T21:42:46&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ureTxt"/>
  <p:tag name="KSO_WM_SLIDE_SUPPORT_FEATURE_TYPE" val="0"/>
  <p:tag name="KSO_WM_SLIDE_TYPE" val="text"/>
  <p:tag name="KSO_WM_TAG_VERSION" val="1.0"/>
  <p:tag name="KSO_WM_TEMPLATE_ASSEMBLE_GROUPID" val="5fd0d4561fa9d42129dd81d3"/>
  <p:tag name="KSO_WM_TEMPLATE_ASSEMBLE_XID" val="5fd0d4561fa9d42129dd81d3"/>
  <p:tag name="KSO_WM_TEMPLATE_CATEGORY" val="diagram"/>
  <p:tag name="KSO_WM_TEMPLATE_COLOR_TYPE" val="1"/>
  <p:tag name="KSO_WM_TEMPLATE_INDEX" val="20212759"/>
  <p:tag name="KSO_WM_TEMPLATE_MASTER_TYPE" val="0"/>
  <p:tag name="KSO_WM_TEMPLATE_SUBCATEGORY" val="2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318"/>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62e8a7ef88484c27907bbead105ca5a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8"/>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f73bda84c42e4735b3f5d092a816bbc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759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94"/>
</p:tagLst>
</file>

<file path=ppt/tags/tag79.xml><?xml version="1.0" encoding="utf-8"?>
<p:tagLst xmlns:a="http://schemas.openxmlformats.org/drawingml/2006/main" xmlns:r="http://schemas.openxmlformats.org/officeDocument/2006/relationships" xmlns:p="http://schemas.openxmlformats.org/presentationml/2006/main">
  <p:tag name="KSO_WM_ASSEMBLE_CHIP_INDEX" val="37afd022157043b8a9b2022ba43fa87b"/>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6f23b74276404e93b6f2c98e2a143f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FIXED_XID_TMP" val="5fab54f0341d2fac3cfce989"/>
  <p:tag name="KSO_WM_BEAUTIFY_FLAG" val="#wm#"/>
  <p:tag name="KSO_WM_CHIP_DECFILLPROP" val="[]"/>
  <p:tag name="KSO_WM_CHIP_FILLPROP" val="[[{&quot;text_align&quot;:&quot;lt&quot;,&quot;text_direction&quot;:&quot;horizontal&quot;,&quot;support_big_font&quot;:false,&quot;picture_toward&quot;:0,&quot;picture_dockside&quot;:[],&quot;fill_id&quot;:&quot;a437010b62d44816bad6476e00523df5&quot;,&quot;fill_align&quot;:&quot;lt&quot;,&quot;chip_types&quot;:[&quot;text&quot;,&quot;header&quot;]},{&quot;text_align&quot;:&quot;lm&quot;,&quot;text_direction&quot;:&quot;horizontal&quot;,&quot;support_features&quot;:[&quot;collage&quot;],&quot;support_big_font&quot;:false,&quot;picture_toward&quot;:0,&quot;picture_dockside&quot;:[],&quot;fill_id&quot;:&quot;85f99bb7ef944d40aee755d1d8fef78b&quot;,&quot;fill_align&quot;:&quot;cm&quot;,&quot;chip_types&quot;:[&quot;diagram&quot;,&quot;pictext&quot;,&quot;text&quot;,&quot;picture&quot;,&quot;chart&quot;,&quot;table&quot;,&quot;video&quot;]}]]"/>
  <p:tag name="KSO_WM_CHIP_GROUPID" val="5fab54f0341d2fac3cfce98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af2e998712faa657a53d"/>
  <p:tag name="KSO_WM_SLIDE_BACKGROUND" val="[&quot;leftRight&quot;]"/>
  <p:tag name="KSO_WM_SLIDE_BACKGROUND_TYPE" val="leftRight"/>
  <p:tag name="KSO_WM_SLIDE_BK_DARK_LIGHT" val="2"/>
  <p:tag name="KSO_WM_SLIDE_ID" val="diagram20216156_1"/>
  <p:tag name="KSO_WM_SLIDE_INDEX" val="1"/>
  <p:tag name="KSO_WM_SLIDE_ITEM_CNT" val="0"/>
  <p:tag name="KSO_WM_SLIDE_LAYOUT" val="a_f"/>
  <p:tag name="KSO_WM_SLIDE_LAYOUT_CNT" val="1_1"/>
  <p:tag name="KSO_WM_SLIDE_LAYOUT_INFO" val="{&quot;direction&quot;:1,&quot;id&quot;:&quot;2020-12-11T10:57:35&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12-11T10:57:35&quot;,&quot;margin&quot;:{&quot;bottom&quot;:1.7109999656677246,&quot;left&quot;:1.6929999589920044,&quot;right&quot;:1.7200000286102295,&quot;top&quot;:1.6929999589920044},&quot;type&quot;:0},{&quot;id&quot;:&quot;2020-12-11T10:57:35&quot;,&quot;margin&quot;:{&quot;bottom&quot;:1.6940000057220459,&quot;left&quot;:1.7089999914169312,&quot;right&quot;:1.7209999561309814,&quot;top&quot;:1.6940000057220459},&quot;type&quot;:0}],&quot;type&quot;:0}"/>
  <p:tag name="KSO_WM_SLIDE_POSITION" val="0*0"/>
  <p:tag name="KSO_WM_SLIDE_RATIO" val="1.777778"/>
  <p:tag name="KSO_WM_SLIDE_SIZE" val="887*540"/>
  <p:tag name="KSO_WM_SLIDE_SUBTYPE" val="pureTxt"/>
  <p:tag name="KSO_WM_SLIDE_SUPPORT_FEATURE_TYPE" val="0"/>
  <p:tag name="KSO_WM_SLIDE_TYPE" val="text"/>
  <p:tag name="KSO_WM_TAG_VERSION" val="1.0"/>
  <p:tag name="KSO_WM_TEMPLATE_ASSEMBLE_GROUPID" val="5fd2e01a6ba173179970b3bf"/>
  <p:tag name="KSO_WM_TEMPLATE_ASSEMBLE_XID" val="5fd2e01a6ba173179970b3bf"/>
  <p:tag name="KSO_WM_TEMPLATE_CATEGORY" val="diagram"/>
  <p:tag name="KSO_WM_TEMPLATE_COLOR_TYPE" val="1"/>
  <p:tag name="KSO_WM_TEMPLATE_INDEX" val="20216156"/>
  <p:tag name="KSO_WM_TEMPLATE_MASTER_TYPE" val="0"/>
  <p:tag name="KSO_WM_TEMPLATE_SUBCATEGORY" val="2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TEMPLATE_ASSEMBLE_GROUPID" val="5fd2e01a6ba173179970b3bf"/>
  <p:tag name="KSO_WM_TEMPLATE_ASSEMBLE_XID" val="5fd2e01a6ba173179970b3bf"/>
  <p:tag name="KSO_WM_TEMPLATE_CATEGORY" val="diagram"/>
  <p:tag name="KSO_WM_TEMPLATE_INDEX" val="20216156"/>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615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450"/>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ab54f0341d2fac3cfce989"/>
  <p:tag name="KSO_WM_CHIP_XID" val="5facaf2e998712faa657a53d"/>
  <p:tag name="KSO_WM_TAG_VERSION" val="1.0"/>
  <p:tag name="KSO_WM_TEMPLATE_ASSEMBLE_GROUPID" val="5fd2e01a6ba173179970b3bf"/>
  <p:tag name="KSO_WM_TEMPLATE_ASSEMBLE_XID" val="5fd2e01a6ba173179970b3bf"/>
  <p:tag name="KSO_WM_TEMPLATE_CATEGORY" val="diagram"/>
  <p:tag name="KSO_WM_TEMPLATE_INDEX" val="20216156"/>
  <p:tag name="KSO_WM_UNIT_BLOCK" val="0"/>
  <p:tag name="KSO_WM_UNIT_COMPATIBLE" val="0"/>
  <p:tag name="KSO_WM_UNIT_DEC_AREA_ID" val="cbe10b26c669448380ef2555bb6140b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156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83.xml><?xml version="1.0" encoding="utf-8"?>
<p:tagLst xmlns:a="http://schemas.openxmlformats.org/drawingml/2006/main" xmlns:r="http://schemas.openxmlformats.org/officeDocument/2006/relationships" xmlns:p="http://schemas.openxmlformats.org/presentationml/2006/main">
  <p:tag name="KSO_WM_ASSEMBLE_CHIP_INDEX" val="b42d552f51ea45eea827682365179c39"/>
  <p:tag name="KSO_WM_BEAUTIFY_FLAG" val="#wm#"/>
  <p:tag name="KSO_WM_CHIP_FILLAREA_FILL_RULE" val="{&quot;fill_align&quot;:&quot;lt&quot;,&quot;fill_mode&quot;:&quot;adaptive&quot;,&quot;sacle_strategy&quot;:&quot;smart&quot;}"/>
  <p:tag name="KSO_WM_CHIP_GROUPID" val="5fb3a290bfe68cd3a08997ef"/>
  <p:tag name="KSO_WM_CHIP_XID" val="5fb3a290bfe68cd3a08997f0"/>
  <p:tag name="KSO_WM_TAG_VERSION" val="1.0"/>
  <p:tag name="KSO_WM_TEMPLATE_ASSEMBLE_GROUPID" val="5fd2e01a6ba173179970b3bf"/>
  <p:tag name="KSO_WM_TEMPLATE_ASSEMBLE_XID" val="5fd2e01a6ba173179970b3bf"/>
  <p:tag name="KSO_WM_TEMPLATE_CATEGORY" val="diagram"/>
  <p:tag name="KSO_WM_TEMPLATE_INDEX" val="20216156"/>
  <p:tag name="KSO_WM_UNIT_COMPATIBLE" val="0"/>
  <p:tag name="KSO_WM_UNIT_DEC_AREA_ID" val="70476394a8054a7c812f281101be3ba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156_1*a*1"/>
  <p:tag name="KSO_WM_UNIT_INDEX" val="1"/>
  <p:tag name="KSO_WM_UNIT_ISCONTENTSTITLE" val="0"/>
  <p:tag name="KSO_WM_UNIT_ISNUMDGMTITLE" val="0"/>
  <p:tag name="KSO_WM_UNIT_LAYERLEVEL" val="1"/>
  <p:tag name="KSO_WM_UNIT_NOCLEAR" val="0"/>
  <p:tag name="KSO_WM_UNIT_PRESET_TEXT" val="单击添加大标题"/>
  <p:tag name="KSO_WM_UNIT_SM_LIMIT_TYPE" val="2"/>
  <p:tag name="KSO_WM_UNIT_TEXT_FILL_FORE_SCHEMECOLOR_INDEX" val="13"/>
  <p:tag name="KSO_WM_UNIT_TEXT_FILL_FORE_SCHEMECOLOR_INDEX_BRIGHTNESS" val="0.15"/>
  <p:tag name="KSO_WM_UNIT_TEXT_FILL_TYPE" val="1"/>
  <p:tag name="KSO_WM_UNIT_TYPE" val="a"/>
  <p:tag name="KSO_WM_UNIT_VALUE" val="12"/>
</p:tagLst>
</file>

<file path=ppt/tags/tag84.xml><?xml version="1.0" encoding="utf-8"?>
<p:tagLst xmlns:a="http://schemas.openxmlformats.org/drawingml/2006/main" xmlns:r="http://schemas.openxmlformats.org/officeDocument/2006/relationships" xmlns:p="http://schemas.openxmlformats.org/presentationml/2006/main">
  <p:tag name="FIXED_XID_TMP" val="5fab54f0341d2fac3cfce989"/>
  <p:tag name="KSO_WM_BEAUTIFY_FLAG" val="#wm#"/>
  <p:tag name="KSO_WM_CHIP_DECFILLPROP" val="[]"/>
  <p:tag name="KSO_WM_CHIP_FILLPROP" val="[[{&quot;text_align&quot;:&quot;lt&quot;,&quot;text_direction&quot;:&quot;horizontal&quot;,&quot;support_big_font&quot;:false,&quot;picture_toward&quot;:0,&quot;picture_dockside&quot;:[],&quot;fill_id&quot;:&quot;a437010b62d44816bad6476e00523df5&quot;,&quot;fill_align&quot;:&quot;lt&quot;,&quot;chip_types&quot;:[&quot;text&quot;,&quot;header&quot;]},{&quot;text_align&quot;:&quot;lm&quot;,&quot;text_direction&quot;:&quot;horizontal&quot;,&quot;support_features&quot;:[&quot;collage&quot;],&quot;support_big_font&quot;:false,&quot;picture_toward&quot;:0,&quot;picture_dockside&quot;:[],&quot;fill_id&quot;:&quot;85f99bb7ef944d40aee755d1d8fef78b&quot;,&quot;fill_align&quot;:&quot;cm&quot;,&quot;chip_types&quot;:[&quot;diagram&quot;,&quot;pictext&quot;,&quot;text&quot;,&quot;picture&quot;,&quot;chart&quot;,&quot;table&quot;,&quot;video&quot;]}]]"/>
  <p:tag name="KSO_WM_CHIP_GROUPID" val="5fab54f0341d2fac3cfce98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af2e998712faa657a53d"/>
  <p:tag name="KSO_WM_SLIDE_BACKGROUND" val="[&quot;leftRight&quot;]"/>
  <p:tag name="KSO_WM_SLIDE_BACKGROUND_TYPE" val="leftRight"/>
  <p:tag name="KSO_WM_SLIDE_BK_DARK_LIGHT" val="2"/>
  <p:tag name="KSO_WM_SLIDE_ID" val="diagram20216156_1"/>
  <p:tag name="KSO_WM_SLIDE_INDEX" val="1"/>
  <p:tag name="KSO_WM_SLIDE_ITEM_CNT" val="0"/>
  <p:tag name="KSO_WM_SLIDE_LAYOUT" val="a_f"/>
  <p:tag name="KSO_WM_SLIDE_LAYOUT_CNT" val="1_1"/>
  <p:tag name="KSO_WM_SLIDE_LAYOUT_INFO" val="{&quot;direction&quot;:1,&quot;id&quot;:&quot;2020-12-11T10:57:35&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12-11T10:57:35&quot;,&quot;margin&quot;:{&quot;bottom&quot;:1.7109999656677246,&quot;left&quot;:1.6929999589920044,&quot;right&quot;:1.7200000286102295,&quot;top&quot;:1.6929999589920044},&quot;type&quot;:0},{&quot;id&quot;:&quot;2020-12-11T10:57:35&quot;,&quot;margin&quot;:{&quot;bottom&quot;:1.6940000057220459,&quot;left&quot;:1.7089999914169312,&quot;right&quot;:1.7209999561309814,&quot;top&quot;:1.6940000057220459},&quot;type&quot;:0}],&quot;type&quot;:0}"/>
  <p:tag name="KSO_WM_SLIDE_POSITION" val="0*0"/>
  <p:tag name="KSO_WM_SLIDE_RATIO" val="1.777778"/>
  <p:tag name="KSO_WM_SLIDE_SIZE" val="887*540"/>
  <p:tag name="KSO_WM_SLIDE_SUBTYPE" val="pureTxt"/>
  <p:tag name="KSO_WM_SLIDE_SUPPORT_FEATURE_TYPE" val="0"/>
  <p:tag name="KSO_WM_SLIDE_TYPE" val="text"/>
  <p:tag name="KSO_WM_TAG_VERSION" val="1.0"/>
  <p:tag name="KSO_WM_TEMPLATE_ASSEMBLE_GROUPID" val="5fd2e01a6ba173179970b3bf"/>
  <p:tag name="KSO_WM_TEMPLATE_ASSEMBLE_XID" val="5fd2e01a6ba173179970b3bf"/>
  <p:tag name="KSO_WM_TEMPLATE_CATEGORY" val="diagram"/>
  <p:tag name="KSO_WM_TEMPLATE_COLOR_TYPE" val="1"/>
  <p:tag name="KSO_WM_TEMPLATE_INDEX" val="20216156"/>
  <p:tag name="KSO_WM_TEMPLATE_MASTER_TYPE" val="0"/>
  <p:tag name="KSO_WM_TEMPLATE_SUBCATEGORY" val="2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TEMPLATE_ASSEMBLE_GROUPID" val="5fd2e01a6ba173179970b3bf"/>
  <p:tag name="KSO_WM_TEMPLATE_ASSEMBLE_XID" val="5fd2e01a6ba173179970b3bf"/>
  <p:tag name="KSO_WM_TEMPLATE_CATEGORY" val="diagram"/>
  <p:tag name="KSO_WM_TEMPLATE_INDEX" val="20216156"/>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615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450"/>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ab54f0341d2fac3cfce989"/>
  <p:tag name="KSO_WM_CHIP_XID" val="5facaf2e998712faa657a53d"/>
  <p:tag name="KSO_WM_TAG_VERSION" val="1.0"/>
  <p:tag name="KSO_WM_TEMPLATE_ASSEMBLE_GROUPID" val="5fd2e01a6ba173179970b3bf"/>
  <p:tag name="KSO_WM_TEMPLATE_ASSEMBLE_XID" val="5fd2e01a6ba173179970b3bf"/>
  <p:tag name="KSO_WM_TEMPLATE_CATEGORY" val="diagram"/>
  <p:tag name="KSO_WM_TEMPLATE_INDEX" val="20216156"/>
  <p:tag name="KSO_WM_UNIT_BLOCK" val="0"/>
  <p:tag name="KSO_WM_UNIT_COMPATIBLE" val="0"/>
  <p:tag name="KSO_WM_UNIT_DEC_AREA_ID" val="cbe10b26c669448380ef2555bb6140b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156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87.xml><?xml version="1.0" encoding="utf-8"?>
<p:tagLst xmlns:a="http://schemas.openxmlformats.org/drawingml/2006/main" xmlns:r="http://schemas.openxmlformats.org/officeDocument/2006/relationships" xmlns:p="http://schemas.openxmlformats.org/presentationml/2006/main">
  <p:tag name="KSO_WM_ASSEMBLE_CHIP_INDEX" val="b42d552f51ea45eea827682365179c39"/>
  <p:tag name="KSO_WM_BEAUTIFY_FLAG" val="#wm#"/>
  <p:tag name="KSO_WM_CHIP_FILLAREA_FILL_RULE" val="{&quot;fill_align&quot;:&quot;lt&quot;,&quot;fill_mode&quot;:&quot;adaptive&quot;,&quot;sacle_strategy&quot;:&quot;smart&quot;}"/>
  <p:tag name="KSO_WM_CHIP_GROUPID" val="5fb3a290bfe68cd3a08997ef"/>
  <p:tag name="KSO_WM_CHIP_XID" val="5fb3a290bfe68cd3a08997f0"/>
  <p:tag name="KSO_WM_TAG_VERSION" val="1.0"/>
  <p:tag name="KSO_WM_TEMPLATE_ASSEMBLE_GROUPID" val="5fd2e01a6ba173179970b3bf"/>
  <p:tag name="KSO_WM_TEMPLATE_ASSEMBLE_XID" val="5fd2e01a6ba173179970b3bf"/>
  <p:tag name="KSO_WM_TEMPLATE_CATEGORY" val="diagram"/>
  <p:tag name="KSO_WM_TEMPLATE_INDEX" val="20216156"/>
  <p:tag name="KSO_WM_UNIT_COMPATIBLE" val="0"/>
  <p:tag name="KSO_WM_UNIT_DEC_AREA_ID" val="70476394a8054a7c812f281101be3ba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156_1*a*1"/>
  <p:tag name="KSO_WM_UNIT_INDEX" val="1"/>
  <p:tag name="KSO_WM_UNIT_ISCONTENTSTITLE" val="0"/>
  <p:tag name="KSO_WM_UNIT_ISNUMDGMTITLE" val="0"/>
  <p:tag name="KSO_WM_UNIT_LAYERLEVEL" val="1"/>
  <p:tag name="KSO_WM_UNIT_NOCLEAR" val="0"/>
  <p:tag name="KSO_WM_UNIT_PRESET_TEXT" val="单击添加大标题"/>
  <p:tag name="KSO_WM_UNIT_SM_LIMIT_TYPE" val="2"/>
  <p:tag name="KSO_WM_UNIT_TEXT_FILL_FORE_SCHEMECOLOR_INDEX" val="13"/>
  <p:tag name="KSO_WM_UNIT_TEXT_FILL_FORE_SCHEMECOLOR_INDEX_BRIGHTNESS" val="0.15"/>
  <p:tag name="KSO_WM_UNIT_TEXT_FILL_TYPE" val="1"/>
  <p:tag name="KSO_WM_UNIT_TYPE" val="a"/>
  <p:tag name="KSO_WM_UNIT_VALUE" val="12"/>
</p:tagLst>
</file>

<file path=ppt/tags/tag88.xml><?xml version="1.0" encoding="utf-8"?>
<p:tagLst xmlns:a="http://schemas.openxmlformats.org/drawingml/2006/main" xmlns:r="http://schemas.openxmlformats.org/officeDocument/2006/relationships" xmlns:p="http://schemas.openxmlformats.org/presentationml/2006/main">
  <p:tag name="FIXED_XID_TMP" val="5fab54f0341d2fac3cfce989"/>
  <p:tag name="KSO_WM_BEAUTIFY_FLAG" val="#wm#"/>
  <p:tag name="KSO_WM_CHIP_DECFILLPROP" val="[]"/>
  <p:tag name="KSO_WM_CHIP_FILLPROP" val="[[{&quot;text_align&quot;:&quot;lt&quot;,&quot;text_direction&quot;:&quot;horizontal&quot;,&quot;support_big_font&quot;:false,&quot;picture_toward&quot;:0,&quot;picture_dockside&quot;:[],&quot;fill_id&quot;:&quot;a437010b62d44816bad6476e00523df5&quot;,&quot;fill_align&quot;:&quot;lt&quot;,&quot;chip_types&quot;:[&quot;text&quot;,&quot;header&quot;]},{&quot;text_align&quot;:&quot;lm&quot;,&quot;text_direction&quot;:&quot;horizontal&quot;,&quot;support_features&quot;:[&quot;collage&quot;],&quot;support_big_font&quot;:false,&quot;picture_toward&quot;:0,&quot;picture_dockside&quot;:[],&quot;fill_id&quot;:&quot;85f99bb7ef944d40aee755d1d8fef78b&quot;,&quot;fill_align&quot;:&quot;cm&quot;,&quot;chip_types&quot;:[&quot;diagram&quot;,&quot;pictext&quot;,&quot;text&quot;,&quot;picture&quot;,&quot;chart&quot;,&quot;table&quot;,&quot;video&quot;]}]]"/>
  <p:tag name="KSO_WM_CHIP_GROUPID" val="5fab54f0341d2fac3cfce98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af2e998712faa657a53d"/>
  <p:tag name="KSO_WM_SLIDE_BACKGROUND" val="[&quot;leftRight&quot;]"/>
  <p:tag name="KSO_WM_SLIDE_BACKGROUND_TYPE" val="leftRight"/>
  <p:tag name="KSO_WM_SLIDE_BK_DARK_LIGHT" val="2"/>
  <p:tag name="KSO_WM_SLIDE_ID" val="diagram20216156_1"/>
  <p:tag name="KSO_WM_SLIDE_INDEX" val="1"/>
  <p:tag name="KSO_WM_SLIDE_ITEM_CNT" val="0"/>
  <p:tag name="KSO_WM_SLIDE_LAYOUT" val="a_f"/>
  <p:tag name="KSO_WM_SLIDE_LAYOUT_CNT" val="1_1"/>
  <p:tag name="KSO_WM_SLIDE_LAYOUT_INFO" val="{&quot;direction&quot;:1,&quot;id&quot;:&quot;2020-12-11T10:57:35&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12-11T10:57:35&quot;,&quot;margin&quot;:{&quot;bottom&quot;:1.7109999656677246,&quot;left&quot;:1.6929999589920044,&quot;right&quot;:1.7200000286102295,&quot;top&quot;:1.6929999589920044},&quot;type&quot;:0},{&quot;id&quot;:&quot;2020-12-11T10:57:35&quot;,&quot;margin&quot;:{&quot;bottom&quot;:1.6940000057220459,&quot;left&quot;:1.7089999914169312,&quot;right&quot;:1.7209999561309814,&quot;top&quot;:1.6940000057220459},&quot;type&quot;:0}],&quot;type&quot;:0}"/>
  <p:tag name="KSO_WM_SLIDE_POSITION" val="0*0"/>
  <p:tag name="KSO_WM_SLIDE_RATIO" val="1.777778"/>
  <p:tag name="KSO_WM_SLIDE_SIZE" val="887*540"/>
  <p:tag name="KSO_WM_SLIDE_SUBTYPE" val="pureTxt"/>
  <p:tag name="KSO_WM_SLIDE_SUPPORT_FEATURE_TYPE" val="0"/>
  <p:tag name="KSO_WM_SLIDE_TYPE" val="text"/>
  <p:tag name="KSO_WM_TAG_VERSION" val="1.0"/>
  <p:tag name="KSO_WM_TEMPLATE_ASSEMBLE_GROUPID" val="5fd2e01a6ba173179970b3bf"/>
  <p:tag name="KSO_WM_TEMPLATE_ASSEMBLE_XID" val="5fd2e01a6ba173179970b3bf"/>
  <p:tag name="KSO_WM_TEMPLATE_CATEGORY" val="diagram"/>
  <p:tag name="KSO_WM_TEMPLATE_COLOR_TYPE" val="1"/>
  <p:tag name="KSO_WM_TEMPLATE_INDEX" val="20216156"/>
  <p:tag name="KSO_WM_TEMPLATE_MASTER_TYPE" val="0"/>
  <p:tag name="KSO_WM_TEMPLATE_SUBCATEGORY" val="2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TEMPLATE_ASSEMBLE_GROUPID" val="5fd2e01a6ba173179970b3bf"/>
  <p:tag name="KSO_WM_TEMPLATE_ASSEMBLE_XID" val="5fd2e01a6ba173179970b3bf"/>
  <p:tag name="KSO_WM_TEMPLATE_CATEGORY" val="diagram"/>
  <p:tag name="KSO_WM_TEMPLATE_INDEX" val="20216156"/>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615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450"/>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ab54f0341d2fac3cfce989"/>
  <p:tag name="KSO_WM_CHIP_XID" val="5facaf2e998712faa657a53d"/>
  <p:tag name="KSO_WM_TAG_VERSION" val="1.0"/>
  <p:tag name="KSO_WM_TEMPLATE_ASSEMBLE_GROUPID" val="5fd2e01a6ba173179970b3bf"/>
  <p:tag name="KSO_WM_TEMPLATE_ASSEMBLE_XID" val="5fd2e01a6ba173179970b3bf"/>
  <p:tag name="KSO_WM_TEMPLATE_CATEGORY" val="diagram"/>
  <p:tag name="KSO_WM_TEMPLATE_INDEX" val="20216156"/>
  <p:tag name="KSO_WM_UNIT_BLOCK" val="0"/>
  <p:tag name="KSO_WM_UNIT_COMPATIBLE" val="0"/>
  <p:tag name="KSO_WM_UNIT_DEC_AREA_ID" val="cbe10b26c669448380ef2555bb6140b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156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91.xml><?xml version="1.0" encoding="utf-8"?>
<p:tagLst xmlns:a="http://schemas.openxmlformats.org/drawingml/2006/main" xmlns:r="http://schemas.openxmlformats.org/officeDocument/2006/relationships" xmlns:p="http://schemas.openxmlformats.org/presentationml/2006/main">
  <p:tag name="KSO_WM_ASSEMBLE_CHIP_INDEX" val="b42d552f51ea45eea827682365179c39"/>
  <p:tag name="KSO_WM_BEAUTIFY_FLAG" val="#wm#"/>
  <p:tag name="KSO_WM_CHIP_FILLAREA_FILL_RULE" val="{&quot;fill_align&quot;:&quot;lt&quot;,&quot;fill_mode&quot;:&quot;adaptive&quot;,&quot;sacle_strategy&quot;:&quot;smart&quot;}"/>
  <p:tag name="KSO_WM_CHIP_GROUPID" val="5fb3a290bfe68cd3a08997ef"/>
  <p:tag name="KSO_WM_CHIP_XID" val="5fb3a290bfe68cd3a08997f0"/>
  <p:tag name="KSO_WM_TAG_VERSION" val="1.0"/>
  <p:tag name="KSO_WM_TEMPLATE_ASSEMBLE_GROUPID" val="5fd2e01a6ba173179970b3bf"/>
  <p:tag name="KSO_WM_TEMPLATE_ASSEMBLE_XID" val="5fd2e01a6ba173179970b3bf"/>
  <p:tag name="KSO_WM_TEMPLATE_CATEGORY" val="diagram"/>
  <p:tag name="KSO_WM_TEMPLATE_INDEX" val="20216156"/>
  <p:tag name="KSO_WM_UNIT_COMPATIBLE" val="0"/>
  <p:tag name="KSO_WM_UNIT_DEC_AREA_ID" val="70476394a8054a7c812f281101be3ba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156_1*a*1"/>
  <p:tag name="KSO_WM_UNIT_INDEX" val="1"/>
  <p:tag name="KSO_WM_UNIT_ISCONTENTSTITLE" val="0"/>
  <p:tag name="KSO_WM_UNIT_ISNUMDGMTITLE" val="0"/>
  <p:tag name="KSO_WM_UNIT_LAYERLEVEL" val="1"/>
  <p:tag name="KSO_WM_UNIT_NOCLEAR" val="0"/>
  <p:tag name="KSO_WM_UNIT_PRESET_TEXT" val="单击添加大标题"/>
  <p:tag name="KSO_WM_UNIT_SM_LIMIT_TYPE" val="2"/>
  <p:tag name="KSO_WM_UNIT_TEXT_FILL_FORE_SCHEMECOLOR_INDEX" val="13"/>
  <p:tag name="KSO_WM_UNIT_TEXT_FILL_FORE_SCHEMECOLOR_INDEX_BRIGHTNESS" val="0.15"/>
  <p:tag name="KSO_WM_UNIT_TEXT_FILL_TYPE" val="1"/>
  <p:tag name="KSO_WM_UNIT_TYPE" val="a"/>
  <p:tag name="KSO_WM_UNIT_VALUE" val="12"/>
</p:tagLst>
</file>

<file path=ppt/tags/tag92.xml><?xml version="1.0" encoding="utf-8"?>
<p:tagLst xmlns:a="http://schemas.openxmlformats.org/drawingml/2006/main" xmlns:r="http://schemas.openxmlformats.org/officeDocument/2006/relationships" xmlns:p="http://schemas.openxmlformats.org/presentationml/2006/main">
  <p:tag name="FIXED_XID_TMP" val="5fab54f0341d2fac3cfce989"/>
  <p:tag name="KSO_WM_BEAUTIFY_FLAG" val="#wm#"/>
  <p:tag name="KSO_WM_CHIP_DECFILLPROP" val="[]"/>
  <p:tag name="KSO_WM_CHIP_FILLPROP" val="[[{&quot;text_align&quot;:&quot;lt&quot;,&quot;text_direction&quot;:&quot;horizontal&quot;,&quot;support_big_font&quot;:false,&quot;picture_toward&quot;:0,&quot;picture_dockside&quot;:[],&quot;fill_id&quot;:&quot;a437010b62d44816bad6476e00523df5&quot;,&quot;fill_align&quot;:&quot;lt&quot;,&quot;chip_types&quot;:[&quot;text&quot;,&quot;header&quot;]},{&quot;text_align&quot;:&quot;lm&quot;,&quot;text_direction&quot;:&quot;horizontal&quot;,&quot;support_features&quot;:[&quot;collage&quot;],&quot;support_big_font&quot;:false,&quot;picture_toward&quot;:0,&quot;picture_dockside&quot;:[],&quot;fill_id&quot;:&quot;85f99bb7ef944d40aee755d1d8fef78b&quot;,&quot;fill_align&quot;:&quot;cm&quot;,&quot;chip_types&quot;:[&quot;diagram&quot;,&quot;pictext&quot;,&quot;text&quot;,&quot;picture&quot;,&quot;chart&quot;,&quot;table&quot;,&quot;video&quot;]}]]"/>
  <p:tag name="KSO_WM_CHIP_GROUPID" val="5fab54f0341d2fac3cfce98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af2e998712faa657a53d"/>
  <p:tag name="KSO_WM_SLIDE_BACKGROUND" val="[&quot;leftRight&quot;]"/>
  <p:tag name="KSO_WM_SLIDE_BACKGROUND_TYPE" val="leftRight"/>
  <p:tag name="KSO_WM_SLIDE_BK_DARK_LIGHT" val="2"/>
  <p:tag name="KSO_WM_SLIDE_ID" val="diagram20216156_1"/>
  <p:tag name="KSO_WM_SLIDE_INDEX" val="1"/>
  <p:tag name="KSO_WM_SLIDE_ITEM_CNT" val="0"/>
  <p:tag name="KSO_WM_SLIDE_LAYOUT" val="a_f"/>
  <p:tag name="KSO_WM_SLIDE_LAYOUT_CNT" val="1_1"/>
  <p:tag name="KSO_WM_SLIDE_LAYOUT_INFO" val="{&quot;direction&quot;:1,&quot;id&quot;:&quot;2020-12-11T10:57:35&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12-11T10:57:35&quot;,&quot;margin&quot;:{&quot;bottom&quot;:1.7109999656677246,&quot;left&quot;:1.6929999589920044,&quot;right&quot;:1.7200000286102295,&quot;top&quot;:1.6929999589920044},&quot;type&quot;:0},{&quot;id&quot;:&quot;2020-12-11T10:57:35&quot;,&quot;margin&quot;:{&quot;bottom&quot;:1.6940000057220459,&quot;left&quot;:1.7089999914169312,&quot;right&quot;:1.7209999561309814,&quot;top&quot;:1.6940000057220459},&quot;type&quot;:0}],&quot;type&quot;:0}"/>
  <p:tag name="KSO_WM_SLIDE_POSITION" val="0*0"/>
  <p:tag name="KSO_WM_SLIDE_RATIO" val="1.777778"/>
  <p:tag name="KSO_WM_SLIDE_SIZE" val="887*540"/>
  <p:tag name="KSO_WM_SLIDE_SUBTYPE" val="pureTxt"/>
  <p:tag name="KSO_WM_SLIDE_SUPPORT_FEATURE_TYPE" val="0"/>
  <p:tag name="KSO_WM_SLIDE_TYPE" val="text"/>
  <p:tag name="KSO_WM_TAG_VERSION" val="1.0"/>
  <p:tag name="KSO_WM_TEMPLATE_ASSEMBLE_GROUPID" val="5fd2e01a6ba173179970b3bf"/>
  <p:tag name="KSO_WM_TEMPLATE_ASSEMBLE_XID" val="5fd2e01a6ba173179970b3bf"/>
  <p:tag name="KSO_WM_TEMPLATE_CATEGORY" val="diagram"/>
  <p:tag name="KSO_WM_TEMPLATE_COLOR_TYPE" val="1"/>
  <p:tag name="KSO_WM_TEMPLATE_INDEX" val="20216156"/>
  <p:tag name="KSO_WM_TEMPLATE_MASTER_TYPE" val="0"/>
  <p:tag name="KSO_WM_TEMPLATE_SUBCATEGORY" val="2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TEMPLATE_ASSEMBLE_GROUPID" val="5fd2e01a6ba173179970b3bf"/>
  <p:tag name="KSO_WM_TEMPLATE_ASSEMBLE_XID" val="5fd2e01a6ba173179970b3bf"/>
  <p:tag name="KSO_WM_TEMPLATE_CATEGORY" val="diagram"/>
  <p:tag name="KSO_WM_TEMPLATE_INDEX" val="20216156"/>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615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450"/>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ab54f0341d2fac3cfce989"/>
  <p:tag name="KSO_WM_CHIP_XID" val="5facaf2e998712faa657a53d"/>
  <p:tag name="KSO_WM_TAG_VERSION" val="1.0"/>
  <p:tag name="KSO_WM_TEMPLATE_ASSEMBLE_GROUPID" val="5fd2e01a6ba173179970b3bf"/>
  <p:tag name="KSO_WM_TEMPLATE_ASSEMBLE_XID" val="5fd2e01a6ba173179970b3bf"/>
  <p:tag name="KSO_WM_TEMPLATE_CATEGORY" val="diagram"/>
  <p:tag name="KSO_WM_TEMPLATE_INDEX" val="20216156"/>
  <p:tag name="KSO_WM_UNIT_BLOCK" val="0"/>
  <p:tag name="KSO_WM_UNIT_COMPATIBLE" val="0"/>
  <p:tag name="KSO_WM_UNIT_DEC_AREA_ID" val="cbe10b26c669448380ef2555bb6140b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156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95.xml><?xml version="1.0" encoding="utf-8"?>
<p:tagLst xmlns:a="http://schemas.openxmlformats.org/drawingml/2006/main" xmlns:r="http://schemas.openxmlformats.org/officeDocument/2006/relationships" xmlns:p="http://schemas.openxmlformats.org/presentationml/2006/main">
  <p:tag name="KSO_WM_ASSEMBLE_CHIP_INDEX" val="b42d552f51ea45eea827682365179c39"/>
  <p:tag name="KSO_WM_BEAUTIFY_FLAG" val="#wm#"/>
  <p:tag name="KSO_WM_CHIP_FILLAREA_FILL_RULE" val="{&quot;fill_align&quot;:&quot;lt&quot;,&quot;fill_mode&quot;:&quot;adaptive&quot;,&quot;sacle_strategy&quot;:&quot;smart&quot;}"/>
  <p:tag name="KSO_WM_CHIP_GROUPID" val="5fb3a290bfe68cd3a08997ef"/>
  <p:tag name="KSO_WM_CHIP_XID" val="5fb3a290bfe68cd3a08997f0"/>
  <p:tag name="KSO_WM_TAG_VERSION" val="1.0"/>
  <p:tag name="KSO_WM_TEMPLATE_ASSEMBLE_GROUPID" val="5fd2e01a6ba173179970b3bf"/>
  <p:tag name="KSO_WM_TEMPLATE_ASSEMBLE_XID" val="5fd2e01a6ba173179970b3bf"/>
  <p:tag name="KSO_WM_TEMPLATE_CATEGORY" val="diagram"/>
  <p:tag name="KSO_WM_TEMPLATE_INDEX" val="20216156"/>
  <p:tag name="KSO_WM_UNIT_COMPATIBLE" val="0"/>
  <p:tag name="KSO_WM_UNIT_DEC_AREA_ID" val="70476394a8054a7c812f281101be3ba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156_1*a*1"/>
  <p:tag name="KSO_WM_UNIT_INDEX" val="1"/>
  <p:tag name="KSO_WM_UNIT_ISCONTENTSTITLE" val="0"/>
  <p:tag name="KSO_WM_UNIT_ISNUMDGMTITLE" val="0"/>
  <p:tag name="KSO_WM_UNIT_LAYERLEVEL" val="1"/>
  <p:tag name="KSO_WM_UNIT_NOCLEAR" val="0"/>
  <p:tag name="KSO_WM_UNIT_PRESET_TEXT" val="单击添加大标题"/>
  <p:tag name="KSO_WM_UNIT_SM_LIMIT_TYPE" val="2"/>
  <p:tag name="KSO_WM_UNIT_TEXT_FILL_FORE_SCHEMECOLOR_INDEX" val="13"/>
  <p:tag name="KSO_WM_UNIT_TEXT_FILL_FORE_SCHEMECOLOR_INDEX_BRIGHTNESS" val="0.15"/>
  <p:tag name="KSO_WM_UNIT_TEXT_FILL_TYPE" val="1"/>
  <p:tag name="KSO_WM_UNIT_TYPE" val="a"/>
  <p:tag name="KSO_WM_UNIT_VALUE" val="12"/>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lm&quot;,&quot;ct&quot;],&quot;fill_id&quot;:&quot;8b44e3081e7a4041b0905ce91d997165&quot;,&quot;fill_align&quot;:&quot;cm&quot;,&quot;chip_types&quot;:[&quot;picture&quot;]},{&quot;text_align&quot;:&quot;lb&quot;,&quot;text_direction&quot;:&quot;horizontal&quot;,&quot;support_big_font&quot;:true,&quot;picture_toward&quot;:0,&quot;picture_dockside&quot;:[],&quot;fill_id&quot;:&quot;455cd78771d1446ca08855cac7623a64&quot;,&quot;fill_align&quot;:&quot;lb&quot;,&quot;chip_types&quot;:[&quot;text&quot;]}]]"/>
  <p:tag name="KSO_WM_CHIP_GROUPID" val="5fadf626998712faa657abc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626998712faa657abca"/>
  <p:tag name="KSO_WM_SLIDE_BACKGROUND" val="[&quot;bottomTop&quot;]"/>
  <p:tag name="KSO_WM_SLIDE_BACKGROUND_TYPE" val="general"/>
  <p:tag name="KSO_WM_SLIDE_BK_DARK_LIGHT" val="2"/>
  <p:tag name="KSO_WM_SLIDE_ID" val="diagram20217040_1"/>
  <p:tag name="KSO_WM_SLIDE_INDEX" val="1"/>
  <p:tag name="KSO_WM_SLIDE_ITEM_CNT" val="0"/>
  <p:tag name="KSO_WM_SLIDE_LAYOUT" val="d_f"/>
  <p:tag name="KSO_WM_SLIDE_LAYOUT_CNT" val="1_1"/>
  <p:tag name="KSO_WM_SLIDE_LAYOUT_INFO" val="{&quot;direction&quot;:1,&quot;id&quot;:&quot;2020-12-10T01:08:04&quot;,&quot;maxSize&quot;:{&quot;size1&quot;:67.400000000000006},&quot;minSize&quot;:{&quot;size1&quot;:42.5},&quot;normalSize&quot;:{&quot;size1&quot;:45.629166666666677},&quot;subLayout&quot;:[{&quot;id&quot;:&quot;2020-12-10T01:08:04&quot;,&quot;margin&quot;:{&quot;bottom&quot;:0,&quot;left&quot;:0,&quot;right&quot;:1.6670000553131104,&quot;top&quot;:0},&quot;type&quot;:0},{&quot;id&quot;:&quot;2020-12-10T01:08:04&quot;,&quot;margin&quot;:{&quot;bottom&quot;:1.6929999589920044,&quot;left&quot;:0.026000002399086952,&quot;right&quot;:2.1159999370574951,&quot;top&quot;:1.6929999589920044},&quot;type&quot;:0}],&quot;type&quot;:0}"/>
  <p:tag name="KSO_WM_SLIDE_POSITION" val="0*0"/>
  <p:tag name="KSO_WM_SLIDE_RATIO" val="1.777778"/>
  <p:tag name="KSO_WM_SLIDE_SIZE" val="959*540"/>
  <p:tag name="KSO_WM_SLIDE_SUBTYPE" val="picTxt"/>
  <p:tag name="KSO_WM_SLIDE_SUPPORT_FEATURE_TYPE" val="8"/>
  <p:tag name="KSO_WM_SLIDE_TYPE" val="text"/>
  <p:tag name="KSO_WM_TAG_VERSION" val="1.0"/>
  <p:tag name="KSO_WM_TEMPLATE_ASSEMBLE_GROUPID" val="5fd104731fa9d42129ddd6f5"/>
  <p:tag name="KSO_WM_TEMPLATE_ASSEMBLE_XID" val="5fd104731fa9d42129ddd6f5"/>
  <p:tag name="KSO_WM_TEMPLATE_CATEGORY" val="diagram"/>
  <p:tag name="KSO_WM_TEMPLATE_COLOR_TYPE" val="1"/>
  <p:tag name="KSO_WM_TEMPLATE_INDEX" val="20217040"/>
  <p:tag name="KSO_WM_TEMPLATE_MASTER_TYPE" val="0"/>
  <p:tag name="KSO_WM_TEMPLATE_SUBCATEGORY" val="21"/>
</p:tagLst>
</file>

<file path=ppt/tags/tag97.xml><?xml version="1.0" encoding="utf-8"?>
<p:tagLst xmlns:a="http://schemas.openxmlformats.org/drawingml/2006/main" xmlns:r="http://schemas.openxmlformats.org/officeDocument/2006/relationships" xmlns:p="http://schemas.openxmlformats.org/presentationml/2006/main">
  <p:tag name="KSO_WM_ASSEMBLE_CHIP_INDEX" val="4eab2426a8134fb8baf6e045f376a747"/>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104731fa9d42129ddd6f5"/>
  <p:tag name="KSO_WM_TEMPLATE_ASSEMBLE_XID" val="5fd104731fa9d42129ddd6f5"/>
  <p:tag name="KSO_WM_TEMPLATE_CATEGORY" val="diagram"/>
  <p:tag name="KSO_WM_TEMPLATE_INDEX" val="20217040"/>
  <p:tag name="KSO_WM_UNIT_COMPATIBLE" val="1"/>
  <p:tag name="KSO_WM_UNIT_DEC_AREA_ID" val="f2c3a4d4c39240ef8008f0c578ba759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040_1*d*1"/>
  <p:tag name="KSO_WM_UNIT_INDEX" val="1"/>
  <p:tag name="KSO_WM_UNIT_LAYERLEVEL" val="1"/>
  <p:tag name="KSO_WM_UNIT_PICTURE_DOCKSIDE" val="cb,lm,ct"/>
  <p:tag name="KSO_WM_UNIT_PICTURE_TOWARD" val="1"/>
  <p:tag name="KSO_WM_UNIT_PLACING_PICTURE" val="4eab2426a8134fb8baf6e045f376a747"/>
  <p:tag name="KSO_WM_UNIT_SM_LIMIT_TYPE" val="2"/>
  <p:tag name="KSO_WM_UNIT_TYPE" val="d"/>
  <p:tag name="KSO_WM_UNIT_VALUE" val="1904*2115"/>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adf626998712faa657abc9"/>
  <p:tag name="KSO_WM_CHIP_XID" val="5fadf626998712faa657abca"/>
  <p:tag name="KSO_WM_TAG_VERSION" val="1.0"/>
  <p:tag name="KSO_WM_TEMPLATE_ASSEMBLE_GROUPID" val="5fd104731fa9d42129ddd6f5"/>
  <p:tag name="KSO_WM_TEMPLATE_ASSEMBLE_XID" val="5fd104731fa9d42129ddd6f5"/>
  <p:tag name="KSO_WM_TEMPLATE_CATEGORY" val="diagram"/>
  <p:tag name="KSO_WM_TEMPLATE_INDEX" val="20217040"/>
  <p:tag name="KSO_WM_UNIT_BLOCK" val="0"/>
  <p:tag name="KSO_WM_UNIT_COMPATIBLE" val="0"/>
  <p:tag name="KSO_WM_UNIT_DEC_AREA_ID" val="99662325a62548c9aacdda4022b581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4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lm&quot;,&quot;ct&quot;],&quot;fill_id&quot;:&quot;8b44e3081e7a4041b0905ce91d997165&quot;,&quot;fill_align&quot;:&quot;cm&quot;,&quot;chip_types&quot;:[&quot;picture&quot;]},{&quot;text_align&quot;:&quot;lb&quot;,&quot;text_direction&quot;:&quot;horizontal&quot;,&quot;support_big_font&quot;:true,&quot;picture_toward&quot;:0,&quot;picture_dockside&quot;:[],&quot;fill_id&quot;:&quot;455cd78771d1446ca08855cac7623a64&quot;,&quot;fill_align&quot;:&quot;lb&quot;,&quot;chip_types&quot;:[&quot;text&quot;]}]]"/>
  <p:tag name="KSO_WM_CHIP_GROUPID" val="5fadf626998712faa657abc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626998712faa657abca"/>
  <p:tag name="KSO_WM_SLIDE_BACKGROUND" val="[&quot;bottomTop&quot;]"/>
  <p:tag name="KSO_WM_SLIDE_BACKGROUND_TYPE" val="general"/>
  <p:tag name="KSO_WM_SLIDE_BK_DARK_LIGHT" val="2"/>
  <p:tag name="KSO_WM_SLIDE_ID" val="diagram20217040_1"/>
  <p:tag name="KSO_WM_SLIDE_INDEX" val="1"/>
  <p:tag name="KSO_WM_SLIDE_ITEM_CNT" val="0"/>
  <p:tag name="KSO_WM_SLIDE_LAYOUT" val="d_f"/>
  <p:tag name="KSO_WM_SLIDE_LAYOUT_CNT" val="1_1"/>
  <p:tag name="KSO_WM_SLIDE_LAYOUT_INFO" val="{&quot;direction&quot;:1,&quot;id&quot;:&quot;2020-12-10T01:08:04&quot;,&quot;maxSize&quot;:{&quot;size1&quot;:67.400000000000006},&quot;minSize&quot;:{&quot;size1&quot;:42.5},&quot;normalSize&quot;:{&quot;size1&quot;:45.629166666666677},&quot;subLayout&quot;:[{&quot;id&quot;:&quot;2020-12-10T01:08:04&quot;,&quot;margin&quot;:{&quot;bottom&quot;:0,&quot;left&quot;:0,&quot;right&quot;:1.6670000553131104,&quot;top&quot;:0},&quot;type&quot;:0},{&quot;id&quot;:&quot;2020-12-10T01:08:04&quot;,&quot;margin&quot;:{&quot;bottom&quot;:1.6929999589920044,&quot;left&quot;:0.026000002399086952,&quot;right&quot;:2.1159999370574951,&quot;top&quot;:1.6929999589920044},&quot;type&quot;:0}],&quot;type&quot;:0}"/>
  <p:tag name="KSO_WM_SLIDE_POSITION" val="0*0"/>
  <p:tag name="KSO_WM_SLIDE_RATIO" val="1.777778"/>
  <p:tag name="KSO_WM_SLIDE_SIZE" val="959*540"/>
  <p:tag name="KSO_WM_SLIDE_SUBTYPE" val="picTxt"/>
  <p:tag name="KSO_WM_SLIDE_SUPPORT_FEATURE_TYPE" val="8"/>
  <p:tag name="KSO_WM_SLIDE_TYPE" val="text"/>
  <p:tag name="KSO_WM_TAG_VERSION" val="1.0"/>
  <p:tag name="KSO_WM_TEMPLATE_ASSEMBLE_GROUPID" val="5fd104731fa9d42129ddd6f5"/>
  <p:tag name="KSO_WM_TEMPLATE_ASSEMBLE_XID" val="5fd104731fa9d42129ddd6f5"/>
  <p:tag name="KSO_WM_TEMPLATE_CATEGORY" val="diagram"/>
  <p:tag name="KSO_WM_TEMPLATE_COLOR_TYPE" val="1"/>
  <p:tag name="KSO_WM_TEMPLATE_INDEX" val="20217040"/>
  <p:tag name="KSO_WM_TEMPLATE_MASTER_TYPE" val="0"/>
  <p:tag name="KSO_WM_TEMPLATE_SUBCATEGORY" val="21"/>
</p:tagLst>
</file>

<file path=ppt/theme/theme1.xml><?xml version="1.0" encoding="utf-8"?>
<a:theme xmlns:a="http://schemas.openxmlformats.org/drawingml/2006/main" name="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2_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5.xml><?xml version="1.0" encoding="utf-8"?>
<a:theme xmlns:a="http://schemas.openxmlformats.org/drawingml/2006/main" name="3_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6.xml><?xml version="1.0" encoding="utf-8"?>
<a:theme xmlns:a="http://schemas.openxmlformats.org/drawingml/2006/main" name="1_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7.xml><?xml version="1.0" encoding="utf-8"?>
<a:theme xmlns:a="http://schemas.openxmlformats.org/drawingml/2006/main" name="2_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8.xml><?xml version="1.0" encoding="utf-8"?>
<a:theme xmlns:a="http://schemas.openxmlformats.org/drawingml/2006/main" name="3_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3383</Words>
  <Application>Microsoft Office PowerPoint</Application>
  <PresentationFormat>全屏显示(16:9)</PresentationFormat>
  <Paragraphs>218</Paragraphs>
  <Slides>50</Slides>
  <Notes>7</Notes>
  <HiddenSlides>0</HiddenSlides>
  <MMClips>0</MMClips>
  <ScaleCrop>false</ScaleCrop>
  <HeadingPairs>
    <vt:vector size="4" baseType="variant">
      <vt:variant>
        <vt:lpstr>主题</vt:lpstr>
      </vt:variant>
      <vt:variant>
        <vt:i4>8</vt:i4>
      </vt:variant>
      <vt:variant>
        <vt:lpstr>幻灯片标题</vt:lpstr>
      </vt:variant>
      <vt:variant>
        <vt:i4>50</vt:i4>
      </vt:variant>
    </vt:vector>
  </HeadingPairs>
  <TitlesOfParts>
    <vt:vector size="58" baseType="lpstr">
      <vt:lpstr>清风素材 12sc.taobao.com</vt:lpstr>
      <vt:lpstr>1_清风素材 12sc.taobao.com</vt:lpstr>
      <vt:lpstr>自定义设计方案</vt:lpstr>
      <vt:lpstr>2_清风素材 12sc.taobao.com</vt:lpstr>
      <vt:lpstr>3_清风素材 12sc.taobao.com</vt:lpstr>
      <vt:lpstr>1_自定义设计方案</vt:lpstr>
      <vt:lpstr>2_自定义设计方案</vt:lpstr>
      <vt:lpstr>3_自定义设计方案</vt:lpstr>
      <vt:lpstr>秦    腔</vt:lpstr>
      <vt:lpstr>PowerPoint 演示文稿</vt:lpstr>
      <vt:lpstr>读下面两首诗歌，谈谈你的看法</vt:lpstr>
      <vt:lpstr>PowerPoint 演示文稿</vt:lpstr>
      <vt:lpstr>PowerPoint 演示文稿</vt:lpstr>
      <vt:lpstr>PowerPoint 演示文稿</vt:lpstr>
      <vt:lpstr>PowerPoint 演示文稿</vt:lpstr>
      <vt:lpstr>PowerPoint 演示文稿</vt:lpstr>
      <vt:lpstr>PowerPoint 演示文稿</vt:lpstr>
      <vt:lpstr>速读课文，要求：画出课文中的重要字词；绘制课文的思维导图</vt:lpstr>
      <vt:lpstr>字词检测</vt:lpstr>
      <vt:lpstr>PowerPoint 演示文稿</vt:lpstr>
      <vt:lpstr>PowerPoint 演示文稿</vt:lpstr>
      <vt:lpstr>秦  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秦    腔</dc:title>
  <dc:creator>rbm.xkw.com</dc:creator>
  <cp:lastModifiedBy>hj</cp:lastModifiedBy>
  <cp:revision>2</cp:revision>
  <cp:lastPrinted>2021-02-25T14:49:52Z</cp:lastPrinted>
  <dcterms:created xsi:type="dcterms:W3CDTF">2021-02-25T14:49:52Z</dcterms:created>
  <dcterms:modified xsi:type="dcterms:W3CDTF">2021-04-12T06:30:16Z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