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8"/>
  </p:handoutMasterIdLst>
  <p:sldIdLst>
    <p:sldId id="299" r:id="rId3"/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705"/>
            <a:ext cx="9144000" cy="4234180"/>
          </a:xfrm>
        </p:spPr>
        <p:txBody>
          <a:bodyPr/>
          <a:p>
            <a:r>
              <a:rPr lang="zh-CN" altLang="en-US" sz="6600" b="1"/>
              <a:t>春晚考点知识分析</a:t>
            </a:r>
            <a:br>
              <a:rPr lang="zh-CN" altLang="en-US" sz="6600" b="1"/>
            </a:br>
            <a:r>
              <a:rPr lang="en-US" altLang="zh-CN" sz="6600" b="1"/>
              <a:t>1.</a:t>
            </a:r>
            <a:r>
              <a:rPr lang="zh-CN" altLang="en-US" sz="6600" b="1"/>
              <a:t>理科知识</a:t>
            </a:r>
            <a:br>
              <a:rPr lang="zh-CN" altLang="en-US" sz="6600" b="1"/>
            </a:br>
            <a:r>
              <a:rPr lang="en-US" altLang="zh-CN" sz="6600" b="1"/>
              <a:t>2.</a:t>
            </a:r>
            <a:r>
              <a:rPr lang="zh-CN" altLang="en-US" sz="6600" b="1"/>
              <a:t>时政知识</a:t>
            </a:r>
            <a:br>
              <a:rPr lang="zh-CN" altLang="en-US" sz="6600" b="1"/>
            </a:br>
            <a:r>
              <a:rPr lang="en-US" altLang="zh-CN" sz="6600" b="1"/>
              <a:t>3.</a:t>
            </a:r>
            <a:r>
              <a:rPr lang="zh-CN" altLang="en-US" sz="6600" b="1"/>
              <a:t>时政热点与作文</a:t>
            </a:r>
            <a:endParaRPr lang="zh-CN" altLang="en-US" sz="6600" b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86055" y="258445"/>
            <a:ext cx="12564745" cy="63461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44295" y="-22225"/>
            <a:ext cx="9504045" cy="69024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875" y="70485"/>
            <a:ext cx="12739370" cy="67170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1176000" cy="5525135"/>
          </a:xfrm>
        </p:spPr>
        <p:txBody>
          <a:bodyPr/>
          <a:p>
            <a:r>
              <a:rPr lang="zh-CN" altLang="en-US" sz="16600"/>
              <a:t>时政知识</a:t>
            </a:r>
            <a:endParaRPr lang="zh-CN" altLang="en-US" sz="1660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2095" y="14605"/>
            <a:ext cx="9467215" cy="6939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02690" y="-83185"/>
            <a:ext cx="10108565" cy="69640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56665" y="-67310"/>
            <a:ext cx="9678670" cy="69926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7645" y="-37465"/>
            <a:ext cx="9057640" cy="69919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11275" y="47625"/>
            <a:ext cx="9631045" cy="67894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6785" y="81280"/>
            <a:ext cx="7422515" cy="6772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/>
              <a:t>空白演示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ea"/>
              </a:rPr>
              <a:t>Speaker name and title here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ea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245" y="-130175"/>
            <a:ext cx="9116695" cy="71189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58215" y="-100965"/>
            <a:ext cx="10275570" cy="70599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97965" y="13970"/>
            <a:ext cx="8914765" cy="68072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-133350"/>
            <a:ext cx="11510010" cy="68630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17600" y="-173355"/>
            <a:ext cx="9956800" cy="72047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09980" y="54610"/>
            <a:ext cx="9603105" cy="67227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1970" y="-71120"/>
            <a:ext cx="8078470" cy="6924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24660" y="70485"/>
            <a:ext cx="9583420" cy="68110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68325" y="-63500"/>
            <a:ext cx="11055350" cy="6985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-20955"/>
            <a:ext cx="11331575" cy="69005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10590" y="60960"/>
            <a:ext cx="10371455" cy="67354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15060" y="-173355"/>
            <a:ext cx="9370695" cy="70885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67510" y="25400"/>
            <a:ext cx="8475980" cy="68072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73605" y="-53975"/>
            <a:ext cx="7463155" cy="5960745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180" y="5906770"/>
            <a:ext cx="8423275" cy="9334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65705" y="81280"/>
            <a:ext cx="7052310" cy="64681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5260" y="44450"/>
            <a:ext cx="11461115" cy="67691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5365" y="50800"/>
            <a:ext cx="7033260" cy="67557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9080" y="146050"/>
            <a:ext cx="11292840" cy="59880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4155" y="19685"/>
            <a:ext cx="6587490" cy="6440170"/>
          </a:xfrm>
          <a:prstGeom prst="rect">
            <a:avLst/>
          </a:prstGeom>
        </p:spPr>
      </p:pic>
      <p:pic>
        <p:nvPicPr>
          <p:cNvPr id="5" name="图片 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285" y="581660"/>
            <a:ext cx="6090285" cy="14312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15440" y="135255"/>
            <a:ext cx="9510395" cy="66306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13560" y="14605"/>
            <a:ext cx="8564880" cy="68281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08555" y="-20320"/>
            <a:ext cx="7698105" cy="69932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780" y="1783080"/>
            <a:ext cx="12823825" cy="3292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04060" y="81915"/>
            <a:ext cx="8316595" cy="6705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1930" y="60960"/>
            <a:ext cx="9248775" cy="67360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63445" y="33655"/>
            <a:ext cx="8136255" cy="67900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72640" y="64770"/>
            <a:ext cx="8382635" cy="66370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46605" y="-53975"/>
            <a:ext cx="8237220" cy="6924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6140" y="3175"/>
            <a:ext cx="10460355" cy="68522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89075" y="7620"/>
            <a:ext cx="9214485" cy="6843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1820" y="635"/>
            <a:ext cx="9301480" cy="6856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885" y="258445"/>
            <a:ext cx="12593320" cy="61429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77620" y="-33020"/>
            <a:ext cx="8903335" cy="6924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WPS 演示</Application>
  <PresentationFormat>宽屏</PresentationFormat>
  <Paragraphs>8</Paragraphs>
  <Slides>44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等线</vt:lpstr>
      <vt:lpstr>Office 主题​​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芥子园</cp:lastModifiedBy>
  <cp:revision>408</cp:revision>
  <dcterms:created xsi:type="dcterms:W3CDTF">2017-08-03T09:01:00Z</dcterms:created>
  <dcterms:modified xsi:type="dcterms:W3CDTF">2019-02-12T12:43:10Z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