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6" r:id="rId3"/>
  </p:sldMasterIdLst>
  <p:notesMasterIdLst>
    <p:notesMasterId r:id="rId5"/>
  </p:notesMasterIdLst>
  <p:sldIdLst>
    <p:sldId id="263" r:id="rId4"/>
    <p:sldId id="403" r:id="rId6"/>
    <p:sldId id="404" r:id="rId7"/>
    <p:sldId id="398" r:id="rId8"/>
    <p:sldId id="365" r:id="rId9"/>
    <p:sldId id="432" r:id="rId10"/>
    <p:sldId id="433" r:id="rId11"/>
    <p:sldId id="434" r:id="rId12"/>
    <p:sldId id="435" r:id="rId13"/>
    <p:sldId id="436" r:id="rId14"/>
    <p:sldId id="437" r:id="rId15"/>
    <p:sldId id="438" r:id="rId16"/>
    <p:sldId id="467" r:id="rId17"/>
    <p:sldId id="439" r:id="rId18"/>
    <p:sldId id="443" r:id="rId19"/>
    <p:sldId id="446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2453"/>
    <a:srgbClr val="D8B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9" autoAdjust="0"/>
    <p:restoredTop sz="96318" autoAdjust="0"/>
  </p:normalViewPr>
  <p:slideViewPr>
    <p:cSldViewPr snapToGrid="0" showGuides="1">
      <p:cViewPr varScale="1">
        <p:scale>
          <a:sx n="57" d="100"/>
          <a:sy n="57" d="100"/>
        </p:scale>
        <p:origin x="-90" y="-1500"/>
      </p:cViewPr>
      <p:guideLst>
        <p:guide orient="horz" pos="222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30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83A0F-FF64-450F-96D8-D1435DB9C2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D9DCB-1257-4CEF-A969-7E5710C160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6D9DCB-1257-4CEF-A969-7E5710C160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257732" y="928467"/>
            <a:ext cx="2883877" cy="51487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745498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1233265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0" y="3397348"/>
            <a:ext cx="3024554" cy="3460652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3024554" y="0"/>
            <a:ext cx="3024554" cy="3397348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6049108" y="3397348"/>
            <a:ext cx="3118338" cy="3460652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9167446" y="0"/>
            <a:ext cx="3024554" cy="3397348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735623" y="2002008"/>
            <a:ext cx="5257800" cy="3352800"/>
          </a:xfrm>
          <a:custGeom>
            <a:avLst/>
            <a:gdLst>
              <a:gd name="connsiteX0" fmla="*/ 0 w 5257800"/>
              <a:gd name="connsiteY0" fmla="*/ 0 h 3352800"/>
              <a:gd name="connsiteX1" fmla="*/ 5257800 w 5257800"/>
              <a:gd name="connsiteY1" fmla="*/ 0 h 3352800"/>
              <a:gd name="connsiteX2" fmla="*/ 5257800 w 5257800"/>
              <a:gd name="connsiteY2" fmla="*/ 3352800 h 3352800"/>
              <a:gd name="connsiteX3" fmla="*/ 0 w 52578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0" h="3352800">
                <a:moveTo>
                  <a:pt x="0" y="0"/>
                </a:moveTo>
                <a:lnTo>
                  <a:pt x="5257800" y="0"/>
                </a:lnTo>
                <a:lnTo>
                  <a:pt x="5257800" y="3352800"/>
                </a:lnTo>
                <a:lnTo>
                  <a:pt x="0" y="3352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6897984" y="1667136"/>
            <a:ext cx="3954866" cy="3441979"/>
          </a:xfrm>
          <a:custGeom>
            <a:avLst/>
            <a:gdLst>
              <a:gd name="connsiteX0" fmla="*/ 0 w 3954866"/>
              <a:gd name="connsiteY0" fmla="*/ 0 h 3441979"/>
              <a:gd name="connsiteX1" fmla="*/ 2038517 w 3954866"/>
              <a:gd name="connsiteY1" fmla="*/ 125028 h 3441979"/>
              <a:gd name="connsiteX2" fmla="*/ 3954866 w 3954866"/>
              <a:gd name="connsiteY2" fmla="*/ 3168706 h 3441979"/>
              <a:gd name="connsiteX3" fmla="*/ 1633961 w 3954866"/>
              <a:gd name="connsiteY3" fmla="*/ 3441979 h 344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866" h="3441979">
                <a:moveTo>
                  <a:pt x="0" y="0"/>
                </a:moveTo>
                <a:lnTo>
                  <a:pt x="2038517" y="125028"/>
                </a:lnTo>
                <a:lnTo>
                  <a:pt x="3954866" y="3168706"/>
                </a:lnTo>
                <a:lnTo>
                  <a:pt x="1633961" y="34419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92727" y="1836007"/>
            <a:ext cx="4430158" cy="3035938"/>
          </a:xfrm>
          <a:custGeom>
            <a:avLst/>
            <a:gdLst>
              <a:gd name="connsiteX0" fmla="*/ 0 w 4430158"/>
              <a:gd name="connsiteY0" fmla="*/ 0 h 3035938"/>
              <a:gd name="connsiteX1" fmla="*/ 4430158 w 4430158"/>
              <a:gd name="connsiteY1" fmla="*/ 0 h 3035938"/>
              <a:gd name="connsiteX2" fmla="*/ 4430158 w 4430158"/>
              <a:gd name="connsiteY2" fmla="*/ 3035938 h 3035938"/>
              <a:gd name="connsiteX3" fmla="*/ 0 w 4430158"/>
              <a:gd name="connsiteY3" fmla="*/ 3035938 h 303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0158" h="3035938">
                <a:moveTo>
                  <a:pt x="0" y="0"/>
                </a:moveTo>
                <a:lnTo>
                  <a:pt x="4430158" y="0"/>
                </a:lnTo>
                <a:lnTo>
                  <a:pt x="4430158" y="3035938"/>
                </a:lnTo>
                <a:lnTo>
                  <a:pt x="0" y="3035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635305" y="2331418"/>
            <a:ext cx="2924838" cy="1826047"/>
          </a:xfrm>
          <a:custGeom>
            <a:avLst/>
            <a:gdLst>
              <a:gd name="connsiteX0" fmla="*/ 0 w 2924838"/>
              <a:gd name="connsiteY0" fmla="*/ 0 h 1826047"/>
              <a:gd name="connsiteX1" fmla="*/ 2924838 w 2924838"/>
              <a:gd name="connsiteY1" fmla="*/ 0 h 1826047"/>
              <a:gd name="connsiteX2" fmla="*/ 2924838 w 2924838"/>
              <a:gd name="connsiteY2" fmla="*/ 1826047 h 1826047"/>
              <a:gd name="connsiteX3" fmla="*/ 0 w 2924838"/>
              <a:gd name="connsiteY3" fmla="*/ 1826047 h 182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838" h="1826047">
                <a:moveTo>
                  <a:pt x="0" y="0"/>
                </a:moveTo>
                <a:lnTo>
                  <a:pt x="2924838" y="0"/>
                </a:lnTo>
                <a:lnTo>
                  <a:pt x="2924838" y="1826047"/>
                </a:lnTo>
                <a:lnTo>
                  <a:pt x="0" y="18260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2732339" y="2492187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519216" y="2492188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125353" cy="6878782"/>
          </a:xfrm>
          <a:custGeom>
            <a:avLst/>
            <a:gdLst>
              <a:gd name="connsiteX0" fmla="*/ 0 w 2125353"/>
              <a:gd name="connsiteY0" fmla="*/ 4216264 h 6878782"/>
              <a:gd name="connsiteX1" fmla="*/ 2125352 w 2125353"/>
              <a:gd name="connsiteY1" fmla="*/ 4216264 h 6878782"/>
              <a:gd name="connsiteX2" fmla="*/ 2125352 w 2125353"/>
              <a:gd name="connsiteY2" fmla="*/ 6878782 h 6878782"/>
              <a:gd name="connsiteX3" fmla="*/ 0 w 2125353"/>
              <a:gd name="connsiteY3" fmla="*/ 6878782 h 6878782"/>
              <a:gd name="connsiteX4" fmla="*/ 1 w 2125353"/>
              <a:gd name="connsiteY4" fmla="*/ 0 h 6878782"/>
              <a:gd name="connsiteX5" fmla="*/ 2125353 w 2125353"/>
              <a:gd name="connsiteY5" fmla="*/ 0 h 6878782"/>
              <a:gd name="connsiteX6" fmla="*/ 2125353 w 2125353"/>
              <a:gd name="connsiteY6" fmla="*/ 4112710 h 6878782"/>
              <a:gd name="connsiteX7" fmla="*/ 1 w 2125353"/>
              <a:gd name="connsiteY7" fmla="*/ 411271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3" h="6878782">
                <a:moveTo>
                  <a:pt x="0" y="4216264"/>
                </a:moveTo>
                <a:lnTo>
                  <a:pt x="2125352" y="4216264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1" y="0"/>
                </a:moveTo>
                <a:lnTo>
                  <a:pt x="2125353" y="0"/>
                </a:lnTo>
                <a:lnTo>
                  <a:pt x="2125353" y="4112710"/>
                </a:lnTo>
                <a:lnTo>
                  <a:pt x="1" y="4112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227778" y="0"/>
            <a:ext cx="2125354" cy="6878782"/>
          </a:xfrm>
          <a:custGeom>
            <a:avLst/>
            <a:gdLst>
              <a:gd name="connsiteX0" fmla="*/ 0 w 2125354"/>
              <a:gd name="connsiteY0" fmla="*/ 2700108 h 6878782"/>
              <a:gd name="connsiteX1" fmla="*/ 2125352 w 2125354"/>
              <a:gd name="connsiteY1" fmla="*/ 2700108 h 6878782"/>
              <a:gd name="connsiteX2" fmla="*/ 2125352 w 2125354"/>
              <a:gd name="connsiteY2" fmla="*/ 6878782 h 6878782"/>
              <a:gd name="connsiteX3" fmla="*/ 0 w 2125354"/>
              <a:gd name="connsiteY3" fmla="*/ 6878782 h 6878782"/>
              <a:gd name="connsiteX4" fmla="*/ 2 w 2125354"/>
              <a:gd name="connsiteY4" fmla="*/ 0 h 6878782"/>
              <a:gd name="connsiteX5" fmla="*/ 2125354 w 2125354"/>
              <a:gd name="connsiteY5" fmla="*/ 0 h 6878782"/>
              <a:gd name="connsiteX6" fmla="*/ 2125354 w 2125354"/>
              <a:gd name="connsiteY6" fmla="*/ 2620488 h 6878782"/>
              <a:gd name="connsiteX7" fmla="*/ 2 w 2125354"/>
              <a:gd name="connsiteY7" fmla="*/ 2620488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4" h="6878782">
                <a:moveTo>
                  <a:pt x="0" y="2700108"/>
                </a:moveTo>
                <a:lnTo>
                  <a:pt x="2125352" y="2700108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2" y="0"/>
                </a:moveTo>
                <a:lnTo>
                  <a:pt x="2125354" y="0"/>
                </a:lnTo>
                <a:lnTo>
                  <a:pt x="2125354" y="2620488"/>
                </a:lnTo>
                <a:lnTo>
                  <a:pt x="2" y="2620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4455556" y="1"/>
            <a:ext cx="2125353" cy="6878782"/>
          </a:xfrm>
          <a:custGeom>
            <a:avLst/>
            <a:gdLst>
              <a:gd name="connsiteX0" fmla="*/ 0 w 2125353"/>
              <a:gd name="connsiteY0" fmla="*/ 4216264 h 6878782"/>
              <a:gd name="connsiteX1" fmla="*/ 2125352 w 2125353"/>
              <a:gd name="connsiteY1" fmla="*/ 4216264 h 6878782"/>
              <a:gd name="connsiteX2" fmla="*/ 2125352 w 2125353"/>
              <a:gd name="connsiteY2" fmla="*/ 6878782 h 6878782"/>
              <a:gd name="connsiteX3" fmla="*/ 0 w 2125353"/>
              <a:gd name="connsiteY3" fmla="*/ 6878782 h 6878782"/>
              <a:gd name="connsiteX4" fmla="*/ 1 w 2125353"/>
              <a:gd name="connsiteY4" fmla="*/ 0 h 6878782"/>
              <a:gd name="connsiteX5" fmla="*/ 2125353 w 2125353"/>
              <a:gd name="connsiteY5" fmla="*/ 0 h 6878782"/>
              <a:gd name="connsiteX6" fmla="*/ 2125353 w 2125353"/>
              <a:gd name="connsiteY6" fmla="*/ 4112710 h 6878782"/>
              <a:gd name="connsiteX7" fmla="*/ 1 w 2125353"/>
              <a:gd name="connsiteY7" fmla="*/ 411271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3" h="6878782">
                <a:moveTo>
                  <a:pt x="0" y="4216264"/>
                </a:moveTo>
                <a:lnTo>
                  <a:pt x="2125352" y="4216264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1" y="0"/>
                </a:moveTo>
                <a:lnTo>
                  <a:pt x="2125353" y="0"/>
                </a:lnTo>
                <a:lnTo>
                  <a:pt x="2125353" y="4112710"/>
                </a:lnTo>
                <a:lnTo>
                  <a:pt x="1" y="4112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48915" y="1006910"/>
            <a:ext cx="4909726" cy="4872314"/>
          </a:xfrm>
          <a:custGeom>
            <a:avLst/>
            <a:gdLst>
              <a:gd name="connsiteX0" fmla="*/ 2391376 w 4909726"/>
              <a:gd name="connsiteY0" fmla="*/ 2678369 h 4872314"/>
              <a:gd name="connsiteX1" fmla="*/ 2608668 w 4909726"/>
              <a:gd name="connsiteY1" fmla="*/ 2768376 h 4872314"/>
              <a:gd name="connsiteX2" fmla="*/ 2608668 w 4909726"/>
              <a:gd name="connsiteY2" fmla="*/ 3202962 h 4872314"/>
              <a:gd name="connsiteX3" fmla="*/ 1029321 w 4909726"/>
              <a:gd name="connsiteY3" fmla="*/ 4782308 h 4872314"/>
              <a:gd name="connsiteX4" fmla="*/ 594734 w 4909726"/>
              <a:gd name="connsiteY4" fmla="*/ 4782308 h 4872314"/>
              <a:gd name="connsiteX5" fmla="*/ 594735 w 4909726"/>
              <a:gd name="connsiteY5" fmla="*/ 4782308 h 4872314"/>
              <a:gd name="connsiteX6" fmla="*/ 594736 w 4909726"/>
              <a:gd name="connsiteY6" fmla="*/ 4347723 h 4872314"/>
              <a:gd name="connsiteX7" fmla="*/ 2174083 w 4909726"/>
              <a:gd name="connsiteY7" fmla="*/ 2768376 h 4872314"/>
              <a:gd name="connsiteX8" fmla="*/ 2391376 w 4909726"/>
              <a:gd name="connsiteY8" fmla="*/ 2678369 h 4872314"/>
              <a:gd name="connsiteX9" fmla="*/ 3585596 w 4909726"/>
              <a:gd name="connsiteY9" fmla="*/ 2448519 h 4872314"/>
              <a:gd name="connsiteX10" fmla="*/ 3802888 w 4909726"/>
              <a:gd name="connsiteY10" fmla="*/ 2538525 h 4872314"/>
              <a:gd name="connsiteX11" fmla="*/ 3802888 w 4909726"/>
              <a:gd name="connsiteY11" fmla="*/ 2973111 h 4872314"/>
              <a:gd name="connsiteX12" fmla="*/ 2223541 w 4909726"/>
              <a:gd name="connsiteY12" fmla="*/ 4552458 h 4872314"/>
              <a:gd name="connsiteX13" fmla="*/ 1788955 w 4909726"/>
              <a:gd name="connsiteY13" fmla="*/ 4552457 h 4872314"/>
              <a:gd name="connsiteX14" fmla="*/ 1788956 w 4909726"/>
              <a:gd name="connsiteY14" fmla="*/ 4552457 h 4872314"/>
              <a:gd name="connsiteX15" fmla="*/ 1788956 w 4909726"/>
              <a:gd name="connsiteY15" fmla="*/ 4117871 h 4872314"/>
              <a:gd name="connsiteX16" fmla="*/ 3368303 w 4909726"/>
              <a:gd name="connsiteY16" fmla="*/ 2538524 h 4872314"/>
              <a:gd name="connsiteX17" fmla="*/ 3585596 w 4909726"/>
              <a:gd name="connsiteY17" fmla="*/ 2448519 h 4872314"/>
              <a:gd name="connsiteX18" fmla="*/ 4602427 w 4909726"/>
              <a:gd name="connsiteY18" fmla="*/ 2397915 h 4872314"/>
              <a:gd name="connsiteX19" fmla="*/ 4819720 w 4909726"/>
              <a:gd name="connsiteY19" fmla="*/ 2487921 h 4872314"/>
              <a:gd name="connsiteX20" fmla="*/ 4819720 w 4909726"/>
              <a:gd name="connsiteY20" fmla="*/ 2922507 h 4872314"/>
              <a:gd name="connsiteX21" fmla="*/ 3240372 w 4909726"/>
              <a:gd name="connsiteY21" fmla="*/ 4501854 h 4872314"/>
              <a:gd name="connsiteX22" fmla="*/ 2805786 w 4909726"/>
              <a:gd name="connsiteY22" fmla="*/ 4501854 h 4872314"/>
              <a:gd name="connsiteX23" fmla="*/ 2805787 w 4909726"/>
              <a:gd name="connsiteY23" fmla="*/ 4501854 h 4872314"/>
              <a:gd name="connsiteX24" fmla="*/ 2805787 w 4909726"/>
              <a:gd name="connsiteY24" fmla="*/ 4067267 h 4872314"/>
              <a:gd name="connsiteX25" fmla="*/ 4385133 w 4909726"/>
              <a:gd name="connsiteY25" fmla="*/ 2487921 h 4872314"/>
              <a:gd name="connsiteX26" fmla="*/ 4602427 w 4909726"/>
              <a:gd name="connsiteY26" fmla="*/ 2397915 h 4872314"/>
              <a:gd name="connsiteX27" fmla="*/ 4266325 w 4909726"/>
              <a:gd name="connsiteY27" fmla="*/ 1775879 h 4872314"/>
              <a:gd name="connsiteX28" fmla="*/ 4483618 w 4909726"/>
              <a:gd name="connsiteY28" fmla="*/ 1865884 h 4872314"/>
              <a:gd name="connsiteX29" fmla="*/ 4483617 w 4909726"/>
              <a:gd name="connsiteY29" fmla="*/ 2300472 h 4872314"/>
              <a:gd name="connsiteX30" fmla="*/ 4287628 w 4909726"/>
              <a:gd name="connsiteY30" fmla="*/ 2496460 h 4872314"/>
              <a:gd name="connsiteX31" fmla="*/ 3853042 w 4909726"/>
              <a:gd name="connsiteY31" fmla="*/ 2496460 h 4872314"/>
              <a:gd name="connsiteX32" fmla="*/ 3853043 w 4909726"/>
              <a:gd name="connsiteY32" fmla="*/ 2496460 h 4872314"/>
              <a:gd name="connsiteX33" fmla="*/ 3853043 w 4909726"/>
              <a:gd name="connsiteY33" fmla="*/ 2061873 h 4872314"/>
              <a:gd name="connsiteX34" fmla="*/ 4049031 w 4909726"/>
              <a:gd name="connsiteY34" fmla="*/ 1865884 h 4872314"/>
              <a:gd name="connsiteX35" fmla="*/ 4266325 w 4909726"/>
              <a:gd name="connsiteY35" fmla="*/ 1775879 h 4872314"/>
              <a:gd name="connsiteX36" fmla="*/ 2743584 w 4909726"/>
              <a:gd name="connsiteY36" fmla="*/ 1346680 h 4872314"/>
              <a:gd name="connsiteX37" fmla="*/ 2960877 w 4909726"/>
              <a:gd name="connsiteY37" fmla="*/ 1436685 h 4872314"/>
              <a:gd name="connsiteX38" fmla="*/ 2960877 w 4909726"/>
              <a:gd name="connsiteY38" fmla="*/ 1871272 h 4872314"/>
              <a:gd name="connsiteX39" fmla="*/ 1381529 w 4909726"/>
              <a:gd name="connsiteY39" fmla="*/ 3450618 h 4872314"/>
              <a:gd name="connsiteX40" fmla="*/ 946942 w 4909726"/>
              <a:gd name="connsiteY40" fmla="*/ 3450618 h 4872314"/>
              <a:gd name="connsiteX41" fmla="*/ 946944 w 4909726"/>
              <a:gd name="connsiteY41" fmla="*/ 3450618 h 4872314"/>
              <a:gd name="connsiteX42" fmla="*/ 946944 w 4909726"/>
              <a:gd name="connsiteY42" fmla="*/ 3016032 h 4872314"/>
              <a:gd name="connsiteX43" fmla="*/ 2526290 w 4909726"/>
              <a:gd name="connsiteY43" fmla="*/ 1436685 h 4872314"/>
              <a:gd name="connsiteX44" fmla="*/ 2743584 w 4909726"/>
              <a:gd name="connsiteY44" fmla="*/ 1346680 h 4872314"/>
              <a:gd name="connsiteX45" fmla="*/ 1886646 w 4909726"/>
              <a:gd name="connsiteY45" fmla="*/ 1224259 h 4872314"/>
              <a:gd name="connsiteX46" fmla="*/ 2103938 w 4909726"/>
              <a:gd name="connsiteY46" fmla="*/ 1314265 h 4872314"/>
              <a:gd name="connsiteX47" fmla="*/ 2103938 w 4909726"/>
              <a:gd name="connsiteY47" fmla="*/ 1748852 h 4872314"/>
              <a:gd name="connsiteX48" fmla="*/ 524590 w 4909726"/>
              <a:gd name="connsiteY48" fmla="*/ 3328198 h 4872314"/>
              <a:gd name="connsiteX49" fmla="*/ 90004 w 4909726"/>
              <a:gd name="connsiteY49" fmla="*/ 3328198 h 4872314"/>
              <a:gd name="connsiteX50" fmla="*/ 90005 w 4909726"/>
              <a:gd name="connsiteY50" fmla="*/ 3328198 h 4872314"/>
              <a:gd name="connsiteX51" fmla="*/ 90005 w 4909726"/>
              <a:gd name="connsiteY51" fmla="*/ 2893612 h 4872314"/>
              <a:gd name="connsiteX52" fmla="*/ 1669353 w 4909726"/>
              <a:gd name="connsiteY52" fmla="*/ 1314266 h 4872314"/>
              <a:gd name="connsiteX53" fmla="*/ 1886646 w 4909726"/>
              <a:gd name="connsiteY53" fmla="*/ 1224259 h 4872314"/>
              <a:gd name="connsiteX54" fmla="*/ 4442598 w 4909726"/>
              <a:gd name="connsiteY54" fmla="*/ 620877 h 4872314"/>
              <a:gd name="connsiteX55" fmla="*/ 4659890 w 4909726"/>
              <a:gd name="connsiteY55" fmla="*/ 710883 h 4872314"/>
              <a:gd name="connsiteX56" fmla="*/ 4659890 w 4909726"/>
              <a:gd name="connsiteY56" fmla="*/ 1145469 h 4872314"/>
              <a:gd name="connsiteX57" fmla="*/ 3080543 w 4909726"/>
              <a:gd name="connsiteY57" fmla="*/ 2724816 h 4872314"/>
              <a:gd name="connsiteX58" fmla="*/ 2645956 w 4909726"/>
              <a:gd name="connsiteY58" fmla="*/ 2724816 h 4872314"/>
              <a:gd name="connsiteX59" fmla="*/ 2645958 w 4909726"/>
              <a:gd name="connsiteY59" fmla="*/ 2724816 h 4872314"/>
              <a:gd name="connsiteX60" fmla="*/ 2645958 w 4909726"/>
              <a:gd name="connsiteY60" fmla="*/ 2290229 h 4872314"/>
              <a:gd name="connsiteX61" fmla="*/ 4225304 w 4909726"/>
              <a:gd name="connsiteY61" fmla="*/ 710883 h 4872314"/>
              <a:gd name="connsiteX62" fmla="*/ 4442598 w 4909726"/>
              <a:gd name="connsiteY62" fmla="*/ 620877 h 4872314"/>
              <a:gd name="connsiteX63" fmla="*/ 2912863 w 4909726"/>
              <a:gd name="connsiteY63" fmla="*/ 200110 h 4872314"/>
              <a:gd name="connsiteX64" fmla="*/ 3130155 w 4909726"/>
              <a:gd name="connsiteY64" fmla="*/ 290116 h 4872314"/>
              <a:gd name="connsiteX65" fmla="*/ 3130155 w 4909726"/>
              <a:gd name="connsiteY65" fmla="*/ 724702 h 4872314"/>
              <a:gd name="connsiteX66" fmla="*/ 2590798 w 4909726"/>
              <a:gd name="connsiteY66" fmla="*/ 1264059 h 4872314"/>
              <a:gd name="connsiteX67" fmla="*/ 2156212 w 4909726"/>
              <a:gd name="connsiteY67" fmla="*/ 1264058 h 4872314"/>
              <a:gd name="connsiteX68" fmla="*/ 2156213 w 4909726"/>
              <a:gd name="connsiteY68" fmla="*/ 1264059 h 4872314"/>
              <a:gd name="connsiteX69" fmla="*/ 2156213 w 4909726"/>
              <a:gd name="connsiteY69" fmla="*/ 829472 h 4872314"/>
              <a:gd name="connsiteX70" fmla="*/ 2695570 w 4909726"/>
              <a:gd name="connsiteY70" fmla="*/ 290115 h 4872314"/>
              <a:gd name="connsiteX71" fmla="*/ 2912863 w 4909726"/>
              <a:gd name="connsiteY71" fmla="*/ 200110 h 4872314"/>
              <a:gd name="connsiteX72" fmla="*/ 4067441 w 4909726"/>
              <a:gd name="connsiteY72" fmla="*/ 21898 h 4872314"/>
              <a:gd name="connsiteX73" fmla="*/ 4284734 w 4909726"/>
              <a:gd name="connsiteY73" fmla="*/ 111903 h 4872314"/>
              <a:gd name="connsiteX74" fmla="*/ 4284734 w 4909726"/>
              <a:gd name="connsiteY74" fmla="*/ 546490 h 4872314"/>
              <a:gd name="connsiteX75" fmla="*/ 3451331 w 4909726"/>
              <a:gd name="connsiteY75" fmla="*/ 1379890 h 4872314"/>
              <a:gd name="connsiteX76" fmla="*/ 3016746 w 4909726"/>
              <a:gd name="connsiteY76" fmla="*/ 1379890 h 4872314"/>
              <a:gd name="connsiteX77" fmla="*/ 3016747 w 4909726"/>
              <a:gd name="connsiteY77" fmla="*/ 945303 h 4872314"/>
              <a:gd name="connsiteX78" fmla="*/ 3850148 w 4909726"/>
              <a:gd name="connsiteY78" fmla="*/ 111903 h 4872314"/>
              <a:gd name="connsiteX79" fmla="*/ 4067441 w 4909726"/>
              <a:gd name="connsiteY79" fmla="*/ 21898 h 4872314"/>
              <a:gd name="connsiteX80" fmla="*/ 2123990 w 4909726"/>
              <a:gd name="connsiteY80" fmla="*/ 0 h 4872314"/>
              <a:gd name="connsiteX81" fmla="*/ 2341284 w 4909726"/>
              <a:gd name="connsiteY81" fmla="*/ 90007 h 4872314"/>
              <a:gd name="connsiteX82" fmla="*/ 2341284 w 4909726"/>
              <a:gd name="connsiteY82" fmla="*/ 524593 h 4872314"/>
              <a:gd name="connsiteX83" fmla="*/ 761936 w 4909726"/>
              <a:gd name="connsiteY83" fmla="*/ 2103940 h 4872314"/>
              <a:gd name="connsiteX84" fmla="*/ 327349 w 4909726"/>
              <a:gd name="connsiteY84" fmla="*/ 2103940 h 4872314"/>
              <a:gd name="connsiteX85" fmla="*/ 327351 w 4909726"/>
              <a:gd name="connsiteY85" fmla="*/ 2103940 h 4872314"/>
              <a:gd name="connsiteX86" fmla="*/ 327351 w 4909726"/>
              <a:gd name="connsiteY86" fmla="*/ 1669353 h 4872314"/>
              <a:gd name="connsiteX87" fmla="*/ 1906698 w 4909726"/>
              <a:gd name="connsiteY87" fmla="*/ 90007 h 4872314"/>
              <a:gd name="connsiteX88" fmla="*/ 2123990 w 4909726"/>
              <a:gd name="connsiteY88" fmla="*/ 0 h 487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9726" h="4872314">
                <a:moveTo>
                  <a:pt x="2391376" y="2678369"/>
                </a:moveTo>
                <a:cubicBezTo>
                  <a:pt x="2470021" y="2678370"/>
                  <a:pt x="2548665" y="2708372"/>
                  <a:pt x="2608668" y="2768376"/>
                </a:cubicBezTo>
                <a:cubicBezTo>
                  <a:pt x="2728676" y="2888384"/>
                  <a:pt x="2728676" y="3082954"/>
                  <a:pt x="2608668" y="3202962"/>
                </a:cubicBezTo>
                <a:cubicBezTo>
                  <a:pt x="2082220" y="3729411"/>
                  <a:pt x="1555770" y="4255860"/>
                  <a:pt x="1029321" y="4782308"/>
                </a:cubicBezTo>
                <a:cubicBezTo>
                  <a:pt x="909313" y="4902317"/>
                  <a:pt x="714743" y="4902317"/>
                  <a:pt x="594734" y="4782308"/>
                </a:cubicBezTo>
                <a:lnTo>
                  <a:pt x="594735" y="4782308"/>
                </a:lnTo>
                <a:cubicBezTo>
                  <a:pt x="474727" y="4662300"/>
                  <a:pt x="474728" y="4467731"/>
                  <a:pt x="594736" y="4347723"/>
                </a:cubicBezTo>
                <a:lnTo>
                  <a:pt x="2174083" y="2768376"/>
                </a:lnTo>
                <a:cubicBezTo>
                  <a:pt x="2234087" y="2708372"/>
                  <a:pt x="2312731" y="2678369"/>
                  <a:pt x="2391376" y="2678369"/>
                </a:cubicBezTo>
                <a:close/>
                <a:moveTo>
                  <a:pt x="3585596" y="2448519"/>
                </a:moveTo>
                <a:cubicBezTo>
                  <a:pt x="3664240" y="2448519"/>
                  <a:pt x="3742885" y="2478521"/>
                  <a:pt x="3802888" y="2538525"/>
                </a:cubicBezTo>
                <a:cubicBezTo>
                  <a:pt x="3922896" y="2658533"/>
                  <a:pt x="3922896" y="2853103"/>
                  <a:pt x="3802888" y="2973111"/>
                </a:cubicBezTo>
                <a:cubicBezTo>
                  <a:pt x="3276439" y="3499560"/>
                  <a:pt x="2749989" y="4026009"/>
                  <a:pt x="2223541" y="4552458"/>
                </a:cubicBezTo>
                <a:cubicBezTo>
                  <a:pt x="2103532" y="4672466"/>
                  <a:pt x="1908962" y="4672466"/>
                  <a:pt x="1788955" y="4552457"/>
                </a:cubicBezTo>
                <a:lnTo>
                  <a:pt x="1788956" y="4552457"/>
                </a:lnTo>
                <a:cubicBezTo>
                  <a:pt x="1668948" y="4432449"/>
                  <a:pt x="1668948" y="4237879"/>
                  <a:pt x="1788956" y="4117871"/>
                </a:cubicBezTo>
                <a:lnTo>
                  <a:pt x="3368303" y="2538524"/>
                </a:lnTo>
                <a:cubicBezTo>
                  <a:pt x="3428306" y="2478520"/>
                  <a:pt x="3506951" y="2448519"/>
                  <a:pt x="3585596" y="2448519"/>
                </a:cubicBezTo>
                <a:close/>
                <a:moveTo>
                  <a:pt x="4602427" y="2397915"/>
                </a:moveTo>
                <a:cubicBezTo>
                  <a:pt x="4681070" y="2397914"/>
                  <a:pt x="4759715" y="2427916"/>
                  <a:pt x="4819720" y="2487921"/>
                </a:cubicBezTo>
                <a:cubicBezTo>
                  <a:pt x="4939728" y="2607929"/>
                  <a:pt x="4939728" y="2802499"/>
                  <a:pt x="4819720" y="2922507"/>
                </a:cubicBezTo>
                <a:cubicBezTo>
                  <a:pt x="4293271" y="3448956"/>
                  <a:pt x="3766821" y="3975405"/>
                  <a:pt x="3240372" y="4501854"/>
                </a:cubicBezTo>
                <a:cubicBezTo>
                  <a:pt x="3120364" y="4621862"/>
                  <a:pt x="2925794" y="4621862"/>
                  <a:pt x="2805786" y="4501854"/>
                </a:cubicBezTo>
                <a:lnTo>
                  <a:pt x="2805787" y="4501854"/>
                </a:lnTo>
                <a:cubicBezTo>
                  <a:pt x="2685779" y="4381846"/>
                  <a:pt x="2685779" y="4187275"/>
                  <a:pt x="2805787" y="4067267"/>
                </a:cubicBezTo>
                <a:lnTo>
                  <a:pt x="4385133" y="2487921"/>
                </a:lnTo>
                <a:cubicBezTo>
                  <a:pt x="4445138" y="2427916"/>
                  <a:pt x="4523781" y="2397914"/>
                  <a:pt x="4602427" y="2397915"/>
                </a:cubicBezTo>
                <a:close/>
                <a:moveTo>
                  <a:pt x="4266325" y="1775879"/>
                </a:moveTo>
                <a:cubicBezTo>
                  <a:pt x="4344969" y="1775879"/>
                  <a:pt x="4423614" y="1805881"/>
                  <a:pt x="4483618" y="1865884"/>
                </a:cubicBezTo>
                <a:cubicBezTo>
                  <a:pt x="4603626" y="1985892"/>
                  <a:pt x="4603625" y="2180464"/>
                  <a:pt x="4483617" y="2300472"/>
                </a:cubicBezTo>
                <a:cubicBezTo>
                  <a:pt x="4418289" y="2365801"/>
                  <a:pt x="4352958" y="2431131"/>
                  <a:pt x="4287628" y="2496460"/>
                </a:cubicBezTo>
                <a:cubicBezTo>
                  <a:pt x="4167620" y="2616468"/>
                  <a:pt x="3973050" y="2616468"/>
                  <a:pt x="3853042" y="2496460"/>
                </a:cubicBezTo>
                <a:lnTo>
                  <a:pt x="3853043" y="2496460"/>
                </a:lnTo>
                <a:cubicBezTo>
                  <a:pt x="3733035" y="2376452"/>
                  <a:pt x="3733035" y="2181881"/>
                  <a:pt x="3853043" y="2061873"/>
                </a:cubicBezTo>
                <a:lnTo>
                  <a:pt x="4049031" y="1865884"/>
                </a:lnTo>
                <a:cubicBezTo>
                  <a:pt x="4109035" y="1805881"/>
                  <a:pt x="4187680" y="1775879"/>
                  <a:pt x="4266325" y="1775879"/>
                </a:cubicBezTo>
                <a:close/>
                <a:moveTo>
                  <a:pt x="2743584" y="1346680"/>
                </a:moveTo>
                <a:cubicBezTo>
                  <a:pt x="2822229" y="1346679"/>
                  <a:pt x="2900872" y="1376681"/>
                  <a:pt x="2960877" y="1436685"/>
                </a:cubicBezTo>
                <a:cubicBezTo>
                  <a:pt x="3080885" y="1556693"/>
                  <a:pt x="3080885" y="1751264"/>
                  <a:pt x="2960877" y="1871272"/>
                </a:cubicBezTo>
                <a:cubicBezTo>
                  <a:pt x="2434428" y="2397721"/>
                  <a:pt x="1907978" y="2924170"/>
                  <a:pt x="1381529" y="3450618"/>
                </a:cubicBezTo>
                <a:cubicBezTo>
                  <a:pt x="1261521" y="3570626"/>
                  <a:pt x="1066951" y="3570626"/>
                  <a:pt x="946942" y="3450618"/>
                </a:cubicBezTo>
                <a:lnTo>
                  <a:pt x="946944" y="3450618"/>
                </a:lnTo>
                <a:cubicBezTo>
                  <a:pt x="826936" y="3330610"/>
                  <a:pt x="826936" y="3136040"/>
                  <a:pt x="946944" y="3016032"/>
                </a:cubicBezTo>
                <a:lnTo>
                  <a:pt x="2526290" y="1436685"/>
                </a:lnTo>
                <a:cubicBezTo>
                  <a:pt x="2586294" y="1376682"/>
                  <a:pt x="2664940" y="1346679"/>
                  <a:pt x="2743584" y="1346680"/>
                </a:cubicBezTo>
                <a:close/>
                <a:moveTo>
                  <a:pt x="1886646" y="1224259"/>
                </a:moveTo>
                <a:cubicBezTo>
                  <a:pt x="1965291" y="1224259"/>
                  <a:pt x="2043935" y="1254262"/>
                  <a:pt x="2103938" y="1314265"/>
                </a:cubicBezTo>
                <a:cubicBezTo>
                  <a:pt x="2223946" y="1434273"/>
                  <a:pt x="2223946" y="1628844"/>
                  <a:pt x="2103938" y="1748852"/>
                </a:cubicBezTo>
                <a:cubicBezTo>
                  <a:pt x="1577491" y="2275301"/>
                  <a:pt x="1051040" y="2801750"/>
                  <a:pt x="524590" y="3328198"/>
                </a:cubicBezTo>
                <a:cubicBezTo>
                  <a:pt x="404583" y="3448207"/>
                  <a:pt x="210013" y="3448207"/>
                  <a:pt x="90004" y="3328198"/>
                </a:cubicBezTo>
                <a:lnTo>
                  <a:pt x="90005" y="3328198"/>
                </a:lnTo>
                <a:cubicBezTo>
                  <a:pt x="-30003" y="3208190"/>
                  <a:pt x="-30002" y="3013621"/>
                  <a:pt x="90005" y="2893612"/>
                </a:cubicBezTo>
                <a:lnTo>
                  <a:pt x="1669353" y="1314266"/>
                </a:lnTo>
                <a:cubicBezTo>
                  <a:pt x="1729357" y="1254262"/>
                  <a:pt x="1808002" y="1224259"/>
                  <a:pt x="1886646" y="1224259"/>
                </a:cubicBezTo>
                <a:close/>
                <a:moveTo>
                  <a:pt x="4442598" y="620877"/>
                </a:moveTo>
                <a:cubicBezTo>
                  <a:pt x="4521243" y="620877"/>
                  <a:pt x="4599887" y="650879"/>
                  <a:pt x="4659890" y="710883"/>
                </a:cubicBezTo>
                <a:cubicBezTo>
                  <a:pt x="4779898" y="830891"/>
                  <a:pt x="4779898" y="1025461"/>
                  <a:pt x="4659890" y="1145469"/>
                </a:cubicBezTo>
                <a:cubicBezTo>
                  <a:pt x="4133442" y="1671918"/>
                  <a:pt x="3606991" y="2198367"/>
                  <a:pt x="3080543" y="2724816"/>
                </a:cubicBezTo>
                <a:cubicBezTo>
                  <a:pt x="2960535" y="2844824"/>
                  <a:pt x="2765964" y="2844824"/>
                  <a:pt x="2645956" y="2724816"/>
                </a:cubicBezTo>
                <a:lnTo>
                  <a:pt x="2645958" y="2724816"/>
                </a:lnTo>
                <a:cubicBezTo>
                  <a:pt x="2525950" y="2604808"/>
                  <a:pt x="2525950" y="2410237"/>
                  <a:pt x="2645958" y="2290229"/>
                </a:cubicBezTo>
                <a:lnTo>
                  <a:pt x="4225304" y="710883"/>
                </a:lnTo>
                <a:cubicBezTo>
                  <a:pt x="4285309" y="650879"/>
                  <a:pt x="4363953" y="620877"/>
                  <a:pt x="4442598" y="620877"/>
                </a:cubicBezTo>
                <a:close/>
                <a:moveTo>
                  <a:pt x="2912863" y="200110"/>
                </a:moveTo>
                <a:cubicBezTo>
                  <a:pt x="2991507" y="200109"/>
                  <a:pt x="3070151" y="230112"/>
                  <a:pt x="3130155" y="290116"/>
                </a:cubicBezTo>
                <a:cubicBezTo>
                  <a:pt x="3250163" y="410124"/>
                  <a:pt x="3250163" y="604694"/>
                  <a:pt x="3130155" y="724702"/>
                </a:cubicBezTo>
                <a:cubicBezTo>
                  <a:pt x="2950371" y="904487"/>
                  <a:pt x="2770584" y="1084272"/>
                  <a:pt x="2590798" y="1264059"/>
                </a:cubicBezTo>
                <a:cubicBezTo>
                  <a:pt x="2470790" y="1384067"/>
                  <a:pt x="2276220" y="1384066"/>
                  <a:pt x="2156212" y="1264058"/>
                </a:cubicBezTo>
                <a:lnTo>
                  <a:pt x="2156213" y="1264059"/>
                </a:lnTo>
                <a:cubicBezTo>
                  <a:pt x="2036205" y="1144051"/>
                  <a:pt x="2036205" y="949480"/>
                  <a:pt x="2156213" y="829472"/>
                </a:cubicBezTo>
                <a:lnTo>
                  <a:pt x="2695570" y="290115"/>
                </a:lnTo>
                <a:cubicBezTo>
                  <a:pt x="2755573" y="230112"/>
                  <a:pt x="2834217" y="200110"/>
                  <a:pt x="2912863" y="200110"/>
                </a:cubicBezTo>
                <a:close/>
                <a:moveTo>
                  <a:pt x="4067441" y="21898"/>
                </a:moveTo>
                <a:cubicBezTo>
                  <a:pt x="4146085" y="21898"/>
                  <a:pt x="4224730" y="51899"/>
                  <a:pt x="4284734" y="111903"/>
                </a:cubicBezTo>
                <a:cubicBezTo>
                  <a:pt x="4404742" y="231911"/>
                  <a:pt x="4404741" y="426482"/>
                  <a:pt x="4284734" y="546490"/>
                </a:cubicBezTo>
                <a:cubicBezTo>
                  <a:pt x="4006934" y="824290"/>
                  <a:pt x="3729133" y="1102089"/>
                  <a:pt x="3451331" y="1379890"/>
                </a:cubicBezTo>
                <a:cubicBezTo>
                  <a:pt x="3331324" y="1499897"/>
                  <a:pt x="3136754" y="1499898"/>
                  <a:pt x="3016746" y="1379890"/>
                </a:cubicBezTo>
                <a:cubicBezTo>
                  <a:pt x="2896738" y="1259882"/>
                  <a:pt x="2896739" y="1065311"/>
                  <a:pt x="3016747" y="945303"/>
                </a:cubicBezTo>
                <a:lnTo>
                  <a:pt x="3850148" y="111903"/>
                </a:lnTo>
                <a:cubicBezTo>
                  <a:pt x="3910151" y="51900"/>
                  <a:pt x="3988797" y="21898"/>
                  <a:pt x="4067441" y="21898"/>
                </a:cubicBezTo>
                <a:close/>
                <a:moveTo>
                  <a:pt x="2123990" y="0"/>
                </a:moveTo>
                <a:cubicBezTo>
                  <a:pt x="2202636" y="1"/>
                  <a:pt x="2281279" y="30002"/>
                  <a:pt x="2341284" y="90007"/>
                </a:cubicBezTo>
                <a:cubicBezTo>
                  <a:pt x="2461292" y="210015"/>
                  <a:pt x="2461292" y="404585"/>
                  <a:pt x="2341284" y="524593"/>
                </a:cubicBezTo>
                <a:cubicBezTo>
                  <a:pt x="1814835" y="1051042"/>
                  <a:pt x="1288385" y="1577491"/>
                  <a:pt x="761936" y="2103940"/>
                </a:cubicBezTo>
                <a:cubicBezTo>
                  <a:pt x="641928" y="2223948"/>
                  <a:pt x="447357" y="2223948"/>
                  <a:pt x="327349" y="2103940"/>
                </a:cubicBezTo>
                <a:lnTo>
                  <a:pt x="327351" y="2103940"/>
                </a:lnTo>
                <a:cubicBezTo>
                  <a:pt x="207343" y="1983932"/>
                  <a:pt x="207343" y="1789361"/>
                  <a:pt x="327351" y="1669353"/>
                </a:cubicBezTo>
                <a:lnTo>
                  <a:pt x="1906698" y="90007"/>
                </a:lnTo>
                <a:cubicBezTo>
                  <a:pt x="1966702" y="30002"/>
                  <a:pt x="2045347" y="1"/>
                  <a:pt x="21239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86656" y="0"/>
            <a:ext cx="2724630" cy="5162843"/>
          </a:xfrm>
          <a:custGeom>
            <a:avLst/>
            <a:gdLst>
              <a:gd name="connsiteX0" fmla="*/ 0 w 2527492"/>
              <a:gd name="connsiteY0" fmla="*/ 0 h 4148666"/>
              <a:gd name="connsiteX1" fmla="*/ 2527492 w 2527492"/>
              <a:gd name="connsiteY1" fmla="*/ 0 h 4148666"/>
              <a:gd name="connsiteX2" fmla="*/ 2527492 w 2527492"/>
              <a:gd name="connsiteY2" fmla="*/ 4148666 h 4148666"/>
              <a:gd name="connsiteX3" fmla="*/ 0 w 2527492"/>
              <a:gd name="connsiteY3" fmla="*/ 4148666 h 414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492" h="4148666">
                <a:moveTo>
                  <a:pt x="0" y="0"/>
                </a:moveTo>
                <a:lnTo>
                  <a:pt x="2527492" y="0"/>
                </a:lnTo>
                <a:lnTo>
                  <a:pt x="2527492" y="4148666"/>
                </a:lnTo>
                <a:lnTo>
                  <a:pt x="0" y="4148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25999" y="3024554"/>
            <a:ext cx="6403269" cy="3605986"/>
          </a:xfrm>
          <a:custGeom>
            <a:avLst/>
            <a:gdLst>
              <a:gd name="connsiteX0" fmla="*/ 0 w 4119613"/>
              <a:gd name="connsiteY0" fmla="*/ 0 h 3226158"/>
              <a:gd name="connsiteX1" fmla="*/ 4119613 w 4119613"/>
              <a:gd name="connsiteY1" fmla="*/ 0 h 3226158"/>
              <a:gd name="connsiteX2" fmla="*/ 4119613 w 4119613"/>
              <a:gd name="connsiteY2" fmla="*/ 3226158 h 3226158"/>
              <a:gd name="connsiteX3" fmla="*/ 0 w 4119613"/>
              <a:gd name="connsiteY3" fmla="*/ 3226158 h 322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9613" h="3226158">
                <a:moveTo>
                  <a:pt x="0" y="0"/>
                </a:moveTo>
                <a:lnTo>
                  <a:pt x="4119613" y="0"/>
                </a:lnTo>
                <a:lnTo>
                  <a:pt x="4119613" y="3226158"/>
                </a:lnTo>
                <a:lnTo>
                  <a:pt x="0" y="322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18288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17"/>
          <p:cNvSpPr>
            <a:spLocks noGrp="1"/>
          </p:cNvSpPr>
          <p:nvPr>
            <p:ph type="pic" sz="quarter" idx="33"/>
          </p:nvPr>
        </p:nvSpPr>
        <p:spPr>
          <a:xfrm>
            <a:off x="4105656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34"/>
          </p:nvPr>
        </p:nvSpPr>
        <p:spPr>
          <a:xfrm>
            <a:off x="8193024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56826" y="451637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177207" y="444476"/>
            <a:ext cx="3501889" cy="5864091"/>
          </a:xfrm>
          <a:custGeom>
            <a:avLst/>
            <a:gdLst>
              <a:gd name="connsiteX0" fmla="*/ 0 w 3501889"/>
              <a:gd name="connsiteY0" fmla="*/ 0 h 6380925"/>
              <a:gd name="connsiteX1" fmla="*/ 3501889 w 3501889"/>
              <a:gd name="connsiteY1" fmla="*/ 0 h 6380925"/>
              <a:gd name="connsiteX2" fmla="*/ 3501889 w 3501889"/>
              <a:gd name="connsiteY2" fmla="*/ 6380925 h 6380925"/>
              <a:gd name="connsiteX3" fmla="*/ 0 w 3501889"/>
              <a:gd name="connsiteY3" fmla="*/ 6380925 h 638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889" h="6380925">
                <a:moveTo>
                  <a:pt x="0" y="0"/>
                </a:moveTo>
                <a:lnTo>
                  <a:pt x="3501889" y="0"/>
                </a:lnTo>
                <a:lnTo>
                  <a:pt x="3501889" y="6380925"/>
                </a:lnTo>
                <a:lnTo>
                  <a:pt x="0" y="6380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256825" y="3532768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0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2493264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4986528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34"/>
          </p:nvPr>
        </p:nvSpPr>
        <p:spPr>
          <a:xfrm>
            <a:off x="0" y="2369657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5"/>
          <p:cNvSpPr>
            <a:spLocks noGrp="1"/>
          </p:cNvSpPr>
          <p:nvPr>
            <p:ph type="pic" sz="quarter" idx="35"/>
          </p:nvPr>
        </p:nvSpPr>
        <p:spPr>
          <a:xfrm>
            <a:off x="2493264" y="2369657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36"/>
          </p:nvPr>
        </p:nvSpPr>
        <p:spPr>
          <a:xfrm>
            <a:off x="0" y="0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9316" y="57677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89316" y="360572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87261" y="576775"/>
            <a:ext cx="3137096" cy="587375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048501" y="2124223"/>
            <a:ext cx="2292448" cy="473377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604131" y="0"/>
            <a:ext cx="2587869" cy="295421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604130" y="3221503"/>
            <a:ext cx="2587869" cy="363649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048501" y="0"/>
            <a:ext cx="2292448" cy="191320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27936" y="3545058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727935" y="0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00331" y="1784253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257732" y="928467"/>
            <a:ext cx="2883877" cy="51487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745498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1233265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/>
          <p:nvPr userDrawn="1"/>
        </p:nvSpPr>
        <p:spPr>
          <a:xfrm>
            <a:off x="11471564" y="327460"/>
            <a:ext cx="431078" cy="3890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311870" y="2322575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5106886" y="2322573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901902" y="2322574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735623" y="2002008"/>
            <a:ext cx="5257800" cy="3352800"/>
          </a:xfrm>
          <a:custGeom>
            <a:avLst/>
            <a:gdLst>
              <a:gd name="connsiteX0" fmla="*/ 0 w 5257800"/>
              <a:gd name="connsiteY0" fmla="*/ 0 h 3352800"/>
              <a:gd name="connsiteX1" fmla="*/ 5257800 w 5257800"/>
              <a:gd name="connsiteY1" fmla="*/ 0 h 3352800"/>
              <a:gd name="connsiteX2" fmla="*/ 5257800 w 5257800"/>
              <a:gd name="connsiteY2" fmla="*/ 3352800 h 3352800"/>
              <a:gd name="connsiteX3" fmla="*/ 0 w 52578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0" h="3352800">
                <a:moveTo>
                  <a:pt x="0" y="0"/>
                </a:moveTo>
                <a:lnTo>
                  <a:pt x="5257800" y="0"/>
                </a:lnTo>
                <a:lnTo>
                  <a:pt x="5257800" y="3352800"/>
                </a:lnTo>
                <a:lnTo>
                  <a:pt x="0" y="3352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92727" y="1836007"/>
            <a:ext cx="4430158" cy="3035938"/>
          </a:xfrm>
          <a:custGeom>
            <a:avLst/>
            <a:gdLst>
              <a:gd name="connsiteX0" fmla="*/ 0 w 4430158"/>
              <a:gd name="connsiteY0" fmla="*/ 0 h 3035938"/>
              <a:gd name="connsiteX1" fmla="*/ 4430158 w 4430158"/>
              <a:gd name="connsiteY1" fmla="*/ 0 h 3035938"/>
              <a:gd name="connsiteX2" fmla="*/ 4430158 w 4430158"/>
              <a:gd name="connsiteY2" fmla="*/ 3035938 h 3035938"/>
              <a:gd name="connsiteX3" fmla="*/ 0 w 4430158"/>
              <a:gd name="connsiteY3" fmla="*/ 3035938 h 303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0158" h="3035938">
                <a:moveTo>
                  <a:pt x="0" y="0"/>
                </a:moveTo>
                <a:lnTo>
                  <a:pt x="4430158" y="0"/>
                </a:lnTo>
                <a:lnTo>
                  <a:pt x="4430158" y="3035938"/>
                </a:lnTo>
                <a:lnTo>
                  <a:pt x="0" y="3035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6897984" y="1667136"/>
            <a:ext cx="3954866" cy="3441979"/>
          </a:xfrm>
          <a:custGeom>
            <a:avLst/>
            <a:gdLst>
              <a:gd name="connsiteX0" fmla="*/ 0 w 3954866"/>
              <a:gd name="connsiteY0" fmla="*/ 0 h 3441979"/>
              <a:gd name="connsiteX1" fmla="*/ 2038517 w 3954866"/>
              <a:gd name="connsiteY1" fmla="*/ 125028 h 3441979"/>
              <a:gd name="connsiteX2" fmla="*/ 3954866 w 3954866"/>
              <a:gd name="connsiteY2" fmla="*/ 3168706 h 3441979"/>
              <a:gd name="connsiteX3" fmla="*/ 1633961 w 3954866"/>
              <a:gd name="connsiteY3" fmla="*/ 3441979 h 344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866" h="3441979">
                <a:moveTo>
                  <a:pt x="0" y="0"/>
                </a:moveTo>
                <a:lnTo>
                  <a:pt x="2038517" y="125028"/>
                </a:lnTo>
                <a:lnTo>
                  <a:pt x="3954866" y="3168706"/>
                </a:lnTo>
                <a:lnTo>
                  <a:pt x="1633961" y="34419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635305" y="2331418"/>
            <a:ext cx="2924838" cy="1826047"/>
          </a:xfrm>
          <a:custGeom>
            <a:avLst/>
            <a:gdLst>
              <a:gd name="connsiteX0" fmla="*/ 0 w 2924838"/>
              <a:gd name="connsiteY0" fmla="*/ 0 h 1826047"/>
              <a:gd name="connsiteX1" fmla="*/ 2924838 w 2924838"/>
              <a:gd name="connsiteY1" fmla="*/ 0 h 1826047"/>
              <a:gd name="connsiteX2" fmla="*/ 2924838 w 2924838"/>
              <a:gd name="connsiteY2" fmla="*/ 1826047 h 1826047"/>
              <a:gd name="connsiteX3" fmla="*/ 0 w 2924838"/>
              <a:gd name="connsiteY3" fmla="*/ 1826047 h 182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838" h="1826047">
                <a:moveTo>
                  <a:pt x="0" y="0"/>
                </a:moveTo>
                <a:lnTo>
                  <a:pt x="2924838" y="0"/>
                </a:lnTo>
                <a:lnTo>
                  <a:pt x="2924838" y="1826047"/>
                </a:lnTo>
                <a:lnTo>
                  <a:pt x="0" y="18260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2732339" y="2492187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519216" y="2492188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18288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17"/>
          <p:cNvSpPr>
            <a:spLocks noGrp="1"/>
          </p:cNvSpPr>
          <p:nvPr>
            <p:ph type="pic" sz="quarter" idx="33"/>
          </p:nvPr>
        </p:nvSpPr>
        <p:spPr>
          <a:xfrm>
            <a:off x="4105656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34"/>
          </p:nvPr>
        </p:nvSpPr>
        <p:spPr>
          <a:xfrm>
            <a:off x="8193024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34747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4242816" y="559144"/>
            <a:ext cx="3730752" cy="5549556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821131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56826" y="451637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177207" y="444476"/>
            <a:ext cx="3501889" cy="5864091"/>
          </a:xfrm>
          <a:custGeom>
            <a:avLst/>
            <a:gdLst>
              <a:gd name="connsiteX0" fmla="*/ 0 w 3501889"/>
              <a:gd name="connsiteY0" fmla="*/ 0 h 6380925"/>
              <a:gd name="connsiteX1" fmla="*/ 3501889 w 3501889"/>
              <a:gd name="connsiteY1" fmla="*/ 0 h 6380925"/>
              <a:gd name="connsiteX2" fmla="*/ 3501889 w 3501889"/>
              <a:gd name="connsiteY2" fmla="*/ 6380925 h 6380925"/>
              <a:gd name="connsiteX3" fmla="*/ 0 w 3501889"/>
              <a:gd name="connsiteY3" fmla="*/ 6380925 h 638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889" h="6380925">
                <a:moveTo>
                  <a:pt x="0" y="0"/>
                </a:moveTo>
                <a:lnTo>
                  <a:pt x="3501889" y="0"/>
                </a:lnTo>
                <a:lnTo>
                  <a:pt x="3501889" y="6380925"/>
                </a:lnTo>
                <a:lnTo>
                  <a:pt x="0" y="6380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256825" y="3532768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86656" y="0"/>
            <a:ext cx="2724630" cy="5162843"/>
          </a:xfrm>
          <a:custGeom>
            <a:avLst/>
            <a:gdLst>
              <a:gd name="connsiteX0" fmla="*/ 0 w 2527492"/>
              <a:gd name="connsiteY0" fmla="*/ 0 h 4148666"/>
              <a:gd name="connsiteX1" fmla="*/ 2527492 w 2527492"/>
              <a:gd name="connsiteY1" fmla="*/ 0 h 4148666"/>
              <a:gd name="connsiteX2" fmla="*/ 2527492 w 2527492"/>
              <a:gd name="connsiteY2" fmla="*/ 4148666 h 4148666"/>
              <a:gd name="connsiteX3" fmla="*/ 0 w 2527492"/>
              <a:gd name="connsiteY3" fmla="*/ 4148666 h 414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492" h="4148666">
                <a:moveTo>
                  <a:pt x="0" y="0"/>
                </a:moveTo>
                <a:lnTo>
                  <a:pt x="2527492" y="0"/>
                </a:lnTo>
                <a:lnTo>
                  <a:pt x="2527492" y="4148666"/>
                </a:lnTo>
                <a:lnTo>
                  <a:pt x="0" y="4148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25999" y="3024554"/>
            <a:ext cx="6403269" cy="3605986"/>
          </a:xfrm>
          <a:custGeom>
            <a:avLst/>
            <a:gdLst>
              <a:gd name="connsiteX0" fmla="*/ 0 w 4119613"/>
              <a:gd name="connsiteY0" fmla="*/ 0 h 3226158"/>
              <a:gd name="connsiteX1" fmla="*/ 4119613 w 4119613"/>
              <a:gd name="connsiteY1" fmla="*/ 0 h 3226158"/>
              <a:gd name="connsiteX2" fmla="*/ 4119613 w 4119613"/>
              <a:gd name="connsiteY2" fmla="*/ 3226158 h 3226158"/>
              <a:gd name="connsiteX3" fmla="*/ 0 w 4119613"/>
              <a:gd name="connsiteY3" fmla="*/ 3226158 h 322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9613" h="3226158">
                <a:moveTo>
                  <a:pt x="0" y="0"/>
                </a:moveTo>
                <a:lnTo>
                  <a:pt x="4119613" y="0"/>
                </a:lnTo>
                <a:lnTo>
                  <a:pt x="4119613" y="3226158"/>
                </a:lnTo>
                <a:lnTo>
                  <a:pt x="0" y="322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2"/>
          <p:cNvSpPr>
            <a:spLocks noGrp="1"/>
          </p:cNvSpPr>
          <p:nvPr>
            <p:ph type="pic" sz="quarter" idx="40"/>
          </p:nvPr>
        </p:nvSpPr>
        <p:spPr>
          <a:xfrm>
            <a:off x="4638352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4" name="Picture Placeholder 22"/>
          <p:cNvSpPr>
            <a:spLocks noGrp="1"/>
          </p:cNvSpPr>
          <p:nvPr>
            <p:ph type="pic" sz="quarter" idx="41"/>
          </p:nvPr>
        </p:nvSpPr>
        <p:spPr>
          <a:xfrm>
            <a:off x="6957176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22"/>
          <p:cNvSpPr>
            <a:spLocks noGrp="1"/>
          </p:cNvSpPr>
          <p:nvPr>
            <p:ph type="pic" sz="quarter" idx="42"/>
          </p:nvPr>
        </p:nvSpPr>
        <p:spPr>
          <a:xfrm>
            <a:off x="9276000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22"/>
          <p:cNvSpPr>
            <a:spLocks noGrp="1"/>
          </p:cNvSpPr>
          <p:nvPr>
            <p:ph type="pic" sz="quarter" idx="43"/>
          </p:nvPr>
        </p:nvSpPr>
        <p:spPr>
          <a:xfrm>
            <a:off x="4638352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22"/>
          <p:cNvSpPr>
            <a:spLocks noGrp="1"/>
          </p:cNvSpPr>
          <p:nvPr>
            <p:ph type="pic" sz="quarter" idx="44"/>
          </p:nvPr>
        </p:nvSpPr>
        <p:spPr>
          <a:xfrm>
            <a:off x="6957176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22"/>
          <p:cNvSpPr>
            <a:spLocks noGrp="1"/>
          </p:cNvSpPr>
          <p:nvPr>
            <p:ph type="pic" sz="quarter" idx="45"/>
          </p:nvPr>
        </p:nvSpPr>
        <p:spPr>
          <a:xfrm>
            <a:off x="9276000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100364" y="64300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944248" y="1505618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540541" y="1505618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136834" y="1505617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558912" y="329185"/>
            <a:ext cx="2558912" cy="6254496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859536"/>
            <a:ext cx="2558912" cy="5102352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17824" y="859536"/>
            <a:ext cx="2558912" cy="5102352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Work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713634" y="2747710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181336" y="2769784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6597987" y="2705134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9015544" y="2688889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-1" y="3418449"/>
            <a:ext cx="6128826" cy="343955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128825" y="-1"/>
            <a:ext cx="6063175" cy="341844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048501" y="2124223"/>
            <a:ext cx="2292448" cy="473377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604131" y="0"/>
            <a:ext cx="2587869" cy="295421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604130" y="3221503"/>
            <a:ext cx="2587869" cy="363649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048501" y="0"/>
            <a:ext cx="2292448" cy="191320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27936" y="3545058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727935" y="0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00331" y="1784253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0085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9135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9316" y="57677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89316" y="360572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87261" y="576775"/>
            <a:ext cx="3137096" cy="587375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/>
          <p:nvPr userDrawn="1"/>
        </p:nvSpPr>
        <p:spPr>
          <a:xfrm>
            <a:off x="11471564" y="327460"/>
            <a:ext cx="431078" cy="3890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311870" y="2322575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5106886" y="2322573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901902" y="2322574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168726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8337452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30351" y="2139953"/>
            <a:ext cx="9089136" cy="227685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269928-9221-4293-B59A-7EBC4D93E2D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6A6F1E-40CC-4F6A-9CE7-7280319160E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34747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4242816" y="559144"/>
            <a:ext cx="3730752" cy="5549556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821131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257732" y="928467"/>
            <a:ext cx="2883877" cy="51487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745498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1233265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0" y="3397348"/>
            <a:ext cx="3024554" cy="3460652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3024554" y="0"/>
            <a:ext cx="3024554" cy="3397348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6049108" y="3397348"/>
            <a:ext cx="3118338" cy="3460652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9167446" y="0"/>
            <a:ext cx="3024554" cy="3397348"/>
          </a:xfrm>
          <a:custGeom>
            <a:avLst/>
            <a:gdLst>
              <a:gd name="connsiteX0" fmla="*/ 0 w 6096000"/>
              <a:gd name="connsiteY0" fmla="*/ 0 h 2278800"/>
              <a:gd name="connsiteX1" fmla="*/ 6096000 w 6096000"/>
              <a:gd name="connsiteY1" fmla="*/ 0 h 2278800"/>
              <a:gd name="connsiteX2" fmla="*/ 6096000 w 6096000"/>
              <a:gd name="connsiteY2" fmla="*/ 2278800 h 2278800"/>
              <a:gd name="connsiteX3" fmla="*/ 0 w 6096000"/>
              <a:gd name="connsiteY3" fmla="*/ 2278800 h 227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278800">
                <a:moveTo>
                  <a:pt x="0" y="0"/>
                </a:moveTo>
                <a:lnTo>
                  <a:pt x="6096000" y="0"/>
                </a:lnTo>
                <a:lnTo>
                  <a:pt x="6096000" y="2278800"/>
                </a:lnTo>
                <a:lnTo>
                  <a:pt x="0" y="2278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_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735623" y="2002008"/>
            <a:ext cx="5257800" cy="3352800"/>
          </a:xfrm>
          <a:custGeom>
            <a:avLst/>
            <a:gdLst>
              <a:gd name="connsiteX0" fmla="*/ 0 w 5257800"/>
              <a:gd name="connsiteY0" fmla="*/ 0 h 3352800"/>
              <a:gd name="connsiteX1" fmla="*/ 5257800 w 5257800"/>
              <a:gd name="connsiteY1" fmla="*/ 0 h 3352800"/>
              <a:gd name="connsiteX2" fmla="*/ 5257800 w 5257800"/>
              <a:gd name="connsiteY2" fmla="*/ 3352800 h 3352800"/>
              <a:gd name="connsiteX3" fmla="*/ 0 w 52578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0" h="3352800">
                <a:moveTo>
                  <a:pt x="0" y="0"/>
                </a:moveTo>
                <a:lnTo>
                  <a:pt x="5257800" y="0"/>
                </a:lnTo>
                <a:lnTo>
                  <a:pt x="5257800" y="3352800"/>
                </a:lnTo>
                <a:lnTo>
                  <a:pt x="0" y="3352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6897984" y="1667136"/>
            <a:ext cx="3954866" cy="3441979"/>
          </a:xfrm>
          <a:custGeom>
            <a:avLst/>
            <a:gdLst>
              <a:gd name="connsiteX0" fmla="*/ 0 w 3954866"/>
              <a:gd name="connsiteY0" fmla="*/ 0 h 3441979"/>
              <a:gd name="connsiteX1" fmla="*/ 2038517 w 3954866"/>
              <a:gd name="connsiteY1" fmla="*/ 125028 h 3441979"/>
              <a:gd name="connsiteX2" fmla="*/ 3954866 w 3954866"/>
              <a:gd name="connsiteY2" fmla="*/ 3168706 h 3441979"/>
              <a:gd name="connsiteX3" fmla="*/ 1633961 w 3954866"/>
              <a:gd name="connsiteY3" fmla="*/ 3441979 h 344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866" h="3441979">
                <a:moveTo>
                  <a:pt x="0" y="0"/>
                </a:moveTo>
                <a:lnTo>
                  <a:pt x="2038517" y="125028"/>
                </a:lnTo>
                <a:lnTo>
                  <a:pt x="3954866" y="3168706"/>
                </a:lnTo>
                <a:lnTo>
                  <a:pt x="1633961" y="34419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92727" y="1836007"/>
            <a:ext cx="4430158" cy="3035938"/>
          </a:xfrm>
          <a:custGeom>
            <a:avLst/>
            <a:gdLst>
              <a:gd name="connsiteX0" fmla="*/ 0 w 4430158"/>
              <a:gd name="connsiteY0" fmla="*/ 0 h 3035938"/>
              <a:gd name="connsiteX1" fmla="*/ 4430158 w 4430158"/>
              <a:gd name="connsiteY1" fmla="*/ 0 h 3035938"/>
              <a:gd name="connsiteX2" fmla="*/ 4430158 w 4430158"/>
              <a:gd name="connsiteY2" fmla="*/ 3035938 h 3035938"/>
              <a:gd name="connsiteX3" fmla="*/ 0 w 4430158"/>
              <a:gd name="connsiteY3" fmla="*/ 3035938 h 303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0158" h="3035938">
                <a:moveTo>
                  <a:pt x="0" y="0"/>
                </a:moveTo>
                <a:lnTo>
                  <a:pt x="4430158" y="0"/>
                </a:lnTo>
                <a:lnTo>
                  <a:pt x="4430158" y="3035938"/>
                </a:lnTo>
                <a:lnTo>
                  <a:pt x="0" y="3035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635305" y="2331418"/>
            <a:ext cx="2924838" cy="1826047"/>
          </a:xfrm>
          <a:custGeom>
            <a:avLst/>
            <a:gdLst>
              <a:gd name="connsiteX0" fmla="*/ 0 w 2924838"/>
              <a:gd name="connsiteY0" fmla="*/ 0 h 1826047"/>
              <a:gd name="connsiteX1" fmla="*/ 2924838 w 2924838"/>
              <a:gd name="connsiteY1" fmla="*/ 0 h 1826047"/>
              <a:gd name="connsiteX2" fmla="*/ 2924838 w 2924838"/>
              <a:gd name="connsiteY2" fmla="*/ 1826047 h 1826047"/>
              <a:gd name="connsiteX3" fmla="*/ 0 w 2924838"/>
              <a:gd name="connsiteY3" fmla="*/ 1826047 h 182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838" h="1826047">
                <a:moveTo>
                  <a:pt x="0" y="0"/>
                </a:moveTo>
                <a:lnTo>
                  <a:pt x="2924838" y="0"/>
                </a:lnTo>
                <a:lnTo>
                  <a:pt x="2924838" y="1826047"/>
                </a:lnTo>
                <a:lnTo>
                  <a:pt x="0" y="18260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2732339" y="2492187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519216" y="2492188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125353" cy="6878782"/>
          </a:xfrm>
          <a:custGeom>
            <a:avLst/>
            <a:gdLst>
              <a:gd name="connsiteX0" fmla="*/ 0 w 2125353"/>
              <a:gd name="connsiteY0" fmla="*/ 4216264 h 6878782"/>
              <a:gd name="connsiteX1" fmla="*/ 2125352 w 2125353"/>
              <a:gd name="connsiteY1" fmla="*/ 4216264 h 6878782"/>
              <a:gd name="connsiteX2" fmla="*/ 2125352 w 2125353"/>
              <a:gd name="connsiteY2" fmla="*/ 6878782 h 6878782"/>
              <a:gd name="connsiteX3" fmla="*/ 0 w 2125353"/>
              <a:gd name="connsiteY3" fmla="*/ 6878782 h 6878782"/>
              <a:gd name="connsiteX4" fmla="*/ 1 w 2125353"/>
              <a:gd name="connsiteY4" fmla="*/ 0 h 6878782"/>
              <a:gd name="connsiteX5" fmla="*/ 2125353 w 2125353"/>
              <a:gd name="connsiteY5" fmla="*/ 0 h 6878782"/>
              <a:gd name="connsiteX6" fmla="*/ 2125353 w 2125353"/>
              <a:gd name="connsiteY6" fmla="*/ 4112710 h 6878782"/>
              <a:gd name="connsiteX7" fmla="*/ 1 w 2125353"/>
              <a:gd name="connsiteY7" fmla="*/ 411271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3" h="6878782">
                <a:moveTo>
                  <a:pt x="0" y="4216264"/>
                </a:moveTo>
                <a:lnTo>
                  <a:pt x="2125352" y="4216264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1" y="0"/>
                </a:moveTo>
                <a:lnTo>
                  <a:pt x="2125353" y="0"/>
                </a:lnTo>
                <a:lnTo>
                  <a:pt x="2125353" y="4112710"/>
                </a:lnTo>
                <a:lnTo>
                  <a:pt x="1" y="4112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227778" y="0"/>
            <a:ext cx="2125354" cy="6878782"/>
          </a:xfrm>
          <a:custGeom>
            <a:avLst/>
            <a:gdLst>
              <a:gd name="connsiteX0" fmla="*/ 0 w 2125354"/>
              <a:gd name="connsiteY0" fmla="*/ 2700108 h 6878782"/>
              <a:gd name="connsiteX1" fmla="*/ 2125352 w 2125354"/>
              <a:gd name="connsiteY1" fmla="*/ 2700108 h 6878782"/>
              <a:gd name="connsiteX2" fmla="*/ 2125352 w 2125354"/>
              <a:gd name="connsiteY2" fmla="*/ 6878782 h 6878782"/>
              <a:gd name="connsiteX3" fmla="*/ 0 w 2125354"/>
              <a:gd name="connsiteY3" fmla="*/ 6878782 h 6878782"/>
              <a:gd name="connsiteX4" fmla="*/ 2 w 2125354"/>
              <a:gd name="connsiteY4" fmla="*/ 0 h 6878782"/>
              <a:gd name="connsiteX5" fmla="*/ 2125354 w 2125354"/>
              <a:gd name="connsiteY5" fmla="*/ 0 h 6878782"/>
              <a:gd name="connsiteX6" fmla="*/ 2125354 w 2125354"/>
              <a:gd name="connsiteY6" fmla="*/ 2620488 h 6878782"/>
              <a:gd name="connsiteX7" fmla="*/ 2 w 2125354"/>
              <a:gd name="connsiteY7" fmla="*/ 2620488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4" h="6878782">
                <a:moveTo>
                  <a:pt x="0" y="2700108"/>
                </a:moveTo>
                <a:lnTo>
                  <a:pt x="2125352" y="2700108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2" y="0"/>
                </a:moveTo>
                <a:lnTo>
                  <a:pt x="2125354" y="0"/>
                </a:lnTo>
                <a:lnTo>
                  <a:pt x="2125354" y="2620488"/>
                </a:lnTo>
                <a:lnTo>
                  <a:pt x="2" y="2620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4455556" y="1"/>
            <a:ext cx="2125353" cy="6878782"/>
          </a:xfrm>
          <a:custGeom>
            <a:avLst/>
            <a:gdLst>
              <a:gd name="connsiteX0" fmla="*/ 0 w 2125353"/>
              <a:gd name="connsiteY0" fmla="*/ 4216264 h 6878782"/>
              <a:gd name="connsiteX1" fmla="*/ 2125352 w 2125353"/>
              <a:gd name="connsiteY1" fmla="*/ 4216264 h 6878782"/>
              <a:gd name="connsiteX2" fmla="*/ 2125352 w 2125353"/>
              <a:gd name="connsiteY2" fmla="*/ 6878782 h 6878782"/>
              <a:gd name="connsiteX3" fmla="*/ 0 w 2125353"/>
              <a:gd name="connsiteY3" fmla="*/ 6878782 h 6878782"/>
              <a:gd name="connsiteX4" fmla="*/ 1 w 2125353"/>
              <a:gd name="connsiteY4" fmla="*/ 0 h 6878782"/>
              <a:gd name="connsiteX5" fmla="*/ 2125353 w 2125353"/>
              <a:gd name="connsiteY5" fmla="*/ 0 h 6878782"/>
              <a:gd name="connsiteX6" fmla="*/ 2125353 w 2125353"/>
              <a:gd name="connsiteY6" fmla="*/ 4112710 h 6878782"/>
              <a:gd name="connsiteX7" fmla="*/ 1 w 2125353"/>
              <a:gd name="connsiteY7" fmla="*/ 411271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25353" h="6878782">
                <a:moveTo>
                  <a:pt x="0" y="4216264"/>
                </a:moveTo>
                <a:lnTo>
                  <a:pt x="2125352" y="4216264"/>
                </a:lnTo>
                <a:lnTo>
                  <a:pt x="2125352" y="6878782"/>
                </a:lnTo>
                <a:lnTo>
                  <a:pt x="0" y="6878782"/>
                </a:lnTo>
                <a:close/>
                <a:moveTo>
                  <a:pt x="1" y="0"/>
                </a:moveTo>
                <a:lnTo>
                  <a:pt x="2125353" y="0"/>
                </a:lnTo>
                <a:lnTo>
                  <a:pt x="2125353" y="4112710"/>
                </a:lnTo>
                <a:lnTo>
                  <a:pt x="1" y="4112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48915" y="1006910"/>
            <a:ext cx="4909726" cy="4872314"/>
          </a:xfrm>
          <a:custGeom>
            <a:avLst/>
            <a:gdLst>
              <a:gd name="connsiteX0" fmla="*/ 2391376 w 4909726"/>
              <a:gd name="connsiteY0" fmla="*/ 2678369 h 4872314"/>
              <a:gd name="connsiteX1" fmla="*/ 2608668 w 4909726"/>
              <a:gd name="connsiteY1" fmla="*/ 2768376 h 4872314"/>
              <a:gd name="connsiteX2" fmla="*/ 2608668 w 4909726"/>
              <a:gd name="connsiteY2" fmla="*/ 3202962 h 4872314"/>
              <a:gd name="connsiteX3" fmla="*/ 1029321 w 4909726"/>
              <a:gd name="connsiteY3" fmla="*/ 4782308 h 4872314"/>
              <a:gd name="connsiteX4" fmla="*/ 594734 w 4909726"/>
              <a:gd name="connsiteY4" fmla="*/ 4782308 h 4872314"/>
              <a:gd name="connsiteX5" fmla="*/ 594735 w 4909726"/>
              <a:gd name="connsiteY5" fmla="*/ 4782308 h 4872314"/>
              <a:gd name="connsiteX6" fmla="*/ 594736 w 4909726"/>
              <a:gd name="connsiteY6" fmla="*/ 4347723 h 4872314"/>
              <a:gd name="connsiteX7" fmla="*/ 2174083 w 4909726"/>
              <a:gd name="connsiteY7" fmla="*/ 2768376 h 4872314"/>
              <a:gd name="connsiteX8" fmla="*/ 2391376 w 4909726"/>
              <a:gd name="connsiteY8" fmla="*/ 2678369 h 4872314"/>
              <a:gd name="connsiteX9" fmla="*/ 3585596 w 4909726"/>
              <a:gd name="connsiteY9" fmla="*/ 2448519 h 4872314"/>
              <a:gd name="connsiteX10" fmla="*/ 3802888 w 4909726"/>
              <a:gd name="connsiteY10" fmla="*/ 2538525 h 4872314"/>
              <a:gd name="connsiteX11" fmla="*/ 3802888 w 4909726"/>
              <a:gd name="connsiteY11" fmla="*/ 2973111 h 4872314"/>
              <a:gd name="connsiteX12" fmla="*/ 2223541 w 4909726"/>
              <a:gd name="connsiteY12" fmla="*/ 4552458 h 4872314"/>
              <a:gd name="connsiteX13" fmla="*/ 1788955 w 4909726"/>
              <a:gd name="connsiteY13" fmla="*/ 4552457 h 4872314"/>
              <a:gd name="connsiteX14" fmla="*/ 1788956 w 4909726"/>
              <a:gd name="connsiteY14" fmla="*/ 4552457 h 4872314"/>
              <a:gd name="connsiteX15" fmla="*/ 1788956 w 4909726"/>
              <a:gd name="connsiteY15" fmla="*/ 4117871 h 4872314"/>
              <a:gd name="connsiteX16" fmla="*/ 3368303 w 4909726"/>
              <a:gd name="connsiteY16" fmla="*/ 2538524 h 4872314"/>
              <a:gd name="connsiteX17" fmla="*/ 3585596 w 4909726"/>
              <a:gd name="connsiteY17" fmla="*/ 2448519 h 4872314"/>
              <a:gd name="connsiteX18" fmla="*/ 4602427 w 4909726"/>
              <a:gd name="connsiteY18" fmla="*/ 2397915 h 4872314"/>
              <a:gd name="connsiteX19" fmla="*/ 4819720 w 4909726"/>
              <a:gd name="connsiteY19" fmla="*/ 2487921 h 4872314"/>
              <a:gd name="connsiteX20" fmla="*/ 4819720 w 4909726"/>
              <a:gd name="connsiteY20" fmla="*/ 2922507 h 4872314"/>
              <a:gd name="connsiteX21" fmla="*/ 3240372 w 4909726"/>
              <a:gd name="connsiteY21" fmla="*/ 4501854 h 4872314"/>
              <a:gd name="connsiteX22" fmla="*/ 2805786 w 4909726"/>
              <a:gd name="connsiteY22" fmla="*/ 4501854 h 4872314"/>
              <a:gd name="connsiteX23" fmla="*/ 2805787 w 4909726"/>
              <a:gd name="connsiteY23" fmla="*/ 4501854 h 4872314"/>
              <a:gd name="connsiteX24" fmla="*/ 2805787 w 4909726"/>
              <a:gd name="connsiteY24" fmla="*/ 4067267 h 4872314"/>
              <a:gd name="connsiteX25" fmla="*/ 4385133 w 4909726"/>
              <a:gd name="connsiteY25" fmla="*/ 2487921 h 4872314"/>
              <a:gd name="connsiteX26" fmla="*/ 4602427 w 4909726"/>
              <a:gd name="connsiteY26" fmla="*/ 2397915 h 4872314"/>
              <a:gd name="connsiteX27" fmla="*/ 4266325 w 4909726"/>
              <a:gd name="connsiteY27" fmla="*/ 1775879 h 4872314"/>
              <a:gd name="connsiteX28" fmla="*/ 4483618 w 4909726"/>
              <a:gd name="connsiteY28" fmla="*/ 1865884 h 4872314"/>
              <a:gd name="connsiteX29" fmla="*/ 4483617 w 4909726"/>
              <a:gd name="connsiteY29" fmla="*/ 2300472 h 4872314"/>
              <a:gd name="connsiteX30" fmla="*/ 4287628 w 4909726"/>
              <a:gd name="connsiteY30" fmla="*/ 2496460 h 4872314"/>
              <a:gd name="connsiteX31" fmla="*/ 3853042 w 4909726"/>
              <a:gd name="connsiteY31" fmla="*/ 2496460 h 4872314"/>
              <a:gd name="connsiteX32" fmla="*/ 3853043 w 4909726"/>
              <a:gd name="connsiteY32" fmla="*/ 2496460 h 4872314"/>
              <a:gd name="connsiteX33" fmla="*/ 3853043 w 4909726"/>
              <a:gd name="connsiteY33" fmla="*/ 2061873 h 4872314"/>
              <a:gd name="connsiteX34" fmla="*/ 4049031 w 4909726"/>
              <a:gd name="connsiteY34" fmla="*/ 1865884 h 4872314"/>
              <a:gd name="connsiteX35" fmla="*/ 4266325 w 4909726"/>
              <a:gd name="connsiteY35" fmla="*/ 1775879 h 4872314"/>
              <a:gd name="connsiteX36" fmla="*/ 2743584 w 4909726"/>
              <a:gd name="connsiteY36" fmla="*/ 1346680 h 4872314"/>
              <a:gd name="connsiteX37" fmla="*/ 2960877 w 4909726"/>
              <a:gd name="connsiteY37" fmla="*/ 1436685 h 4872314"/>
              <a:gd name="connsiteX38" fmla="*/ 2960877 w 4909726"/>
              <a:gd name="connsiteY38" fmla="*/ 1871272 h 4872314"/>
              <a:gd name="connsiteX39" fmla="*/ 1381529 w 4909726"/>
              <a:gd name="connsiteY39" fmla="*/ 3450618 h 4872314"/>
              <a:gd name="connsiteX40" fmla="*/ 946942 w 4909726"/>
              <a:gd name="connsiteY40" fmla="*/ 3450618 h 4872314"/>
              <a:gd name="connsiteX41" fmla="*/ 946944 w 4909726"/>
              <a:gd name="connsiteY41" fmla="*/ 3450618 h 4872314"/>
              <a:gd name="connsiteX42" fmla="*/ 946944 w 4909726"/>
              <a:gd name="connsiteY42" fmla="*/ 3016032 h 4872314"/>
              <a:gd name="connsiteX43" fmla="*/ 2526290 w 4909726"/>
              <a:gd name="connsiteY43" fmla="*/ 1436685 h 4872314"/>
              <a:gd name="connsiteX44" fmla="*/ 2743584 w 4909726"/>
              <a:gd name="connsiteY44" fmla="*/ 1346680 h 4872314"/>
              <a:gd name="connsiteX45" fmla="*/ 1886646 w 4909726"/>
              <a:gd name="connsiteY45" fmla="*/ 1224259 h 4872314"/>
              <a:gd name="connsiteX46" fmla="*/ 2103938 w 4909726"/>
              <a:gd name="connsiteY46" fmla="*/ 1314265 h 4872314"/>
              <a:gd name="connsiteX47" fmla="*/ 2103938 w 4909726"/>
              <a:gd name="connsiteY47" fmla="*/ 1748852 h 4872314"/>
              <a:gd name="connsiteX48" fmla="*/ 524590 w 4909726"/>
              <a:gd name="connsiteY48" fmla="*/ 3328198 h 4872314"/>
              <a:gd name="connsiteX49" fmla="*/ 90004 w 4909726"/>
              <a:gd name="connsiteY49" fmla="*/ 3328198 h 4872314"/>
              <a:gd name="connsiteX50" fmla="*/ 90005 w 4909726"/>
              <a:gd name="connsiteY50" fmla="*/ 3328198 h 4872314"/>
              <a:gd name="connsiteX51" fmla="*/ 90005 w 4909726"/>
              <a:gd name="connsiteY51" fmla="*/ 2893612 h 4872314"/>
              <a:gd name="connsiteX52" fmla="*/ 1669353 w 4909726"/>
              <a:gd name="connsiteY52" fmla="*/ 1314266 h 4872314"/>
              <a:gd name="connsiteX53" fmla="*/ 1886646 w 4909726"/>
              <a:gd name="connsiteY53" fmla="*/ 1224259 h 4872314"/>
              <a:gd name="connsiteX54" fmla="*/ 4442598 w 4909726"/>
              <a:gd name="connsiteY54" fmla="*/ 620877 h 4872314"/>
              <a:gd name="connsiteX55" fmla="*/ 4659890 w 4909726"/>
              <a:gd name="connsiteY55" fmla="*/ 710883 h 4872314"/>
              <a:gd name="connsiteX56" fmla="*/ 4659890 w 4909726"/>
              <a:gd name="connsiteY56" fmla="*/ 1145469 h 4872314"/>
              <a:gd name="connsiteX57" fmla="*/ 3080543 w 4909726"/>
              <a:gd name="connsiteY57" fmla="*/ 2724816 h 4872314"/>
              <a:gd name="connsiteX58" fmla="*/ 2645956 w 4909726"/>
              <a:gd name="connsiteY58" fmla="*/ 2724816 h 4872314"/>
              <a:gd name="connsiteX59" fmla="*/ 2645958 w 4909726"/>
              <a:gd name="connsiteY59" fmla="*/ 2724816 h 4872314"/>
              <a:gd name="connsiteX60" fmla="*/ 2645958 w 4909726"/>
              <a:gd name="connsiteY60" fmla="*/ 2290229 h 4872314"/>
              <a:gd name="connsiteX61" fmla="*/ 4225304 w 4909726"/>
              <a:gd name="connsiteY61" fmla="*/ 710883 h 4872314"/>
              <a:gd name="connsiteX62" fmla="*/ 4442598 w 4909726"/>
              <a:gd name="connsiteY62" fmla="*/ 620877 h 4872314"/>
              <a:gd name="connsiteX63" fmla="*/ 2912863 w 4909726"/>
              <a:gd name="connsiteY63" fmla="*/ 200110 h 4872314"/>
              <a:gd name="connsiteX64" fmla="*/ 3130155 w 4909726"/>
              <a:gd name="connsiteY64" fmla="*/ 290116 h 4872314"/>
              <a:gd name="connsiteX65" fmla="*/ 3130155 w 4909726"/>
              <a:gd name="connsiteY65" fmla="*/ 724702 h 4872314"/>
              <a:gd name="connsiteX66" fmla="*/ 2590798 w 4909726"/>
              <a:gd name="connsiteY66" fmla="*/ 1264059 h 4872314"/>
              <a:gd name="connsiteX67" fmla="*/ 2156212 w 4909726"/>
              <a:gd name="connsiteY67" fmla="*/ 1264058 h 4872314"/>
              <a:gd name="connsiteX68" fmla="*/ 2156213 w 4909726"/>
              <a:gd name="connsiteY68" fmla="*/ 1264059 h 4872314"/>
              <a:gd name="connsiteX69" fmla="*/ 2156213 w 4909726"/>
              <a:gd name="connsiteY69" fmla="*/ 829472 h 4872314"/>
              <a:gd name="connsiteX70" fmla="*/ 2695570 w 4909726"/>
              <a:gd name="connsiteY70" fmla="*/ 290115 h 4872314"/>
              <a:gd name="connsiteX71" fmla="*/ 2912863 w 4909726"/>
              <a:gd name="connsiteY71" fmla="*/ 200110 h 4872314"/>
              <a:gd name="connsiteX72" fmla="*/ 4067441 w 4909726"/>
              <a:gd name="connsiteY72" fmla="*/ 21898 h 4872314"/>
              <a:gd name="connsiteX73" fmla="*/ 4284734 w 4909726"/>
              <a:gd name="connsiteY73" fmla="*/ 111903 h 4872314"/>
              <a:gd name="connsiteX74" fmla="*/ 4284734 w 4909726"/>
              <a:gd name="connsiteY74" fmla="*/ 546490 h 4872314"/>
              <a:gd name="connsiteX75" fmla="*/ 3451331 w 4909726"/>
              <a:gd name="connsiteY75" fmla="*/ 1379890 h 4872314"/>
              <a:gd name="connsiteX76" fmla="*/ 3016746 w 4909726"/>
              <a:gd name="connsiteY76" fmla="*/ 1379890 h 4872314"/>
              <a:gd name="connsiteX77" fmla="*/ 3016747 w 4909726"/>
              <a:gd name="connsiteY77" fmla="*/ 945303 h 4872314"/>
              <a:gd name="connsiteX78" fmla="*/ 3850148 w 4909726"/>
              <a:gd name="connsiteY78" fmla="*/ 111903 h 4872314"/>
              <a:gd name="connsiteX79" fmla="*/ 4067441 w 4909726"/>
              <a:gd name="connsiteY79" fmla="*/ 21898 h 4872314"/>
              <a:gd name="connsiteX80" fmla="*/ 2123990 w 4909726"/>
              <a:gd name="connsiteY80" fmla="*/ 0 h 4872314"/>
              <a:gd name="connsiteX81" fmla="*/ 2341284 w 4909726"/>
              <a:gd name="connsiteY81" fmla="*/ 90007 h 4872314"/>
              <a:gd name="connsiteX82" fmla="*/ 2341284 w 4909726"/>
              <a:gd name="connsiteY82" fmla="*/ 524593 h 4872314"/>
              <a:gd name="connsiteX83" fmla="*/ 761936 w 4909726"/>
              <a:gd name="connsiteY83" fmla="*/ 2103940 h 4872314"/>
              <a:gd name="connsiteX84" fmla="*/ 327349 w 4909726"/>
              <a:gd name="connsiteY84" fmla="*/ 2103940 h 4872314"/>
              <a:gd name="connsiteX85" fmla="*/ 327351 w 4909726"/>
              <a:gd name="connsiteY85" fmla="*/ 2103940 h 4872314"/>
              <a:gd name="connsiteX86" fmla="*/ 327351 w 4909726"/>
              <a:gd name="connsiteY86" fmla="*/ 1669353 h 4872314"/>
              <a:gd name="connsiteX87" fmla="*/ 1906698 w 4909726"/>
              <a:gd name="connsiteY87" fmla="*/ 90007 h 4872314"/>
              <a:gd name="connsiteX88" fmla="*/ 2123990 w 4909726"/>
              <a:gd name="connsiteY88" fmla="*/ 0 h 487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9726" h="4872314">
                <a:moveTo>
                  <a:pt x="2391376" y="2678369"/>
                </a:moveTo>
                <a:cubicBezTo>
                  <a:pt x="2470021" y="2678370"/>
                  <a:pt x="2548665" y="2708372"/>
                  <a:pt x="2608668" y="2768376"/>
                </a:cubicBezTo>
                <a:cubicBezTo>
                  <a:pt x="2728676" y="2888384"/>
                  <a:pt x="2728676" y="3082954"/>
                  <a:pt x="2608668" y="3202962"/>
                </a:cubicBezTo>
                <a:cubicBezTo>
                  <a:pt x="2082220" y="3729411"/>
                  <a:pt x="1555770" y="4255860"/>
                  <a:pt x="1029321" y="4782308"/>
                </a:cubicBezTo>
                <a:cubicBezTo>
                  <a:pt x="909313" y="4902317"/>
                  <a:pt x="714743" y="4902317"/>
                  <a:pt x="594734" y="4782308"/>
                </a:cubicBezTo>
                <a:lnTo>
                  <a:pt x="594735" y="4782308"/>
                </a:lnTo>
                <a:cubicBezTo>
                  <a:pt x="474727" y="4662300"/>
                  <a:pt x="474728" y="4467731"/>
                  <a:pt x="594736" y="4347723"/>
                </a:cubicBezTo>
                <a:lnTo>
                  <a:pt x="2174083" y="2768376"/>
                </a:lnTo>
                <a:cubicBezTo>
                  <a:pt x="2234087" y="2708372"/>
                  <a:pt x="2312731" y="2678369"/>
                  <a:pt x="2391376" y="2678369"/>
                </a:cubicBezTo>
                <a:close/>
                <a:moveTo>
                  <a:pt x="3585596" y="2448519"/>
                </a:moveTo>
                <a:cubicBezTo>
                  <a:pt x="3664240" y="2448519"/>
                  <a:pt x="3742885" y="2478521"/>
                  <a:pt x="3802888" y="2538525"/>
                </a:cubicBezTo>
                <a:cubicBezTo>
                  <a:pt x="3922896" y="2658533"/>
                  <a:pt x="3922896" y="2853103"/>
                  <a:pt x="3802888" y="2973111"/>
                </a:cubicBezTo>
                <a:cubicBezTo>
                  <a:pt x="3276439" y="3499560"/>
                  <a:pt x="2749989" y="4026009"/>
                  <a:pt x="2223541" y="4552458"/>
                </a:cubicBezTo>
                <a:cubicBezTo>
                  <a:pt x="2103532" y="4672466"/>
                  <a:pt x="1908962" y="4672466"/>
                  <a:pt x="1788955" y="4552457"/>
                </a:cubicBezTo>
                <a:lnTo>
                  <a:pt x="1788956" y="4552457"/>
                </a:lnTo>
                <a:cubicBezTo>
                  <a:pt x="1668948" y="4432449"/>
                  <a:pt x="1668948" y="4237879"/>
                  <a:pt x="1788956" y="4117871"/>
                </a:cubicBezTo>
                <a:lnTo>
                  <a:pt x="3368303" y="2538524"/>
                </a:lnTo>
                <a:cubicBezTo>
                  <a:pt x="3428306" y="2478520"/>
                  <a:pt x="3506951" y="2448519"/>
                  <a:pt x="3585596" y="2448519"/>
                </a:cubicBezTo>
                <a:close/>
                <a:moveTo>
                  <a:pt x="4602427" y="2397915"/>
                </a:moveTo>
                <a:cubicBezTo>
                  <a:pt x="4681070" y="2397914"/>
                  <a:pt x="4759715" y="2427916"/>
                  <a:pt x="4819720" y="2487921"/>
                </a:cubicBezTo>
                <a:cubicBezTo>
                  <a:pt x="4939728" y="2607929"/>
                  <a:pt x="4939728" y="2802499"/>
                  <a:pt x="4819720" y="2922507"/>
                </a:cubicBezTo>
                <a:cubicBezTo>
                  <a:pt x="4293271" y="3448956"/>
                  <a:pt x="3766821" y="3975405"/>
                  <a:pt x="3240372" y="4501854"/>
                </a:cubicBezTo>
                <a:cubicBezTo>
                  <a:pt x="3120364" y="4621862"/>
                  <a:pt x="2925794" y="4621862"/>
                  <a:pt x="2805786" y="4501854"/>
                </a:cubicBezTo>
                <a:lnTo>
                  <a:pt x="2805787" y="4501854"/>
                </a:lnTo>
                <a:cubicBezTo>
                  <a:pt x="2685779" y="4381846"/>
                  <a:pt x="2685779" y="4187275"/>
                  <a:pt x="2805787" y="4067267"/>
                </a:cubicBezTo>
                <a:lnTo>
                  <a:pt x="4385133" y="2487921"/>
                </a:lnTo>
                <a:cubicBezTo>
                  <a:pt x="4445138" y="2427916"/>
                  <a:pt x="4523781" y="2397914"/>
                  <a:pt x="4602427" y="2397915"/>
                </a:cubicBezTo>
                <a:close/>
                <a:moveTo>
                  <a:pt x="4266325" y="1775879"/>
                </a:moveTo>
                <a:cubicBezTo>
                  <a:pt x="4344969" y="1775879"/>
                  <a:pt x="4423614" y="1805881"/>
                  <a:pt x="4483618" y="1865884"/>
                </a:cubicBezTo>
                <a:cubicBezTo>
                  <a:pt x="4603626" y="1985892"/>
                  <a:pt x="4603625" y="2180464"/>
                  <a:pt x="4483617" y="2300472"/>
                </a:cubicBezTo>
                <a:cubicBezTo>
                  <a:pt x="4418289" y="2365801"/>
                  <a:pt x="4352958" y="2431131"/>
                  <a:pt x="4287628" y="2496460"/>
                </a:cubicBezTo>
                <a:cubicBezTo>
                  <a:pt x="4167620" y="2616468"/>
                  <a:pt x="3973050" y="2616468"/>
                  <a:pt x="3853042" y="2496460"/>
                </a:cubicBezTo>
                <a:lnTo>
                  <a:pt x="3853043" y="2496460"/>
                </a:lnTo>
                <a:cubicBezTo>
                  <a:pt x="3733035" y="2376452"/>
                  <a:pt x="3733035" y="2181881"/>
                  <a:pt x="3853043" y="2061873"/>
                </a:cubicBezTo>
                <a:lnTo>
                  <a:pt x="4049031" y="1865884"/>
                </a:lnTo>
                <a:cubicBezTo>
                  <a:pt x="4109035" y="1805881"/>
                  <a:pt x="4187680" y="1775879"/>
                  <a:pt x="4266325" y="1775879"/>
                </a:cubicBezTo>
                <a:close/>
                <a:moveTo>
                  <a:pt x="2743584" y="1346680"/>
                </a:moveTo>
                <a:cubicBezTo>
                  <a:pt x="2822229" y="1346679"/>
                  <a:pt x="2900872" y="1376681"/>
                  <a:pt x="2960877" y="1436685"/>
                </a:cubicBezTo>
                <a:cubicBezTo>
                  <a:pt x="3080885" y="1556693"/>
                  <a:pt x="3080885" y="1751264"/>
                  <a:pt x="2960877" y="1871272"/>
                </a:cubicBezTo>
                <a:cubicBezTo>
                  <a:pt x="2434428" y="2397721"/>
                  <a:pt x="1907978" y="2924170"/>
                  <a:pt x="1381529" y="3450618"/>
                </a:cubicBezTo>
                <a:cubicBezTo>
                  <a:pt x="1261521" y="3570626"/>
                  <a:pt x="1066951" y="3570626"/>
                  <a:pt x="946942" y="3450618"/>
                </a:cubicBezTo>
                <a:lnTo>
                  <a:pt x="946944" y="3450618"/>
                </a:lnTo>
                <a:cubicBezTo>
                  <a:pt x="826936" y="3330610"/>
                  <a:pt x="826936" y="3136040"/>
                  <a:pt x="946944" y="3016032"/>
                </a:cubicBezTo>
                <a:lnTo>
                  <a:pt x="2526290" y="1436685"/>
                </a:lnTo>
                <a:cubicBezTo>
                  <a:pt x="2586294" y="1376682"/>
                  <a:pt x="2664940" y="1346679"/>
                  <a:pt x="2743584" y="1346680"/>
                </a:cubicBezTo>
                <a:close/>
                <a:moveTo>
                  <a:pt x="1886646" y="1224259"/>
                </a:moveTo>
                <a:cubicBezTo>
                  <a:pt x="1965291" y="1224259"/>
                  <a:pt x="2043935" y="1254262"/>
                  <a:pt x="2103938" y="1314265"/>
                </a:cubicBezTo>
                <a:cubicBezTo>
                  <a:pt x="2223946" y="1434273"/>
                  <a:pt x="2223946" y="1628844"/>
                  <a:pt x="2103938" y="1748852"/>
                </a:cubicBezTo>
                <a:cubicBezTo>
                  <a:pt x="1577491" y="2275301"/>
                  <a:pt x="1051040" y="2801750"/>
                  <a:pt x="524590" y="3328198"/>
                </a:cubicBezTo>
                <a:cubicBezTo>
                  <a:pt x="404583" y="3448207"/>
                  <a:pt x="210013" y="3448207"/>
                  <a:pt x="90004" y="3328198"/>
                </a:cubicBezTo>
                <a:lnTo>
                  <a:pt x="90005" y="3328198"/>
                </a:lnTo>
                <a:cubicBezTo>
                  <a:pt x="-30003" y="3208190"/>
                  <a:pt x="-30002" y="3013621"/>
                  <a:pt x="90005" y="2893612"/>
                </a:cubicBezTo>
                <a:lnTo>
                  <a:pt x="1669353" y="1314266"/>
                </a:lnTo>
                <a:cubicBezTo>
                  <a:pt x="1729357" y="1254262"/>
                  <a:pt x="1808002" y="1224259"/>
                  <a:pt x="1886646" y="1224259"/>
                </a:cubicBezTo>
                <a:close/>
                <a:moveTo>
                  <a:pt x="4442598" y="620877"/>
                </a:moveTo>
                <a:cubicBezTo>
                  <a:pt x="4521243" y="620877"/>
                  <a:pt x="4599887" y="650879"/>
                  <a:pt x="4659890" y="710883"/>
                </a:cubicBezTo>
                <a:cubicBezTo>
                  <a:pt x="4779898" y="830891"/>
                  <a:pt x="4779898" y="1025461"/>
                  <a:pt x="4659890" y="1145469"/>
                </a:cubicBezTo>
                <a:cubicBezTo>
                  <a:pt x="4133442" y="1671918"/>
                  <a:pt x="3606991" y="2198367"/>
                  <a:pt x="3080543" y="2724816"/>
                </a:cubicBezTo>
                <a:cubicBezTo>
                  <a:pt x="2960535" y="2844824"/>
                  <a:pt x="2765964" y="2844824"/>
                  <a:pt x="2645956" y="2724816"/>
                </a:cubicBezTo>
                <a:lnTo>
                  <a:pt x="2645958" y="2724816"/>
                </a:lnTo>
                <a:cubicBezTo>
                  <a:pt x="2525950" y="2604808"/>
                  <a:pt x="2525950" y="2410237"/>
                  <a:pt x="2645958" y="2290229"/>
                </a:cubicBezTo>
                <a:lnTo>
                  <a:pt x="4225304" y="710883"/>
                </a:lnTo>
                <a:cubicBezTo>
                  <a:pt x="4285309" y="650879"/>
                  <a:pt x="4363953" y="620877"/>
                  <a:pt x="4442598" y="620877"/>
                </a:cubicBezTo>
                <a:close/>
                <a:moveTo>
                  <a:pt x="2912863" y="200110"/>
                </a:moveTo>
                <a:cubicBezTo>
                  <a:pt x="2991507" y="200109"/>
                  <a:pt x="3070151" y="230112"/>
                  <a:pt x="3130155" y="290116"/>
                </a:cubicBezTo>
                <a:cubicBezTo>
                  <a:pt x="3250163" y="410124"/>
                  <a:pt x="3250163" y="604694"/>
                  <a:pt x="3130155" y="724702"/>
                </a:cubicBezTo>
                <a:cubicBezTo>
                  <a:pt x="2950371" y="904487"/>
                  <a:pt x="2770584" y="1084272"/>
                  <a:pt x="2590798" y="1264059"/>
                </a:cubicBezTo>
                <a:cubicBezTo>
                  <a:pt x="2470790" y="1384067"/>
                  <a:pt x="2276220" y="1384066"/>
                  <a:pt x="2156212" y="1264058"/>
                </a:cubicBezTo>
                <a:lnTo>
                  <a:pt x="2156213" y="1264059"/>
                </a:lnTo>
                <a:cubicBezTo>
                  <a:pt x="2036205" y="1144051"/>
                  <a:pt x="2036205" y="949480"/>
                  <a:pt x="2156213" y="829472"/>
                </a:cubicBezTo>
                <a:lnTo>
                  <a:pt x="2695570" y="290115"/>
                </a:lnTo>
                <a:cubicBezTo>
                  <a:pt x="2755573" y="230112"/>
                  <a:pt x="2834217" y="200110"/>
                  <a:pt x="2912863" y="200110"/>
                </a:cubicBezTo>
                <a:close/>
                <a:moveTo>
                  <a:pt x="4067441" y="21898"/>
                </a:moveTo>
                <a:cubicBezTo>
                  <a:pt x="4146085" y="21898"/>
                  <a:pt x="4224730" y="51899"/>
                  <a:pt x="4284734" y="111903"/>
                </a:cubicBezTo>
                <a:cubicBezTo>
                  <a:pt x="4404742" y="231911"/>
                  <a:pt x="4404741" y="426482"/>
                  <a:pt x="4284734" y="546490"/>
                </a:cubicBezTo>
                <a:cubicBezTo>
                  <a:pt x="4006934" y="824290"/>
                  <a:pt x="3729133" y="1102089"/>
                  <a:pt x="3451331" y="1379890"/>
                </a:cubicBezTo>
                <a:cubicBezTo>
                  <a:pt x="3331324" y="1499897"/>
                  <a:pt x="3136754" y="1499898"/>
                  <a:pt x="3016746" y="1379890"/>
                </a:cubicBezTo>
                <a:cubicBezTo>
                  <a:pt x="2896738" y="1259882"/>
                  <a:pt x="2896739" y="1065311"/>
                  <a:pt x="3016747" y="945303"/>
                </a:cubicBezTo>
                <a:lnTo>
                  <a:pt x="3850148" y="111903"/>
                </a:lnTo>
                <a:cubicBezTo>
                  <a:pt x="3910151" y="51900"/>
                  <a:pt x="3988797" y="21898"/>
                  <a:pt x="4067441" y="21898"/>
                </a:cubicBezTo>
                <a:close/>
                <a:moveTo>
                  <a:pt x="2123990" y="0"/>
                </a:moveTo>
                <a:cubicBezTo>
                  <a:pt x="2202636" y="1"/>
                  <a:pt x="2281279" y="30002"/>
                  <a:pt x="2341284" y="90007"/>
                </a:cubicBezTo>
                <a:cubicBezTo>
                  <a:pt x="2461292" y="210015"/>
                  <a:pt x="2461292" y="404585"/>
                  <a:pt x="2341284" y="524593"/>
                </a:cubicBezTo>
                <a:cubicBezTo>
                  <a:pt x="1814835" y="1051042"/>
                  <a:pt x="1288385" y="1577491"/>
                  <a:pt x="761936" y="2103940"/>
                </a:cubicBezTo>
                <a:cubicBezTo>
                  <a:pt x="641928" y="2223948"/>
                  <a:pt x="447357" y="2223948"/>
                  <a:pt x="327349" y="2103940"/>
                </a:cubicBezTo>
                <a:lnTo>
                  <a:pt x="327351" y="2103940"/>
                </a:lnTo>
                <a:cubicBezTo>
                  <a:pt x="207343" y="1983932"/>
                  <a:pt x="207343" y="1789361"/>
                  <a:pt x="327351" y="1669353"/>
                </a:cubicBezTo>
                <a:lnTo>
                  <a:pt x="1906698" y="90007"/>
                </a:lnTo>
                <a:cubicBezTo>
                  <a:pt x="1966702" y="30002"/>
                  <a:pt x="2045347" y="1"/>
                  <a:pt x="21239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86656" y="0"/>
            <a:ext cx="2724630" cy="5162843"/>
          </a:xfrm>
          <a:custGeom>
            <a:avLst/>
            <a:gdLst>
              <a:gd name="connsiteX0" fmla="*/ 0 w 2527492"/>
              <a:gd name="connsiteY0" fmla="*/ 0 h 4148666"/>
              <a:gd name="connsiteX1" fmla="*/ 2527492 w 2527492"/>
              <a:gd name="connsiteY1" fmla="*/ 0 h 4148666"/>
              <a:gd name="connsiteX2" fmla="*/ 2527492 w 2527492"/>
              <a:gd name="connsiteY2" fmla="*/ 4148666 h 4148666"/>
              <a:gd name="connsiteX3" fmla="*/ 0 w 2527492"/>
              <a:gd name="connsiteY3" fmla="*/ 4148666 h 414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492" h="4148666">
                <a:moveTo>
                  <a:pt x="0" y="0"/>
                </a:moveTo>
                <a:lnTo>
                  <a:pt x="2527492" y="0"/>
                </a:lnTo>
                <a:lnTo>
                  <a:pt x="2527492" y="4148666"/>
                </a:lnTo>
                <a:lnTo>
                  <a:pt x="0" y="4148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25999" y="3024554"/>
            <a:ext cx="6403269" cy="3605986"/>
          </a:xfrm>
          <a:custGeom>
            <a:avLst/>
            <a:gdLst>
              <a:gd name="connsiteX0" fmla="*/ 0 w 4119613"/>
              <a:gd name="connsiteY0" fmla="*/ 0 h 3226158"/>
              <a:gd name="connsiteX1" fmla="*/ 4119613 w 4119613"/>
              <a:gd name="connsiteY1" fmla="*/ 0 h 3226158"/>
              <a:gd name="connsiteX2" fmla="*/ 4119613 w 4119613"/>
              <a:gd name="connsiteY2" fmla="*/ 3226158 h 3226158"/>
              <a:gd name="connsiteX3" fmla="*/ 0 w 4119613"/>
              <a:gd name="connsiteY3" fmla="*/ 3226158 h 322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9613" h="3226158">
                <a:moveTo>
                  <a:pt x="0" y="0"/>
                </a:moveTo>
                <a:lnTo>
                  <a:pt x="4119613" y="0"/>
                </a:lnTo>
                <a:lnTo>
                  <a:pt x="4119613" y="3226158"/>
                </a:lnTo>
                <a:lnTo>
                  <a:pt x="0" y="322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18288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17"/>
          <p:cNvSpPr>
            <a:spLocks noGrp="1"/>
          </p:cNvSpPr>
          <p:nvPr>
            <p:ph type="pic" sz="quarter" idx="33"/>
          </p:nvPr>
        </p:nvSpPr>
        <p:spPr>
          <a:xfrm>
            <a:off x="4105656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34"/>
          </p:nvPr>
        </p:nvSpPr>
        <p:spPr>
          <a:xfrm>
            <a:off x="8193024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56826" y="451637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177207" y="444476"/>
            <a:ext cx="3501889" cy="5864091"/>
          </a:xfrm>
          <a:custGeom>
            <a:avLst/>
            <a:gdLst>
              <a:gd name="connsiteX0" fmla="*/ 0 w 3501889"/>
              <a:gd name="connsiteY0" fmla="*/ 0 h 6380925"/>
              <a:gd name="connsiteX1" fmla="*/ 3501889 w 3501889"/>
              <a:gd name="connsiteY1" fmla="*/ 0 h 6380925"/>
              <a:gd name="connsiteX2" fmla="*/ 3501889 w 3501889"/>
              <a:gd name="connsiteY2" fmla="*/ 6380925 h 6380925"/>
              <a:gd name="connsiteX3" fmla="*/ 0 w 3501889"/>
              <a:gd name="connsiteY3" fmla="*/ 6380925 h 638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889" h="6380925">
                <a:moveTo>
                  <a:pt x="0" y="0"/>
                </a:moveTo>
                <a:lnTo>
                  <a:pt x="3501889" y="0"/>
                </a:lnTo>
                <a:lnTo>
                  <a:pt x="3501889" y="6380925"/>
                </a:lnTo>
                <a:lnTo>
                  <a:pt x="0" y="6380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256825" y="3532768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0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2493264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4986528" y="4739315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34"/>
          </p:nvPr>
        </p:nvSpPr>
        <p:spPr>
          <a:xfrm>
            <a:off x="0" y="2369657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5"/>
          <p:cNvSpPr>
            <a:spLocks noGrp="1"/>
          </p:cNvSpPr>
          <p:nvPr>
            <p:ph type="pic" sz="quarter" idx="35"/>
          </p:nvPr>
        </p:nvSpPr>
        <p:spPr>
          <a:xfrm>
            <a:off x="2493264" y="2369657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36"/>
          </p:nvPr>
        </p:nvSpPr>
        <p:spPr>
          <a:xfrm>
            <a:off x="0" y="0"/>
            <a:ext cx="2212848" cy="2118684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9316" y="57677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89316" y="360572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87261" y="576775"/>
            <a:ext cx="3137096" cy="587375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048501" y="2124223"/>
            <a:ext cx="2292448" cy="473377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604131" y="0"/>
            <a:ext cx="2587869" cy="295421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604130" y="3221503"/>
            <a:ext cx="2587869" cy="363649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048501" y="0"/>
            <a:ext cx="2292448" cy="191320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27936" y="3545058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727935" y="0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00331" y="1784253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257732" y="928467"/>
            <a:ext cx="2883877" cy="51487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745498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1233265" y="2883877"/>
            <a:ext cx="2883877" cy="319336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/>
          <p:nvPr userDrawn="1"/>
        </p:nvSpPr>
        <p:spPr>
          <a:xfrm>
            <a:off x="11471564" y="327460"/>
            <a:ext cx="431078" cy="3890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311870" y="2322575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5106886" y="2322573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901902" y="2322574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735623" y="2002008"/>
            <a:ext cx="5257800" cy="3352800"/>
          </a:xfrm>
          <a:custGeom>
            <a:avLst/>
            <a:gdLst>
              <a:gd name="connsiteX0" fmla="*/ 0 w 5257800"/>
              <a:gd name="connsiteY0" fmla="*/ 0 h 3352800"/>
              <a:gd name="connsiteX1" fmla="*/ 5257800 w 5257800"/>
              <a:gd name="connsiteY1" fmla="*/ 0 h 3352800"/>
              <a:gd name="connsiteX2" fmla="*/ 5257800 w 5257800"/>
              <a:gd name="connsiteY2" fmla="*/ 3352800 h 3352800"/>
              <a:gd name="connsiteX3" fmla="*/ 0 w 52578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800" h="3352800">
                <a:moveTo>
                  <a:pt x="0" y="0"/>
                </a:moveTo>
                <a:lnTo>
                  <a:pt x="5257800" y="0"/>
                </a:lnTo>
                <a:lnTo>
                  <a:pt x="5257800" y="3352800"/>
                </a:lnTo>
                <a:lnTo>
                  <a:pt x="0" y="3352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92727" y="1836007"/>
            <a:ext cx="4430158" cy="3035938"/>
          </a:xfrm>
          <a:custGeom>
            <a:avLst/>
            <a:gdLst>
              <a:gd name="connsiteX0" fmla="*/ 0 w 4430158"/>
              <a:gd name="connsiteY0" fmla="*/ 0 h 3035938"/>
              <a:gd name="connsiteX1" fmla="*/ 4430158 w 4430158"/>
              <a:gd name="connsiteY1" fmla="*/ 0 h 3035938"/>
              <a:gd name="connsiteX2" fmla="*/ 4430158 w 4430158"/>
              <a:gd name="connsiteY2" fmla="*/ 3035938 h 3035938"/>
              <a:gd name="connsiteX3" fmla="*/ 0 w 4430158"/>
              <a:gd name="connsiteY3" fmla="*/ 3035938 h 303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0158" h="3035938">
                <a:moveTo>
                  <a:pt x="0" y="0"/>
                </a:moveTo>
                <a:lnTo>
                  <a:pt x="4430158" y="0"/>
                </a:lnTo>
                <a:lnTo>
                  <a:pt x="4430158" y="3035938"/>
                </a:lnTo>
                <a:lnTo>
                  <a:pt x="0" y="3035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6897984" y="1667136"/>
            <a:ext cx="3954866" cy="3441979"/>
          </a:xfrm>
          <a:custGeom>
            <a:avLst/>
            <a:gdLst>
              <a:gd name="connsiteX0" fmla="*/ 0 w 3954866"/>
              <a:gd name="connsiteY0" fmla="*/ 0 h 3441979"/>
              <a:gd name="connsiteX1" fmla="*/ 2038517 w 3954866"/>
              <a:gd name="connsiteY1" fmla="*/ 125028 h 3441979"/>
              <a:gd name="connsiteX2" fmla="*/ 3954866 w 3954866"/>
              <a:gd name="connsiteY2" fmla="*/ 3168706 h 3441979"/>
              <a:gd name="connsiteX3" fmla="*/ 1633961 w 3954866"/>
              <a:gd name="connsiteY3" fmla="*/ 3441979 h 344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866" h="3441979">
                <a:moveTo>
                  <a:pt x="0" y="0"/>
                </a:moveTo>
                <a:lnTo>
                  <a:pt x="2038517" y="125028"/>
                </a:lnTo>
                <a:lnTo>
                  <a:pt x="3954866" y="3168706"/>
                </a:lnTo>
                <a:lnTo>
                  <a:pt x="1633961" y="34419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635305" y="2331418"/>
            <a:ext cx="2924838" cy="1826047"/>
          </a:xfrm>
          <a:custGeom>
            <a:avLst/>
            <a:gdLst>
              <a:gd name="connsiteX0" fmla="*/ 0 w 2924838"/>
              <a:gd name="connsiteY0" fmla="*/ 0 h 1826047"/>
              <a:gd name="connsiteX1" fmla="*/ 2924838 w 2924838"/>
              <a:gd name="connsiteY1" fmla="*/ 0 h 1826047"/>
              <a:gd name="connsiteX2" fmla="*/ 2924838 w 2924838"/>
              <a:gd name="connsiteY2" fmla="*/ 1826047 h 1826047"/>
              <a:gd name="connsiteX3" fmla="*/ 0 w 2924838"/>
              <a:gd name="connsiteY3" fmla="*/ 1826047 h 182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838" h="1826047">
                <a:moveTo>
                  <a:pt x="0" y="0"/>
                </a:moveTo>
                <a:lnTo>
                  <a:pt x="2924838" y="0"/>
                </a:lnTo>
                <a:lnTo>
                  <a:pt x="2924838" y="1826047"/>
                </a:lnTo>
                <a:lnTo>
                  <a:pt x="0" y="18260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2732339" y="2492187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519216" y="2492188"/>
            <a:ext cx="1924114" cy="1404471"/>
          </a:xfrm>
          <a:custGeom>
            <a:avLst/>
            <a:gdLst>
              <a:gd name="connsiteX0" fmla="*/ 0 w 1924114"/>
              <a:gd name="connsiteY0" fmla="*/ 0 h 1404471"/>
              <a:gd name="connsiteX1" fmla="*/ 1924114 w 1924114"/>
              <a:gd name="connsiteY1" fmla="*/ 0 h 1404471"/>
              <a:gd name="connsiteX2" fmla="*/ 1924114 w 1924114"/>
              <a:gd name="connsiteY2" fmla="*/ 1404471 h 1404471"/>
              <a:gd name="connsiteX3" fmla="*/ 0 w 1924114"/>
              <a:gd name="connsiteY3" fmla="*/ 1404471 h 14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114" h="1404471">
                <a:moveTo>
                  <a:pt x="0" y="0"/>
                </a:moveTo>
                <a:lnTo>
                  <a:pt x="1924114" y="0"/>
                </a:lnTo>
                <a:lnTo>
                  <a:pt x="1924114" y="1404471"/>
                </a:lnTo>
                <a:lnTo>
                  <a:pt x="0" y="1404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18288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17"/>
          <p:cNvSpPr>
            <a:spLocks noGrp="1"/>
          </p:cNvSpPr>
          <p:nvPr>
            <p:ph type="pic" sz="quarter" idx="33"/>
          </p:nvPr>
        </p:nvSpPr>
        <p:spPr>
          <a:xfrm>
            <a:off x="4105656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34"/>
          </p:nvPr>
        </p:nvSpPr>
        <p:spPr>
          <a:xfrm>
            <a:off x="8193024" y="4389120"/>
            <a:ext cx="3989832" cy="2468880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34747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4242816" y="559144"/>
            <a:ext cx="3730752" cy="5549556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821131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56826" y="451637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177207" y="444476"/>
            <a:ext cx="3501889" cy="5864091"/>
          </a:xfrm>
          <a:custGeom>
            <a:avLst/>
            <a:gdLst>
              <a:gd name="connsiteX0" fmla="*/ 0 w 3501889"/>
              <a:gd name="connsiteY0" fmla="*/ 0 h 6380925"/>
              <a:gd name="connsiteX1" fmla="*/ 3501889 w 3501889"/>
              <a:gd name="connsiteY1" fmla="*/ 0 h 6380925"/>
              <a:gd name="connsiteX2" fmla="*/ 3501889 w 3501889"/>
              <a:gd name="connsiteY2" fmla="*/ 6380925 h 6380925"/>
              <a:gd name="connsiteX3" fmla="*/ 0 w 3501889"/>
              <a:gd name="connsiteY3" fmla="*/ 6380925 h 638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889" h="6380925">
                <a:moveTo>
                  <a:pt x="0" y="0"/>
                </a:moveTo>
                <a:lnTo>
                  <a:pt x="3501889" y="0"/>
                </a:lnTo>
                <a:lnTo>
                  <a:pt x="3501889" y="6380925"/>
                </a:lnTo>
                <a:lnTo>
                  <a:pt x="0" y="6380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256825" y="3532768"/>
            <a:ext cx="2720268" cy="2775799"/>
          </a:xfrm>
          <a:custGeom>
            <a:avLst/>
            <a:gdLst>
              <a:gd name="connsiteX0" fmla="*/ 0 w 2683565"/>
              <a:gd name="connsiteY0" fmla="*/ 0 h 3081131"/>
              <a:gd name="connsiteX1" fmla="*/ 2683565 w 2683565"/>
              <a:gd name="connsiteY1" fmla="*/ 0 h 3081131"/>
              <a:gd name="connsiteX2" fmla="*/ 2683565 w 2683565"/>
              <a:gd name="connsiteY2" fmla="*/ 3081131 h 3081131"/>
              <a:gd name="connsiteX3" fmla="*/ 0 w 2683565"/>
              <a:gd name="connsiteY3" fmla="*/ 3081131 h 308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3565" h="3081131">
                <a:moveTo>
                  <a:pt x="0" y="0"/>
                </a:moveTo>
                <a:lnTo>
                  <a:pt x="2683565" y="0"/>
                </a:lnTo>
                <a:lnTo>
                  <a:pt x="2683565" y="3081131"/>
                </a:lnTo>
                <a:lnTo>
                  <a:pt x="0" y="30811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86656" y="0"/>
            <a:ext cx="2724630" cy="5162843"/>
          </a:xfrm>
          <a:custGeom>
            <a:avLst/>
            <a:gdLst>
              <a:gd name="connsiteX0" fmla="*/ 0 w 2527492"/>
              <a:gd name="connsiteY0" fmla="*/ 0 h 4148666"/>
              <a:gd name="connsiteX1" fmla="*/ 2527492 w 2527492"/>
              <a:gd name="connsiteY1" fmla="*/ 0 h 4148666"/>
              <a:gd name="connsiteX2" fmla="*/ 2527492 w 2527492"/>
              <a:gd name="connsiteY2" fmla="*/ 4148666 h 4148666"/>
              <a:gd name="connsiteX3" fmla="*/ 0 w 2527492"/>
              <a:gd name="connsiteY3" fmla="*/ 4148666 h 414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492" h="4148666">
                <a:moveTo>
                  <a:pt x="0" y="0"/>
                </a:moveTo>
                <a:lnTo>
                  <a:pt x="2527492" y="0"/>
                </a:lnTo>
                <a:lnTo>
                  <a:pt x="2527492" y="4148666"/>
                </a:lnTo>
                <a:lnTo>
                  <a:pt x="0" y="4148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25999" y="3024554"/>
            <a:ext cx="6403269" cy="3605986"/>
          </a:xfrm>
          <a:custGeom>
            <a:avLst/>
            <a:gdLst>
              <a:gd name="connsiteX0" fmla="*/ 0 w 4119613"/>
              <a:gd name="connsiteY0" fmla="*/ 0 h 3226158"/>
              <a:gd name="connsiteX1" fmla="*/ 4119613 w 4119613"/>
              <a:gd name="connsiteY1" fmla="*/ 0 h 3226158"/>
              <a:gd name="connsiteX2" fmla="*/ 4119613 w 4119613"/>
              <a:gd name="connsiteY2" fmla="*/ 3226158 h 3226158"/>
              <a:gd name="connsiteX3" fmla="*/ 0 w 4119613"/>
              <a:gd name="connsiteY3" fmla="*/ 3226158 h 322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9613" h="3226158">
                <a:moveTo>
                  <a:pt x="0" y="0"/>
                </a:moveTo>
                <a:lnTo>
                  <a:pt x="4119613" y="0"/>
                </a:lnTo>
                <a:lnTo>
                  <a:pt x="4119613" y="3226158"/>
                </a:lnTo>
                <a:lnTo>
                  <a:pt x="0" y="322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_02&amp;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2"/>
          <p:cNvSpPr>
            <a:spLocks noGrp="1"/>
          </p:cNvSpPr>
          <p:nvPr>
            <p:ph type="pic" sz="quarter" idx="40"/>
          </p:nvPr>
        </p:nvSpPr>
        <p:spPr>
          <a:xfrm>
            <a:off x="4638352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4" name="Picture Placeholder 22"/>
          <p:cNvSpPr>
            <a:spLocks noGrp="1"/>
          </p:cNvSpPr>
          <p:nvPr>
            <p:ph type="pic" sz="quarter" idx="41"/>
          </p:nvPr>
        </p:nvSpPr>
        <p:spPr>
          <a:xfrm>
            <a:off x="6957176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22"/>
          <p:cNvSpPr>
            <a:spLocks noGrp="1"/>
          </p:cNvSpPr>
          <p:nvPr>
            <p:ph type="pic" sz="quarter" idx="42"/>
          </p:nvPr>
        </p:nvSpPr>
        <p:spPr>
          <a:xfrm>
            <a:off x="9276000" y="815925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22"/>
          <p:cNvSpPr>
            <a:spLocks noGrp="1"/>
          </p:cNvSpPr>
          <p:nvPr>
            <p:ph type="pic" sz="quarter" idx="43"/>
          </p:nvPr>
        </p:nvSpPr>
        <p:spPr>
          <a:xfrm>
            <a:off x="4638352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22"/>
          <p:cNvSpPr>
            <a:spLocks noGrp="1"/>
          </p:cNvSpPr>
          <p:nvPr>
            <p:ph type="pic" sz="quarter" idx="44"/>
          </p:nvPr>
        </p:nvSpPr>
        <p:spPr>
          <a:xfrm>
            <a:off x="6957176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22"/>
          <p:cNvSpPr>
            <a:spLocks noGrp="1"/>
          </p:cNvSpPr>
          <p:nvPr>
            <p:ph type="pic" sz="quarter" idx="45"/>
          </p:nvPr>
        </p:nvSpPr>
        <p:spPr>
          <a:xfrm>
            <a:off x="9276000" y="3584920"/>
            <a:ext cx="1938134" cy="1814732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100364" y="64300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944248" y="1505618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540541" y="1505618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136834" y="1505617"/>
            <a:ext cx="3110919" cy="3180522"/>
          </a:xfrm>
          <a:custGeom>
            <a:avLst/>
            <a:gdLst>
              <a:gd name="connsiteX0" fmla="*/ 0 w 3110919"/>
              <a:gd name="connsiteY0" fmla="*/ 0 h 3180522"/>
              <a:gd name="connsiteX1" fmla="*/ 3110919 w 3110919"/>
              <a:gd name="connsiteY1" fmla="*/ 0 h 3180522"/>
              <a:gd name="connsiteX2" fmla="*/ 3110919 w 3110919"/>
              <a:gd name="connsiteY2" fmla="*/ 3180522 h 3180522"/>
              <a:gd name="connsiteX3" fmla="*/ 0 w 3110919"/>
              <a:gd name="connsiteY3" fmla="*/ 3180522 h 318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919" h="3180522">
                <a:moveTo>
                  <a:pt x="0" y="0"/>
                </a:moveTo>
                <a:lnTo>
                  <a:pt x="3110919" y="0"/>
                </a:lnTo>
                <a:lnTo>
                  <a:pt x="3110919" y="3180522"/>
                </a:lnTo>
                <a:lnTo>
                  <a:pt x="0" y="31805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558912" y="329185"/>
            <a:ext cx="2558912" cy="6254496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859536"/>
            <a:ext cx="2558912" cy="5102352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17824" y="859536"/>
            <a:ext cx="2558912" cy="5102352"/>
          </a:xfrm>
          <a:custGeom>
            <a:avLst/>
            <a:gdLst>
              <a:gd name="connsiteX0" fmla="*/ 0 w 3821723"/>
              <a:gd name="connsiteY0" fmla="*/ 0 h 3317631"/>
              <a:gd name="connsiteX1" fmla="*/ 3821723 w 3821723"/>
              <a:gd name="connsiteY1" fmla="*/ 0 h 3317631"/>
              <a:gd name="connsiteX2" fmla="*/ 3821723 w 3821723"/>
              <a:gd name="connsiteY2" fmla="*/ 3317631 h 3317631"/>
              <a:gd name="connsiteX3" fmla="*/ 0 w 3821723"/>
              <a:gd name="connsiteY3" fmla="*/ 3317631 h 33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723" h="3317631">
                <a:moveTo>
                  <a:pt x="0" y="0"/>
                </a:moveTo>
                <a:lnTo>
                  <a:pt x="3821723" y="0"/>
                </a:lnTo>
                <a:lnTo>
                  <a:pt x="3821723" y="3317631"/>
                </a:lnTo>
                <a:lnTo>
                  <a:pt x="0" y="3317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Work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713634" y="2747710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181336" y="2769784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6597987" y="2705134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9015544" y="2688889"/>
            <a:ext cx="1408176" cy="1408176"/>
          </a:xfrm>
          <a:custGeom>
            <a:avLst/>
            <a:gdLst>
              <a:gd name="connsiteX0" fmla="*/ 0 w 1408176"/>
              <a:gd name="connsiteY0" fmla="*/ 0 h 1408176"/>
              <a:gd name="connsiteX1" fmla="*/ 1408176 w 1408176"/>
              <a:gd name="connsiteY1" fmla="*/ 0 h 1408176"/>
              <a:gd name="connsiteX2" fmla="*/ 1408176 w 1408176"/>
              <a:gd name="connsiteY2" fmla="*/ 1408176 h 1408176"/>
              <a:gd name="connsiteX3" fmla="*/ 0 w 1408176"/>
              <a:gd name="connsiteY3" fmla="*/ 1408176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76" h="1408176">
                <a:moveTo>
                  <a:pt x="0" y="0"/>
                </a:moveTo>
                <a:lnTo>
                  <a:pt x="1408176" y="0"/>
                </a:lnTo>
                <a:lnTo>
                  <a:pt x="1408176" y="1408176"/>
                </a:lnTo>
                <a:lnTo>
                  <a:pt x="0" y="14081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-1" y="3418449"/>
            <a:ext cx="6128826" cy="343955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128825" y="-1"/>
            <a:ext cx="6063175" cy="341844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048501" y="2124223"/>
            <a:ext cx="2292448" cy="473377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604131" y="0"/>
            <a:ext cx="2587869" cy="295421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604130" y="3221503"/>
            <a:ext cx="2587869" cy="363649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048501" y="0"/>
            <a:ext cx="2292448" cy="191320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27936" y="3545058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727935" y="0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00331" y="1784253"/>
            <a:ext cx="2555045" cy="331294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0085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9135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9316" y="57677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89316" y="3605725"/>
            <a:ext cx="2715065" cy="284431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87261" y="576775"/>
            <a:ext cx="3137096" cy="587375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/>
          <p:nvPr userDrawn="1"/>
        </p:nvSpPr>
        <p:spPr>
          <a:xfrm>
            <a:off x="11471564" y="327460"/>
            <a:ext cx="431078" cy="3890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311870" y="2322575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5106886" y="2322573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901902" y="2322574"/>
            <a:ext cx="2186801" cy="218680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1117645"/>
                  <a:pt x="1117645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168726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8337452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3854548" cy="2962656"/>
          </a:xfrm>
          <a:custGeom>
            <a:avLst/>
            <a:gdLst>
              <a:gd name="connsiteX0" fmla="*/ 0 w 12198096"/>
              <a:gd name="connsiteY0" fmla="*/ 0 h 2962656"/>
              <a:gd name="connsiteX1" fmla="*/ 12198096 w 12198096"/>
              <a:gd name="connsiteY1" fmla="*/ 0 h 2962656"/>
              <a:gd name="connsiteX2" fmla="*/ 12198096 w 12198096"/>
              <a:gd name="connsiteY2" fmla="*/ 2962656 h 2962656"/>
              <a:gd name="connsiteX3" fmla="*/ 0 w 12198096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096" h="2962656">
                <a:moveTo>
                  <a:pt x="0" y="0"/>
                </a:moveTo>
                <a:lnTo>
                  <a:pt x="12198096" y="0"/>
                </a:lnTo>
                <a:lnTo>
                  <a:pt x="12198096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30351" y="2139953"/>
            <a:ext cx="9089136" cy="227685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269928-9221-4293-B59A-7EBC4D93E2D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6A6F1E-40CC-4F6A-9CE7-7280319160E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31"/>
          </p:nvPr>
        </p:nvSpPr>
        <p:spPr>
          <a:xfrm>
            <a:off x="34747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32"/>
          </p:nvPr>
        </p:nvSpPr>
        <p:spPr>
          <a:xfrm>
            <a:off x="4242816" y="559144"/>
            <a:ext cx="3730752" cy="5549556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33"/>
          </p:nvPr>
        </p:nvSpPr>
        <p:spPr>
          <a:xfrm>
            <a:off x="8211312" y="559143"/>
            <a:ext cx="3657600" cy="2531527"/>
          </a:xfrm>
          <a:custGeom>
            <a:avLst/>
            <a:gdLst>
              <a:gd name="connsiteX0" fmla="*/ 0 w 2441448"/>
              <a:gd name="connsiteY0" fmla="*/ 0 h 2286000"/>
              <a:gd name="connsiteX1" fmla="*/ 2441448 w 2441448"/>
              <a:gd name="connsiteY1" fmla="*/ 0 h 2286000"/>
              <a:gd name="connsiteX2" fmla="*/ 2441448 w 2441448"/>
              <a:gd name="connsiteY2" fmla="*/ 2286000 h 2286000"/>
              <a:gd name="connsiteX3" fmla="*/ 0 w 2441448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1448" h="2286000">
                <a:moveTo>
                  <a:pt x="0" y="0"/>
                </a:moveTo>
                <a:lnTo>
                  <a:pt x="2441448" y="0"/>
                </a:lnTo>
                <a:lnTo>
                  <a:pt x="2441448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8" Type="http://schemas.openxmlformats.org/officeDocument/2006/relationships/theme" Target="../theme/theme1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8" Type="http://schemas.openxmlformats.org/officeDocument/2006/relationships/theme" Target="../theme/theme2.xml"/><Relationship Id="rId57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13.xml"/><Relationship Id="rId55" Type="http://schemas.openxmlformats.org/officeDocument/2006/relationships/slideLayout" Target="../slideLayouts/slideLayout112.xml"/><Relationship Id="rId54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09.xml"/><Relationship Id="rId51" Type="http://schemas.openxmlformats.org/officeDocument/2006/relationships/slideLayout" Target="../slideLayouts/slideLayout108.xml"/><Relationship Id="rId50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62.xml"/><Relationship Id="rId49" Type="http://schemas.openxmlformats.org/officeDocument/2006/relationships/slideLayout" Target="../slideLayouts/slideLayout106.xml"/><Relationship Id="rId48" Type="http://schemas.openxmlformats.org/officeDocument/2006/relationships/slideLayout" Target="../slideLayouts/slideLayout105.xml"/><Relationship Id="rId47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03.xml"/><Relationship Id="rId45" Type="http://schemas.openxmlformats.org/officeDocument/2006/relationships/slideLayout" Target="../slideLayouts/slideLayout102.xml"/><Relationship Id="rId44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99.xml"/><Relationship Id="rId41" Type="http://schemas.openxmlformats.org/officeDocument/2006/relationships/slideLayout" Target="../slideLayouts/slideLayout98.xml"/><Relationship Id="rId4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61.xml"/><Relationship Id="rId39" Type="http://schemas.openxmlformats.org/officeDocument/2006/relationships/slideLayout" Target="../slideLayouts/slideLayout96.xml"/><Relationship Id="rId38" Type="http://schemas.openxmlformats.org/officeDocument/2006/relationships/slideLayout" Target="../slideLayouts/slideLayout95.xml"/><Relationship Id="rId37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93.xml"/><Relationship Id="rId35" Type="http://schemas.openxmlformats.org/officeDocument/2006/relationships/slideLayout" Target="../slideLayouts/slideLayout92.xml"/><Relationship Id="rId34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89.xml"/><Relationship Id="rId31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87.xml"/><Relationship Id="rId3" Type="http://schemas.openxmlformats.org/officeDocument/2006/relationships/slideLayout" Target="../slideLayouts/slideLayout60.xml"/><Relationship Id="rId29" Type="http://schemas.openxmlformats.org/officeDocument/2006/relationships/slideLayout" Target="../slideLayouts/slideLayout86.xml"/><Relationship Id="rId28" Type="http://schemas.openxmlformats.org/officeDocument/2006/relationships/slideLayout" Target="../slideLayouts/slideLayout85.xml"/><Relationship Id="rId27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18E46-575C-4BBE-9D7A-1EA176DBC1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66B7B-C324-497E-8385-870902545B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  <p:sldLayoutId id="2147483727" r:id="rId21"/>
    <p:sldLayoutId id="2147483728" r:id="rId22"/>
    <p:sldLayoutId id="2147483729" r:id="rId23"/>
    <p:sldLayoutId id="2147483730" r:id="rId24"/>
    <p:sldLayoutId id="2147483731" r:id="rId25"/>
    <p:sldLayoutId id="2147483732" r:id="rId26"/>
    <p:sldLayoutId id="2147483733" r:id="rId27"/>
    <p:sldLayoutId id="2147483734" r:id="rId28"/>
    <p:sldLayoutId id="2147483735" r:id="rId29"/>
    <p:sldLayoutId id="2147483736" r:id="rId30"/>
    <p:sldLayoutId id="2147483737" r:id="rId31"/>
    <p:sldLayoutId id="2147483738" r:id="rId32"/>
    <p:sldLayoutId id="2147483739" r:id="rId33"/>
    <p:sldLayoutId id="2147483740" r:id="rId34"/>
    <p:sldLayoutId id="2147483741" r:id="rId35"/>
    <p:sldLayoutId id="2147483742" r:id="rId36"/>
    <p:sldLayoutId id="2147483743" r:id="rId37"/>
    <p:sldLayoutId id="2147483744" r:id="rId38"/>
    <p:sldLayoutId id="2147483745" r:id="rId39"/>
    <p:sldLayoutId id="2147483746" r:id="rId40"/>
    <p:sldLayoutId id="2147483747" r:id="rId41"/>
    <p:sldLayoutId id="2147483748" r:id="rId42"/>
    <p:sldLayoutId id="2147483749" r:id="rId43"/>
    <p:sldLayoutId id="2147483750" r:id="rId44"/>
    <p:sldLayoutId id="2147483751" r:id="rId45"/>
    <p:sldLayoutId id="2147483752" r:id="rId46"/>
    <p:sldLayoutId id="2147483753" r:id="rId47"/>
    <p:sldLayoutId id="2147483754" r:id="rId48"/>
    <p:sldLayoutId id="2147483755" r:id="rId49"/>
    <p:sldLayoutId id="2147483756" r:id="rId50"/>
    <p:sldLayoutId id="2147483757" r:id="rId51"/>
    <p:sldLayoutId id="2147483758" r:id="rId52"/>
    <p:sldLayoutId id="2147483759" r:id="rId53"/>
    <p:sldLayoutId id="2147483760" r:id="rId54"/>
    <p:sldLayoutId id="2147483761" r:id="rId55"/>
    <p:sldLayoutId id="2147483762" r:id="rId56"/>
    <p:sldLayoutId id="2147483763" r:id="rId5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14.xml"/><Relationship Id="rId2" Type="http://schemas.openxmlformats.org/officeDocument/2006/relationships/tags" Target="../tags/tag96.xml"/><Relationship Id="rId19" Type="http://schemas.openxmlformats.org/officeDocument/2006/relationships/tags" Target="../tags/tag113.xml"/><Relationship Id="rId18" Type="http://schemas.openxmlformats.org/officeDocument/2006/relationships/tags" Target="../tags/tag112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../media/image15.png"/><Relationship Id="rId7" Type="http://schemas.openxmlformats.org/officeDocument/2006/relationships/tags" Target="../tags/tag118.xml"/><Relationship Id="rId6" Type="http://schemas.openxmlformats.org/officeDocument/2006/relationships/image" Target="../media/image14.png"/><Relationship Id="rId5" Type="http://schemas.openxmlformats.org/officeDocument/2006/relationships/tags" Target="../tags/tag117.xml"/><Relationship Id="rId4" Type="http://schemas.openxmlformats.org/officeDocument/2006/relationships/image" Target="../media/image9.png"/><Relationship Id="rId3" Type="http://schemas.openxmlformats.org/officeDocument/2006/relationships/tags" Target="../tags/tag116.xml"/><Relationship Id="rId2" Type="http://schemas.openxmlformats.org/officeDocument/2006/relationships/image" Target="../media/image8.png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8.png"/><Relationship Id="rId13" Type="http://schemas.openxmlformats.org/officeDocument/2006/relationships/tags" Target="../tags/tag121.xml"/><Relationship Id="rId12" Type="http://schemas.openxmlformats.org/officeDocument/2006/relationships/image" Target="../media/image17.png"/><Relationship Id="rId11" Type="http://schemas.openxmlformats.org/officeDocument/2006/relationships/tags" Target="../tags/tag120.xml"/><Relationship Id="rId10" Type="http://schemas.openxmlformats.org/officeDocument/2006/relationships/image" Target="../media/image16.png"/><Relationship Id="rId1" Type="http://schemas.openxmlformats.org/officeDocument/2006/relationships/tags" Target="../tags/tag11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22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40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58.xml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0" Type="http://schemas.openxmlformats.org/officeDocument/2006/relationships/slideLayout" Target="../slideLayouts/slideLayout58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76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94.xml"/><Relationship Id="rId19" Type="http://schemas.openxmlformats.org/officeDocument/2006/relationships/tags" Target="../tags/tag211.xml"/><Relationship Id="rId18" Type="http://schemas.openxmlformats.org/officeDocument/2006/relationships/tags" Target="../tags/tag210.xml"/><Relationship Id="rId17" Type="http://schemas.openxmlformats.org/officeDocument/2006/relationships/tags" Target="../tags/tag209.xml"/><Relationship Id="rId16" Type="http://schemas.openxmlformats.org/officeDocument/2006/relationships/tags" Target="../tags/tag20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12.xml"/><Relationship Id="rId19" Type="http://schemas.openxmlformats.org/officeDocument/2006/relationships/tags" Target="../tags/tag229.xml"/><Relationship Id="rId18" Type="http://schemas.openxmlformats.org/officeDocument/2006/relationships/tags" Target="../tags/tag228.xml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30.xml"/><Relationship Id="rId19" Type="http://schemas.openxmlformats.org/officeDocument/2006/relationships/tags" Target="../tags/tag247.xml"/><Relationship Id="rId18" Type="http://schemas.openxmlformats.org/officeDocument/2006/relationships/tags" Target="../tags/tag246.xml"/><Relationship Id="rId17" Type="http://schemas.openxmlformats.org/officeDocument/2006/relationships/tags" Target="../tags/tag245.xml"/><Relationship Id="rId16" Type="http://schemas.openxmlformats.org/officeDocument/2006/relationships/tags" Target="../tags/tag244.xml"/><Relationship Id="rId15" Type="http://schemas.openxmlformats.org/officeDocument/2006/relationships/tags" Target="../tags/tag243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48.xml"/><Relationship Id="rId19" Type="http://schemas.openxmlformats.org/officeDocument/2006/relationships/tags" Target="../tags/tag265.xml"/><Relationship Id="rId18" Type="http://schemas.openxmlformats.org/officeDocument/2006/relationships/tags" Target="../tags/tag264.xml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66.xml"/><Relationship Id="rId19" Type="http://schemas.openxmlformats.org/officeDocument/2006/relationships/tags" Target="../tags/tag283.xml"/><Relationship Id="rId18" Type="http://schemas.openxmlformats.org/officeDocument/2006/relationships/tags" Target="../tags/tag282.xml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84.xml"/><Relationship Id="rId19" Type="http://schemas.openxmlformats.org/officeDocument/2006/relationships/tags" Target="../tags/tag301.xml"/><Relationship Id="rId18" Type="http://schemas.openxmlformats.org/officeDocument/2006/relationships/tags" Target="../tags/tag300.xml"/><Relationship Id="rId17" Type="http://schemas.openxmlformats.org/officeDocument/2006/relationships/tags" Target="../tags/tag299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8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image" Target="../media/image5.png"/><Relationship Id="rId3" Type="http://schemas.openxmlformats.org/officeDocument/2006/relationships/tags" Target="../tags/tag20.xml"/><Relationship Id="rId2" Type="http://schemas.openxmlformats.org/officeDocument/2006/relationships/image" Target="../media/image4.png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5.png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210349">
            <a:off x="2125702" y="-1070072"/>
            <a:ext cx="7837693" cy="868874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89193" y="2121024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D8B7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inpin heiti" panose="00000500000000000000" pitchFamily="2" charset="-122"/>
              </a:rPr>
              <a:t>师说</a:t>
            </a:r>
            <a:endParaRPr lang="zh-CN" altLang="en-US" sz="8000" dirty="0">
              <a:solidFill>
                <a:srgbClr val="D8B7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inpin heiti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97195" y="39671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D8B760"/>
                </a:solidFill>
                <a:latin typeface="华文行楷" panose="02010800040101010101" charset="-122"/>
                <a:ea typeface="华文行楷" panose="02010800040101010101" charset="-122"/>
                <a:sym typeface="inpin heiti" panose="00000500000000000000" pitchFamily="2" charset="-122"/>
              </a:rPr>
              <a:t>韩愈</a:t>
            </a:r>
            <a:endParaRPr lang="zh-CN" altLang="en-US" sz="4400" dirty="0" smtClean="0">
              <a:solidFill>
                <a:srgbClr val="D8B760"/>
              </a:solidFill>
              <a:latin typeface="华文行楷" panose="02010800040101010101" charset="-122"/>
              <a:ea typeface="华文行楷" panose="02010800040101010101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073216" y="-224093"/>
            <a:ext cx="3406310" cy="28472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438185" y="3385714"/>
            <a:ext cx="11955339" cy="3842032"/>
            <a:chOff x="-438185" y="3385714"/>
            <a:chExt cx="11955339" cy="38420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438185" y="3744574"/>
              <a:ext cx="3483172" cy="348317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754088" y="3385714"/>
              <a:ext cx="2763066" cy="27630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3045091" y="4779807"/>
              <a:ext cx="1648690" cy="1648690"/>
            </a:xfrm>
            <a:prstGeom prst="rect">
              <a:avLst/>
            </a:prstGeom>
          </p:spPr>
        </p:pic>
      </p:grpSp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012825" y="783590"/>
            <a:ext cx="10504170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第三层：反面论述无师不能解惑，从理论上阐明从师的必要性。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第四层：正面提出择师标准：凡先闻道者，都可以为师。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前一分句，用排比句，一口气连用八个“吾”字，句中“亦”作假设关系的连词“如果”讲。后一分句，用反诘句，加强语气。“夫庸知其年之先后生于吾乎？”句中“庸”和“乎”表示反诘语气，“知”是“管、追究”。这句译为“哪管他们的年龄是比我大还是比我小呢？”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9560" y="25908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45905" y="1947455"/>
            <a:ext cx="4134089" cy="3626459"/>
          </a:xfrm>
          <a:prstGeom prst="rect">
            <a:avLst/>
          </a:prstGeom>
        </p:spPr>
      </p:pic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428625" y="785813"/>
            <a:ext cx="828675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第三层：反面论述无师不能解惑，从理论上阐明从师的必要性。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第四层：正面提出择师标准：凡先闻道者，都可以为师。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前一分句，用排比句，一口气连用八个“吾”字，句中“亦”作假设关系的连词“如果”讲。后一分句，用反诘句，加强语气。“夫庸知其年之先后生于吾乎？”句中“庸”和“乎”表示反诘语气，“知”是“管、追究”。这句译为“哪管他们的年龄是比我大还是比我小呢？”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1459548" y="532130"/>
            <a:ext cx="8215312" cy="57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二、第２段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学习正反对比的论证方法。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第一层：提出分论点：师道之不传也久矣！欲人之无惑也难矣！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“师道”的“道”指风尚；句中两个“也”，表示停顿。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第二层：针对时弊，从三方面对比，剖析“不从师”的症结。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先以“今之众人”与“古之圣人”作对比；再以“为子择师”与“其身则耻师”作对比；最后以“巫医乐师百工之人”与“士大夫”作对比。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7410" name="Group 2"/>
          <p:cNvGraphicFramePr>
            <a:graphicFrameLocks noGrp="1"/>
          </p:cNvGraphicFramePr>
          <p:nvPr>
            <p:custDataLst>
              <p:tags r:id="rId19"/>
            </p:custDataLst>
          </p:nvPr>
        </p:nvGraphicFramePr>
        <p:xfrm>
          <a:off x="1572260" y="748665"/>
          <a:ext cx="8643938" cy="5564508"/>
        </p:xfrm>
        <a:graphic>
          <a:graphicData uri="http://schemas.openxmlformats.org/drawingml/2006/table">
            <a:tbl>
              <a:tblPr/>
              <a:tblGrid>
                <a:gridCol w="2108200"/>
                <a:gridCol w="2108200"/>
                <a:gridCol w="2108200"/>
                <a:gridCol w="2319338"/>
              </a:tblGrid>
              <a:tr h="44608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第二段分论点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士大夫之族耻师之风是错误的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46088">
                <a:tc rowSpan="2"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论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 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据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（三个对比）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对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    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比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论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 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据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（三个对比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正确态度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 vMerge="1"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正确态度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错误态度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893763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论 据（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（纵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 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比）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古之圣人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……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犹且从师而问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今之众人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……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而耻学于师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是故圣益圣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……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其皆出于此乎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论 据（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（自相矛盾）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爱其子，择师而教之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与其身也，则耻师焉 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惑矣，吾未见其明也 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963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论 据（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3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（横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比）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巫医乐师百工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不耻相师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士大夫之族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位卑，官盛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呜呼，师道之不复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……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黑体" panose="02010609060101010101" charset="-122"/>
                        </a:rPr>
                        <a:t>其可怪也欤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分论点与总论点关系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批判中阐明总论点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7445" name="矩形 3"/>
          <p:cNvSpPr>
            <a:spLocks noChangeArrowheads="1"/>
          </p:cNvSpPr>
          <p:nvPr/>
        </p:nvSpPr>
        <p:spPr bwMode="auto">
          <a:xfrm>
            <a:off x="-317" y="145098"/>
            <a:ext cx="3416300" cy="5238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第二段论证方法简表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0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94520" y="2681856"/>
            <a:ext cx="11541334" cy="3820088"/>
            <a:chOff x="-258565" y="2407759"/>
            <a:chExt cx="11541334" cy="3820088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tretch>
              <a:fillRect/>
            </a:stretch>
          </p:blipFill>
          <p:spPr>
            <a:xfrm>
              <a:off x="-258565" y="3833542"/>
              <a:ext cx="2867432" cy="2394305"/>
            </a:xfrm>
            <a:prstGeom prst="ellipse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screen"/>
            <a:stretch>
              <a:fillRect/>
            </a:stretch>
          </p:blipFill>
          <p:spPr>
            <a:xfrm>
              <a:off x="9217506" y="4934549"/>
              <a:ext cx="1499072" cy="1171274"/>
            </a:xfrm>
            <a:prstGeom prst="ellipse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screen"/>
            <a:stretch>
              <a:fillRect/>
            </a:stretch>
          </p:blipFill>
          <p:spPr>
            <a:xfrm>
              <a:off x="10289579" y="2407759"/>
              <a:ext cx="993190" cy="1044144"/>
            </a:xfrm>
            <a:prstGeom prst="ellipse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screen"/>
          <a:stretch>
            <a:fillRect/>
          </a:stretch>
        </p:blipFill>
        <p:spPr>
          <a:xfrm>
            <a:off x="3366400" y="2135538"/>
            <a:ext cx="375702" cy="47423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1803856" y="5352698"/>
            <a:ext cx="489515" cy="313155"/>
          </a:xfrm>
          <a:prstGeom prst="rect">
            <a:avLst/>
          </a:prstGeom>
        </p:spPr>
      </p:pic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543368" y="677863"/>
            <a:ext cx="8072437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三、第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段：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作者引述孔子的言行，阐述了什么观点？得出了什么结论？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用孔子的言和行两方面的事例论证“圣人无常师”的论点，最后作者从孔子的事例中推断出：“弟子不必不如师，师不必贤于弟子，闻道有先后，术业有专攻，如是而已”的新师道观。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217805" y="0"/>
            <a:ext cx="11974195" cy="7062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1137920" y="887095"/>
            <a:ext cx="9152890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四、第</a:t>
            </a: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段：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    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、作者为什么称赞李蟠？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作者赞扬李蟠，既是对他不从流俗的肯定，也是对士大夫们“不从师”的有力批判；既针砭时弊，又通过赞扬李蟠倡导从师。 </a:t>
            </a:r>
            <a:endParaRPr lang="en-US" sz="280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    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、这段文字的作用是什么？</a:t>
            </a:r>
            <a:endParaRPr lang="en-US" sz="280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这段点明作者作</a:t>
            </a: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的缘由，树立“不拘于时”、“能行古道”的榜样，总结全文。同时“不拘于时”照应第</a:t>
            </a: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段，“能行古道”照应第</a:t>
            </a:r>
            <a:r>
              <a:rPr lang="en-US" sz="28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段。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217805" y="0"/>
            <a:ext cx="11974195" cy="7062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266190" y="554038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写作特点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1751965" y="1283335"/>
            <a:ext cx="8675370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１．整句散句结合。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整齐的排偶句和灵活的散句交错运用，配合自然，错落有致。例如，第二段：“古之圣人，其出人也远矣，犹且从师而问焉”，与“今之众人，其下圣人亦远也，而耻学于师”，是排偶句。接下去，“是故圣益圣，愚亦愚，圣人之所以为圣，愚人之所以为愚，其皆出于此乎”则是散句。而这一长的散句中，“圣益圣，愚亦愚”和“圣人之所以为圣，愚人之所以为愚”，又都是排偶句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1434465" y="972185"/>
            <a:ext cx="9170670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２．一个意思，多种句式。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第二段一连用了三个对比，结语都是批判士大夫不重师道的恶劣风气，但语气一句比一句加重。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第一句“圣人之所以为圣，愚人之所以为愚，其皆出于此乎”，反诘语气；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第二句“小学而大遗，吾未见其明也”，否定、责备语气；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第三句“巫医乐师百工之人，君子不齿，今其智乃反不能及，其可怪与软”，讽刺语气．感情强烈。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690053" y="789940"/>
            <a:ext cx="8215312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３．顶真修辞手法的运用。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顶真，用上一句的结尾的词语做下一句的起头，使前后句子的头尾蝉联，上递下接。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本文有好几处运用这种修辞手法，例如“古之学者必有师。师者，所以传道受业解惑也。”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-317" y="217170"/>
            <a:ext cx="3262312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文言知识类释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920433" y="1094740"/>
            <a:ext cx="16208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一词多义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6" name="矩形 5"/>
          <p:cNvSpPr>
            <a:spLocks noChangeArrowheads="1"/>
          </p:cNvSpPr>
          <p:nvPr/>
        </p:nvSpPr>
        <p:spPr bwMode="auto">
          <a:xfrm>
            <a:off x="2201228" y="1043623"/>
            <a:ext cx="842962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１．师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在本文中，“师”字共出现了如下五个常用义项：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①老师：古之学者必有师。师者，所以传道受业解惑也。惑而不从师，其为惑也，终不解矣。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②以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为师：吾从而师之。孔子师郯子、苌弘、师襄、老聃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③从师：师道之不传也久矣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④学习：吾师道也，夫庸知其年之先后生于吾乎。不耻相师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⑤指有某种专业技能的人：巫医乐师百工之人。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939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268605" y="191453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作者简介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9" name="矩形 2"/>
          <p:cNvSpPr>
            <a:spLocks noChangeArrowheads="1"/>
          </p:cNvSpPr>
          <p:nvPr/>
        </p:nvSpPr>
        <p:spPr bwMode="auto">
          <a:xfrm>
            <a:off x="1592898" y="899795"/>
            <a:ext cx="8501062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韩愈（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768—824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），字退之，河阳（今河南孟县）人。祖籍河北昌黎县，所以后人称他为“韩昌黎”。他二十五岁中进士，二十九岁以后才登上仕途，累官至吏部侍郎。他先后做过四门博士、国子博士、国子祭酒，直接从事教育和教学工作。凡经他教授、指点过的学生，皆自称韩门弟子，足见韩愈是唐代一位很有影响的教育家。他还是唐代古文运动的倡导者。他反对魏晋六朝以来浮华艳丽的文风，竭力主张“文以载道”，提出了“惟陈言之务去”、“辞必己出”的口号，对当时和后世的影响极其深远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1321118" y="538480"/>
            <a:ext cx="8215312" cy="57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２．耻 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文中的“耻”，做“以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为耻”讲，为意动用法。如：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①不耻相师 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②耻学于师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３．于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①在 ：夫庸知其年之先后生于吾乎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②对于 ：于其身也，则耻师焉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③被 ：不拘于时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④比 ：师不必贤于弟子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⑤向 ：学于余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1269683" y="1206818"/>
            <a:ext cx="7500937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４．其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①那些 ：其为惑也，终不解矣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②他，他们 ：生乎吾前，其闻道也固先乎吾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③他的，他们的 ：夫庸知其年之先后生于吾乎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④大概，表推测 ：其皆出于此乎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⑤确实，表加强语气 ：其可怪也欤 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111885" y="541020"/>
            <a:ext cx="9667240" cy="577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５．之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①作代词，有两种情况：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指代人或事物：择师而教之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连接定语和中心词，表示统一关系，相当于“这类”、“这些” 如：郯子之徒。巫医乐师百工之人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② 作助词，有四种情况：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放在定语与中心词之间：古之学者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放在主谓之间，取消句子独立性：师道之不复，可知矣 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表示宾语前置：句读之不知。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在动词、形容词或表示时间的词后，凑足音节，无意义：六艺经传，皆通习之。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1811973" y="1096328"/>
            <a:ext cx="77152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③以前学过的课文中还有三种情况：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作代词，指代自己。    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作助词表示定语后置 。   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作动词，“到”、“往”。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94615" y="12065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2500948" y="459105"/>
            <a:ext cx="771525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１．名词作动词：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（１）师道之不传也久矣     从师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（２）吾师道也             学习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（３）惑而不从师           有疑惑              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２．意动用法：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（１）吾从而师之           以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为师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（２）而耻学于师           以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为耻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（３）位卑则足羞           感到羞耻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３．形容词作名词：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（１）是故圣益圣，愚益愚   圣人；愚蠢的人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（２）小学而大遗           小（大）的方面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（３）其贤不及孔子         贤能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614680" y="180340"/>
            <a:ext cx="16208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词类活用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2733358" y="1348423"/>
            <a:ext cx="7215187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１．判断句：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（１）道之所存，师之所存也。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（２）师者，所以传道受业解惑也。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（３）吾师道也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（４）彼童子之师，授之书而习其句读者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（５）非吾所谓传其道、解其惑者也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２．被动句：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不拘于时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1112838" y="587693"/>
            <a:ext cx="16208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特殊句式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1690370" y="538480"/>
            <a:ext cx="8358188" cy="57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３．提宾句：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（１）句读之不知，惑之不解   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不知句读，不解惑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（２）小学而大遗             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学小而遗大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４．介词结构后置：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（１）其闻道也亦先乎吾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（２）而耻学于师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（３）师不必贤于弟子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（４）学于余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５．省略句：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（１）吾从（之）而师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之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（２）今其智乃反不能及（巫医、乐师、百工之人）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66" y="252497"/>
            <a:ext cx="1939295" cy="1939295"/>
          </a:xfrm>
          <a:prstGeom prst="rect">
            <a:avLst/>
          </a:prstGeom>
        </p:spPr>
      </p:pic>
      <p:pic>
        <p:nvPicPr>
          <p:cNvPr id="21509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 l="4611" t="56543" r="15009" b="3233"/>
          <a:stretch>
            <a:fillRect/>
          </a:stretch>
        </p:blipFill>
        <p:spPr bwMode="auto">
          <a:xfrm>
            <a:off x="991693" y="1338263"/>
            <a:ext cx="10220321" cy="409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15" name="Text Box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9627" y="5635186"/>
            <a:ext cx="10220321" cy="111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 smtClean="0">
                <a:solidFill>
                  <a:schemeClr val="bg2"/>
                </a:solidFill>
                <a:sym typeface="+mn-lt"/>
              </a:rPr>
              <a:t>体育； 胡雯</a:t>
            </a:r>
            <a:endParaRPr lang="zh-CN" altLang="en-US" dirty="0" smtClean="0">
              <a:solidFill>
                <a:schemeClr val="bg2"/>
              </a:solidFill>
              <a:sym typeface="+mn-lt"/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101090" y="1685925"/>
            <a:ext cx="9968865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韩愈不仅是唐代古文运动的领袖，而且也是杰出的散文作家。著有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昌黎先生文集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四十卷，其中有许多为人们所传诵的优秀散文。他的散文，题材广泛，内容深刻，形式多样，语言质朴，风格刚健，气势雄壮，后世尊他为“唐宋八大家（韩愈、柳宗元、欧阳修、苏洵、苏轼、苏辙、曾巩、王安石）之首”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rcRect l="4611" t="60000" r="15009" b="6690"/>
          <a:stretch>
            <a:fillRect/>
          </a:stretch>
        </p:blipFill>
        <p:spPr>
          <a:xfrm flipV="1">
            <a:off x="-39370" y="3571875"/>
            <a:ext cx="12231370" cy="3286125"/>
          </a:xfrm>
          <a:prstGeom prst="rect">
            <a:avLst/>
          </a:prstGeom>
        </p:spPr>
      </p:pic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1092835" y="1418590"/>
            <a:ext cx="10468610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《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是韩愈的代表作之一，是他三十五岁时在长安任国子博士时写的。“说”是古代的一种文体，属议论文范围，一般陈述自己对某种事物的见解。像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捕蛇者说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马说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都属这类文体。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“说”，古义为陈述和解说，因而对这类文体，都可按“解说</a:t>
            </a: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的道理”来理解。“师说”意思是解说关于“从师”的道理。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646113" y="577850"/>
            <a:ext cx="1211262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解题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87"/>
          <p:cNvPicPr>
            <a:picLocks noChangeAspect="1"/>
          </p:cNvPicPr>
          <p:nvPr/>
        </p:nvPicPr>
        <p:blipFill>
          <a:blip r:embed="rId2" cstate="screen"/>
          <a:srcRect t="15126" r="18027" b="22544"/>
          <a:stretch>
            <a:fillRect/>
          </a:stretch>
        </p:blipFill>
        <p:spPr>
          <a:xfrm flipH="1">
            <a:off x="0" y="0"/>
            <a:ext cx="10893425" cy="6124575"/>
          </a:xfrm>
          <a:prstGeom prst="rect">
            <a:avLst/>
          </a:prstGeom>
        </p:spPr>
      </p:pic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55600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48825" y="3621405"/>
            <a:ext cx="2317750" cy="3093720"/>
          </a:xfrm>
          <a:prstGeom prst="rect">
            <a:avLst/>
          </a:prstGeom>
        </p:spPr>
      </p:pic>
      <p:sp>
        <p:nvSpPr>
          <p:cNvPr id="7170" name="矩形 3"/>
          <p:cNvSpPr>
            <a:spLocks noChangeArrowheads="1"/>
          </p:cNvSpPr>
          <p:nvPr/>
        </p:nvSpPr>
        <p:spPr bwMode="auto">
          <a:xfrm>
            <a:off x="1336040" y="1445260"/>
            <a:ext cx="9429750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魏晋以来，社会上风行非学无师，重视“家传”，在韩愈所处的中唐时代，虽然推行科举制度，但耻于从师的风气却很盛行，上层“士大夫之族”无论学业如何，都有官可做，所以他们不愿从师学习，而且他们也反对别人从师学习。正是在这样的背景之下，唯有韩愈“奋不顾流俗、犯笑侮，收召后学”“抗颜而为师”，并著</a:t>
            </a:r>
            <a:r>
              <a:rPr 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千古佳文。 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矩形 4"/>
          <p:cNvSpPr>
            <a:spLocks noChangeArrowheads="1"/>
          </p:cNvSpPr>
          <p:nvPr/>
        </p:nvSpPr>
        <p:spPr bwMode="auto">
          <a:xfrm>
            <a:off x="489903" y="393700"/>
            <a:ext cx="2236787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背景介绍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05765" y="217170"/>
            <a:ext cx="2457450" cy="685800"/>
          </a:xfrm>
          <a:solidFill>
            <a:srgbClr val="002060"/>
          </a:solidFill>
        </p:spPr>
        <p:txBody>
          <a:bodyPr/>
          <a:p>
            <a:pPr algn="l" eaLnBrk="1" hangingPunct="1"/>
            <a:r>
              <a:rPr lang="zh-CN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字词注音</a:t>
            </a:r>
            <a:endParaRPr lang="zh-CN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/>
        </p:nvSpPr>
        <p:spPr>
          <a:xfrm>
            <a:off x="1790383" y="1016635"/>
            <a:ext cx="4038600" cy="495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嗟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乎！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句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之不知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焉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官盛则近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谀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六艺经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传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皆通习之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郯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子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苌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弘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老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聃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李氏子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蟠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作</a:t>
            </a:r>
            <a:r>
              <a:rPr 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zh-CN" altLang="en-US" sz="2800" dirty="0">
                <a:solidFill>
                  <a:srgbClr val="F80830"/>
                </a:solidFill>
                <a:latin typeface="黑体" panose="02010609060101010101" charset="-122"/>
                <a:ea typeface="黑体" panose="02010609060101010101" charset="-122"/>
              </a:rPr>
              <a:t>贻</a:t>
            </a:r>
            <a:r>
              <a:rPr lang="zh-CN" altLang="en-US" sz="2800" dirty="0">
                <a:solidFill>
                  <a:srgbClr val="80008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endParaRPr lang="zh-CN" altLang="en-US" sz="2800" dirty="0">
              <a:solidFill>
                <a:srgbClr val="80008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/>
        </p:nvSpPr>
        <p:spPr>
          <a:xfrm>
            <a:off x="6716395" y="1016635"/>
            <a:ext cx="3657600" cy="5029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zh-CN" altLang="en-US" sz="2800" b="1" dirty="0"/>
              <a:t>嗟：（</a:t>
            </a:r>
            <a:r>
              <a:rPr lang="en-US" sz="2800" b="1" dirty="0" err="1"/>
              <a:t>jiē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读：（</a:t>
            </a:r>
            <a:r>
              <a:rPr lang="en-US" sz="2800" b="1" dirty="0" err="1"/>
              <a:t>dòu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不：（</a:t>
            </a:r>
            <a:r>
              <a:rPr lang="en-US" sz="2800" b="1" dirty="0" err="1"/>
              <a:t>fǒu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谀：（</a:t>
            </a:r>
            <a:r>
              <a:rPr lang="en-US" sz="2800" b="1" dirty="0" err="1"/>
              <a:t>yú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传：（</a:t>
            </a:r>
            <a:r>
              <a:rPr lang="en-US" sz="2800" b="1" dirty="0" err="1"/>
              <a:t>zhuàn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郯：（</a:t>
            </a:r>
            <a:r>
              <a:rPr lang="en-US" sz="2800" b="1" dirty="0" err="1"/>
              <a:t>tán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苌：（</a:t>
            </a:r>
            <a:r>
              <a:rPr lang="en-US" sz="2800" b="1" dirty="0" err="1"/>
              <a:t>chánɡ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聃：（</a:t>
            </a:r>
            <a:r>
              <a:rPr lang="en-US" sz="2800" b="1" dirty="0" err="1"/>
              <a:t>dān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蟠：（</a:t>
            </a:r>
            <a:r>
              <a:rPr lang="en-US" sz="2800" b="1" dirty="0" err="1"/>
              <a:t>pán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贻：（</a:t>
            </a:r>
            <a:r>
              <a:rPr lang="en-US" sz="2800" b="1" dirty="0" err="1"/>
              <a:t>yí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endParaRPr lang="en-US" sz="2800" dirty="0"/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774190" y="1160145"/>
            <a:ext cx="9046845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本文的中心论点是“古之学者必有师”。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第１段，从正面阐发中提出中心论题，为批判“士大夫之族”耻于从师确立理论根据。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第２段，正反对比，批判“士大夫之族”耻学于师的不良风气。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第３段，以圣人孔子从师的例子，指出古代圣人重视师道的事迹，再论从师的必要性。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第４段，赞扬李蟠“不拘于时”“能行古道”，说明写作本文的缘由。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405448" y="231140"/>
            <a:ext cx="2236787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整体把握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2101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23215" y="217170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课文分析</a:t>
            </a:r>
            <a:endParaRPr lang="zh-CN" altLang="en-US" sz="4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1443355" y="1043305"/>
            <a:ext cx="9293225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一、第１段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思考：中心论点是什么？分几个层面来论述的？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第一层：开门见山提出中心论点：古之学者必有师。</a:t>
            </a:r>
            <a:endParaRPr 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“古”指两汉以前，“学者”指学习的人，不同于今天所说有专门学问的人。作者要以“古之学者”为榜样来宣扬师道，所以文章一开始就把它提了出来。“必有师”，把学者之所以有成就、有专长归结为从师的结果。这句不仅起点题作用，而且笼罩了全文，概括了要论及的内容、范围，成为本文的中心论点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1" cstate="screen"/>
          <a:srcRect t="15126" r="18817" b="22544"/>
          <a:stretch>
            <a:fillRect/>
          </a:stretch>
        </p:blipFill>
        <p:spPr>
          <a:xfrm>
            <a:off x="-152400" y="0"/>
            <a:ext cx="12344400" cy="7062470"/>
          </a:xfrm>
          <a:prstGeom prst="rect">
            <a:avLst/>
          </a:prstGeom>
        </p:spPr>
      </p:pic>
      <p:sp>
        <p:nvSpPr>
          <p:cNvPr id="6" name="矩形: 圆角 11"/>
          <p:cNvSpPr/>
          <p:nvPr>
            <p:custDataLst>
              <p:tags r:id="rId2"/>
            </p:custDataLst>
          </p:nvPr>
        </p:nvSpPr>
        <p:spPr>
          <a:xfrm rot="18900000" flipH="1">
            <a:off x="9584690" y="862965"/>
            <a:ext cx="2032000" cy="4978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: 圆角 12"/>
          <p:cNvSpPr/>
          <p:nvPr>
            <p:custDataLst>
              <p:tags r:id="rId3"/>
            </p:custDataLst>
          </p:nvPr>
        </p:nvSpPr>
        <p:spPr>
          <a:xfrm rot="18900000" flipV="1">
            <a:off x="9119235" y="1333500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任意多边形: 形状 13"/>
          <p:cNvSpPr/>
          <p:nvPr>
            <p:custDataLst>
              <p:tags r:id="rId4"/>
            </p:custDataLst>
          </p:nvPr>
        </p:nvSpPr>
        <p:spPr>
          <a:xfrm rot="18900000">
            <a:off x="9149715" y="11430"/>
            <a:ext cx="306070" cy="114935"/>
          </a:xfrm>
          <a:custGeom>
            <a:avLst/>
            <a:gdLst>
              <a:gd name="connsiteX0" fmla="*/ 0 w 306207"/>
              <a:gd name="connsiteY0" fmla="*/ 57489 h 114980"/>
              <a:gd name="connsiteX1" fmla="*/ 0 w 306207"/>
              <a:gd name="connsiteY1" fmla="*/ 57490 h 114980"/>
              <a:gd name="connsiteX2" fmla="*/ 0 w 306207"/>
              <a:gd name="connsiteY2" fmla="*/ 57490 h 114980"/>
              <a:gd name="connsiteX3" fmla="*/ 192940 w 306207"/>
              <a:gd name="connsiteY3" fmla="*/ 0 h 114980"/>
              <a:gd name="connsiteX4" fmla="*/ 306207 w 306207"/>
              <a:gd name="connsiteY4" fmla="*/ 113267 h 114980"/>
              <a:gd name="connsiteX5" fmla="*/ 302071 w 306207"/>
              <a:gd name="connsiteY5" fmla="*/ 114980 h 114980"/>
              <a:gd name="connsiteX6" fmla="*/ 57490 w 306207"/>
              <a:gd name="connsiteY6" fmla="*/ 114979 h 114980"/>
              <a:gd name="connsiteX7" fmla="*/ 4518 w 306207"/>
              <a:gd name="connsiteY7" fmla="*/ 79867 h 114980"/>
              <a:gd name="connsiteX8" fmla="*/ 0 w 306207"/>
              <a:gd name="connsiteY8" fmla="*/ 57490 h 114980"/>
              <a:gd name="connsiteX9" fmla="*/ 16838 w 306207"/>
              <a:gd name="connsiteY9" fmla="*/ 16838 h 114980"/>
              <a:gd name="connsiteX10" fmla="*/ 57490 w 306207"/>
              <a:gd name="connsiteY10" fmla="*/ 0 h 11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207" h="114980">
                <a:moveTo>
                  <a:pt x="0" y="57489"/>
                </a:moveTo>
                <a:lnTo>
                  <a:pt x="0" y="57490"/>
                </a:lnTo>
                <a:lnTo>
                  <a:pt x="0" y="57490"/>
                </a:lnTo>
                <a:close/>
                <a:moveTo>
                  <a:pt x="192940" y="0"/>
                </a:moveTo>
                <a:lnTo>
                  <a:pt x="306207" y="113267"/>
                </a:lnTo>
                <a:lnTo>
                  <a:pt x="302071" y="114980"/>
                </a:lnTo>
                <a:lnTo>
                  <a:pt x="57490" y="114979"/>
                </a:lnTo>
                <a:cubicBezTo>
                  <a:pt x="33677" y="114979"/>
                  <a:pt x="13245" y="100501"/>
                  <a:pt x="4518" y="79867"/>
                </a:cubicBezTo>
                <a:lnTo>
                  <a:pt x="0" y="57490"/>
                </a:lnTo>
                <a:lnTo>
                  <a:pt x="16838" y="16838"/>
                </a:lnTo>
                <a:cubicBezTo>
                  <a:pt x="27242" y="6435"/>
                  <a:pt x="41614" y="0"/>
                  <a:pt x="5749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4"/>
          <p:cNvSpPr/>
          <p:nvPr>
            <p:custDataLst>
              <p:tags r:id="rId5"/>
            </p:custDataLst>
          </p:nvPr>
        </p:nvSpPr>
        <p:spPr>
          <a:xfrm rot="18900000">
            <a:off x="11446510" y="543560"/>
            <a:ext cx="1239520" cy="857250"/>
          </a:xfrm>
          <a:custGeom>
            <a:avLst/>
            <a:gdLst>
              <a:gd name="connsiteX0" fmla="*/ 1239784 w 1239784"/>
              <a:gd name="connsiteY0" fmla="*/ 313 h 857251"/>
              <a:gd name="connsiteX1" fmla="*/ 382846 w 1239784"/>
              <a:gd name="connsiteY1" fmla="*/ 857251 h 857251"/>
              <a:gd name="connsiteX2" fmla="*/ 344183 w 1239784"/>
              <a:gd name="connsiteY2" fmla="*/ 853353 h 857251"/>
              <a:gd name="connsiteX3" fmla="*/ 0 w 1239784"/>
              <a:gd name="connsiteY3" fmla="*/ 431055 h 857251"/>
              <a:gd name="connsiteX4" fmla="*/ 0 w 1239784"/>
              <a:gd name="connsiteY4" fmla="*/ 431056 h 857251"/>
              <a:gd name="connsiteX5" fmla="*/ 431056 w 1239784"/>
              <a:gd name="connsiteY5" fmla="*/ 0 h 857251"/>
              <a:gd name="connsiteX6" fmla="*/ 1236675 w 1239784"/>
              <a:gd name="connsiteY6" fmla="*/ 0 h 8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84" h="857251">
                <a:moveTo>
                  <a:pt x="1239784" y="313"/>
                </a:moveTo>
                <a:lnTo>
                  <a:pt x="382846" y="857251"/>
                </a:lnTo>
                <a:lnTo>
                  <a:pt x="344183" y="853353"/>
                </a:lnTo>
                <a:cubicBezTo>
                  <a:pt x="147758" y="813159"/>
                  <a:pt x="0" y="639363"/>
                  <a:pt x="0" y="431055"/>
                </a:cubicBezTo>
                <a:lnTo>
                  <a:pt x="0" y="431056"/>
                </a:lnTo>
                <a:cubicBezTo>
                  <a:pt x="0" y="192990"/>
                  <a:pt x="192990" y="0"/>
                  <a:pt x="431056" y="0"/>
                </a:cubicBezTo>
                <a:lnTo>
                  <a:pt x="1236675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: 圆角 15"/>
          <p:cNvSpPr/>
          <p:nvPr>
            <p:custDataLst>
              <p:tags r:id="rId6"/>
            </p:custDataLst>
          </p:nvPr>
        </p:nvSpPr>
        <p:spPr>
          <a:xfrm rot="18900000">
            <a:off x="10226040" y="3806825"/>
            <a:ext cx="1667510" cy="272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 rot="18900000">
            <a:off x="11621135" y="4083685"/>
            <a:ext cx="702945" cy="81280"/>
          </a:xfrm>
          <a:custGeom>
            <a:avLst/>
            <a:gdLst>
              <a:gd name="connsiteX0" fmla="*/ 702752 w 702752"/>
              <a:gd name="connsiteY0" fmla="*/ 0 h 81478"/>
              <a:gd name="connsiteX1" fmla="*/ 621274 w 702752"/>
              <a:gd name="connsiteY1" fmla="*/ 81478 h 81478"/>
              <a:gd name="connsiteX2" fmla="*/ 40739 w 702752"/>
              <a:gd name="connsiteY2" fmla="*/ 81478 h 81478"/>
              <a:gd name="connsiteX3" fmla="*/ 0 w 702752"/>
              <a:gd name="connsiteY3" fmla="*/ 40739 h 81478"/>
              <a:gd name="connsiteX4" fmla="*/ 40739 w 702752"/>
              <a:gd name="connsiteY4" fmla="*/ 0 h 8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52" h="81478">
                <a:moveTo>
                  <a:pt x="702752" y="0"/>
                </a:moveTo>
                <a:lnTo>
                  <a:pt x="621274" y="81478"/>
                </a:lnTo>
                <a:lnTo>
                  <a:pt x="40739" y="81478"/>
                </a:lnTo>
                <a:cubicBezTo>
                  <a:pt x="18239" y="81478"/>
                  <a:pt x="0" y="63239"/>
                  <a:pt x="0" y="40739"/>
                </a:cubicBezTo>
                <a:cubicBezTo>
                  <a:pt x="0" y="18239"/>
                  <a:pt x="18239" y="0"/>
                  <a:pt x="407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7"/>
          <p:cNvSpPr/>
          <p:nvPr>
            <p:custDataLst>
              <p:tags r:id="rId8"/>
            </p:custDataLst>
          </p:nvPr>
        </p:nvSpPr>
        <p:spPr>
          <a:xfrm rot="18900000" flipV="1">
            <a:off x="10462260" y="190500"/>
            <a:ext cx="649605" cy="45720"/>
          </a:xfrm>
          <a:custGeom>
            <a:avLst/>
            <a:gdLst>
              <a:gd name="connsiteX0" fmla="*/ 0 w 649686"/>
              <a:gd name="connsiteY0" fmla="*/ 22860 h 45720"/>
              <a:gd name="connsiteX1" fmla="*/ 0 w 649686"/>
              <a:gd name="connsiteY1" fmla="*/ 22859 h 45720"/>
              <a:gd name="connsiteX2" fmla="*/ 0 w 649686"/>
              <a:gd name="connsiteY2" fmla="*/ 22859 h 45720"/>
              <a:gd name="connsiteX3" fmla="*/ 603966 w 649686"/>
              <a:gd name="connsiteY3" fmla="*/ 45720 h 45720"/>
              <a:gd name="connsiteX4" fmla="*/ 649686 w 649686"/>
              <a:gd name="connsiteY4" fmla="*/ 0 h 45720"/>
              <a:gd name="connsiteX5" fmla="*/ 22860 w 649686"/>
              <a:gd name="connsiteY5" fmla="*/ 0 h 45720"/>
              <a:gd name="connsiteX6" fmla="*/ 6696 w 649686"/>
              <a:gd name="connsiteY6" fmla="*/ 6695 h 45720"/>
              <a:gd name="connsiteX7" fmla="*/ 0 w 649686"/>
              <a:gd name="connsiteY7" fmla="*/ 22859 h 45720"/>
              <a:gd name="connsiteX8" fmla="*/ 6696 w 649686"/>
              <a:gd name="connsiteY8" fmla="*/ 39023 h 45720"/>
              <a:gd name="connsiteX9" fmla="*/ 22860 w 649686"/>
              <a:gd name="connsiteY9" fmla="*/ 45719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9686" h="45720">
                <a:moveTo>
                  <a:pt x="0" y="22860"/>
                </a:moveTo>
                <a:lnTo>
                  <a:pt x="0" y="22859"/>
                </a:lnTo>
                <a:lnTo>
                  <a:pt x="0" y="22859"/>
                </a:lnTo>
                <a:close/>
                <a:moveTo>
                  <a:pt x="603966" y="45720"/>
                </a:moveTo>
                <a:lnTo>
                  <a:pt x="649686" y="0"/>
                </a:lnTo>
                <a:lnTo>
                  <a:pt x="22860" y="0"/>
                </a:lnTo>
                <a:cubicBezTo>
                  <a:pt x="16548" y="0"/>
                  <a:pt x="10832" y="2559"/>
                  <a:pt x="6696" y="6695"/>
                </a:cubicBezTo>
                <a:lnTo>
                  <a:pt x="0" y="22859"/>
                </a:lnTo>
                <a:lnTo>
                  <a:pt x="6696" y="39023"/>
                </a:lnTo>
                <a:cubicBezTo>
                  <a:pt x="10833" y="43160"/>
                  <a:pt x="16547" y="45719"/>
                  <a:pt x="22860" y="457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19"/>
          <p:cNvSpPr/>
          <p:nvPr>
            <p:custDataLst>
              <p:tags r:id="rId9"/>
            </p:custDataLst>
          </p:nvPr>
        </p:nvSpPr>
        <p:spPr>
          <a:xfrm rot="18900000">
            <a:off x="367030" y="2736215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20"/>
          <p:cNvSpPr/>
          <p:nvPr>
            <p:custDataLst>
              <p:tags r:id="rId10"/>
            </p:custDataLst>
          </p:nvPr>
        </p:nvSpPr>
        <p:spPr>
          <a:xfrm rot="18900000" flipV="1">
            <a:off x="784860" y="379031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 rot="18900000">
            <a:off x="2110740" y="6449695"/>
            <a:ext cx="913130" cy="424815"/>
          </a:xfrm>
          <a:custGeom>
            <a:avLst/>
            <a:gdLst>
              <a:gd name="connsiteX0" fmla="*/ 850773 w 913022"/>
              <a:gd name="connsiteY0" fmla="*/ 62249 h 425060"/>
              <a:gd name="connsiteX1" fmla="*/ 913022 w 913022"/>
              <a:gd name="connsiteY1" fmla="*/ 212530 h 425060"/>
              <a:gd name="connsiteX2" fmla="*/ 913021 w 913022"/>
              <a:gd name="connsiteY2" fmla="*/ 212530 h 425060"/>
              <a:gd name="connsiteX3" fmla="*/ 700491 w 913022"/>
              <a:gd name="connsiteY3" fmla="*/ 425060 h 425060"/>
              <a:gd name="connsiteX4" fmla="*/ 392116 w 913022"/>
              <a:gd name="connsiteY4" fmla="*/ 425059 h 425060"/>
              <a:gd name="connsiteX5" fmla="*/ 0 w 913022"/>
              <a:gd name="connsiteY5" fmla="*/ 32943 h 425060"/>
              <a:gd name="connsiteX6" fmla="*/ 24090 w 913022"/>
              <a:gd name="connsiteY6" fmla="*/ 16702 h 425060"/>
              <a:gd name="connsiteX7" fmla="*/ 106816 w 913022"/>
              <a:gd name="connsiteY7" fmla="*/ 0 h 425060"/>
              <a:gd name="connsiteX8" fmla="*/ 700492 w 913022"/>
              <a:gd name="connsiteY8" fmla="*/ 0 h 425060"/>
              <a:gd name="connsiteX9" fmla="*/ 850773 w 913022"/>
              <a:gd name="connsiteY9" fmla="*/ 62249 h 42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3022" h="425060">
                <a:moveTo>
                  <a:pt x="850773" y="62249"/>
                </a:moveTo>
                <a:cubicBezTo>
                  <a:pt x="889234" y="100709"/>
                  <a:pt x="913022" y="153842"/>
                  <a:pt x="913022" y="212530"/>
                </a:cubicBezTo>
                <a:lnTo>
                  <a:pt x="913021" y="212530"/>
                </a:lnTo>
                <a:cubicBezTo>
                  <a:pt x="913021" y="329907"/>
                  <a:pt x="817868" y="425060"/>
                  <a:pt x="700491" y="425060"/>
                </a:cubicBezTo>
                <a:lnTo>
                  <a:pt x="392116" y="425059"/>
                </a:lnTo>
                <a:lnTo>
                  <a:pt x="0" y="32943"/>
                </a:lnTo>
                <a:lnTo>
                  <a:pt x="24090" y="16702"/>
                </a:lnTo>
                <a:cubicBezTo>
                  <a:pt x="49516" y="5947"/>
                  <a:pt x="77472" y="0"/>
                  <a:pt x="106816" y="0"/>
                </a:cubicBezTo>
                <a:lnTo>
                  <a:pt x="700492" y="0"/>
                </a:lnTo>
                <a:cubicBezTo>
                  <a:pt x="759180" y="0"/>
                  <a:pt x="812313" y="23788"/>
                  <a:pt x="850773" y="6224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/>
          <p:cNvSpPr/>
          <p:nvPr>
            <p:custDataLst>
              <p:tags r:id="rId12"/>
            </p:custDataLst>
          </p:nvPr>
        </p:nvSpPr>
        <p:spPr>
          <a:xfrm rot="8100000">
            <a:off x="880110" y="6591300"/>
            <a:ext cx="627380" cy="306705"/>
          </a:xfrm>
          <a:custGeom>
            <a:avLst/>
            <a:gdLst>
              <a:gd name="connsiteX0" fmla="*/ 320670 w 627548"/>
              <a:gd name="connsiteY0" fmla="*/ 0 h 306878"/>
              <a:gd name="connsiteX1" fmla="*/ 627548 w 627548"/>
              <a:gd name="connsiteY1" fmla="*/ 306878 h 306878"/>
              <a:gd name="connsiteX2" fmla="*/ 153439 w 627548"/>
              <a:gd name="connsiteY2" fmla="*/ 306878 h 306878"/>
              <a:gd name="connsiteX3" fmla="*/ 0 w 627548"/>
              <a:gd name="connsiteY3" fmla="*/ 153439 h 306878"/>
              <a:gd name="connsiteX4" fmla="*/ 153439 w 627548"/>
              <a:gd name="connsiteY4" fmla="*/ 0 h 30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548" h="306878">
                <a:moveTo>
                  <a:pt x="320670" y="0"/>
                </a:moveTo>
                <a:lnTo>
                  <a:pt x="627548" y="306878"/>
                </a:lnTo>
                <a:lnTo>
                  <a:pt x="153439" y="306878"/>
                </a:lnTo>
                <a:cubicBezTo>
                  <a:pt x="68697" y="306878"/>
                  <a:pt x="0" y="238181"/>
                  <a:pt x="0" y="153439"/>
                </a:cubicBezTo>
                <a:cubicBezTo>
                  <a:pt x="0" y="68697"/>
                  <a:pt x="68697" y="0"/>
                  <a:pt x="153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3"/>
            </p:custDataLst>
          </p:nvPr>
        </p:nvSpPr>
        <p:spPr>
          <a:xfrm rot="18900000">
            <a:off x="-320040" y="2618105"/>
            <a:ext cx="689610" cy="609600"/>
          </a:xfrm>
          <a:custGeom>
            <a:avLst/>
            <a:gdLst>
              <a:gd name="connsiteX0" fmla="*/ 606653 w 689618"/>
              <a:gd name="connsiteY0" fmla="*/ 0 h 609741"/>
              <a:gd name="connsiteX1" fmla="*/ 659566 w 689618"/>
              <a:gd name="connsiteY1" fmla="*/ 78481 h 609741"/>
              <a:gd name="connsiteX2" fmla="*/ 689618 w 689618"/>
              <a:gd name="connsiteY2" fmla="*/ 227332 h 609741"/>
              <a:gd name="connsiteX3" fmla="*/ 689617 w 689618"/>
              <a:gd name="connsiteY3" fmla="*/ 227332 h 609741"/>
              <a:gd name="connsiteX4" fmla="*/ 307208 w 689618"/>
              <a:gd name="connsiteY4" fmla="*/ 609741 h 609741"/>
              <a:gd name="connsiteX5" fmla="*/ 30626 w 689618"/>
              <a:gd name="connsiteY5" fmla="*/ 609740 h 609741"/>
              <a:gd name="connsiteX6" fmla="*/ 0 w 689618"/>
              <a:gd name="connsiteY6" fmla="*/ 606653 h 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618" h="609741">
                <a:moveTo>
                  <a:pt x="606653" y="0"/>
                </a:moveTo>
                <a:lnTo>
                  <a:pt x="659566" y="78481"/>
                </a:lnTo>
                <a:cubicBezTo>
                  <a:pt x="678917" y="124232"/>
                  <a:pt x="689618" y="174532"/>
                  <a:pt x="689618" y="227332"/>
                </a:cubicBezTo>
                <a:lnTo>
                  <a:pt x="689617" y="227332"/>
                </a:lnTo>
                <a:cubicBezTo>
                  <a:pt x="689617" y="438531"/>
                  <a:pt x="518407" y="609741"/>
                  <a:pt x="307208" y="609741"/>
                </a:cubicBezTo>
                <a:lnTo>
                  <a:pt x="30626" y="609740"/>
                </a:lnTo>
                <a:lnTo>
                  <a:pt x="0" y="606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: 圆角 26"/>
          <p:cNvSpPr/>
          <p:nvPr>
            <p:custDataLst>
              <p:tags r:id="rId14"/>
            </p:custDataLst>
          </p:nvPr>
        </p:nvSpPr>
        <p:spPr>
          <a:xfrm rot="18900000">
            <a:off x="7897495" y="2824480"/>
            <a:ext cx="1041400" cy="32258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/>
          <p:cNvSpPr/>
          <p:nvPr>
            <p:custDataLst>
              <p:tags r:id="rId15"/>
            </p:custDataLst>
          </p:nvPr>
        </p:nvSpPr>
        <p:spPr>
          <a:xfrm rot="18900000">
            <a:off x="8576945" y="1087755"/>
            <a:ext cx="1547495" cy="32385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: 圆角 28"/>
          <p:cNvSpPr/>
          <p:nvPr>
            <p:custDataLst>
              <p:tags r:id="rId16"/>
            </p:custDataLst>
          </p:nvPr>
        </p:nvSpPr>
        <p:spPr>
          <a:xfrm rot="18900000" flipV="1">
            <a:off x="10079990" y="2224405"/>
            <a:ext cx="1041400" cy="4572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: 形状 34"/>
          <p:cNvSpPr/>
          <p:nvPr>
            <p:custDataLst>
              <p:tags r:id="rId17"/>
            </p:custDataLst>
          </p:nvPr>
        </p:nvSpPr>
        <p:spPr>
          <a:xfrm>
            <a:off x="0" y="4618355"/>
            <a:ext cx="1902460" cy="2239645"/>
          </a:xfrm>
          <a:custGeom>
            <a:avLst/>
            <a:gdLst>
              <a:gd name="connsiteX0" fmla="*/ 1378087 w 1902293"/>
              <a:gd name="connsiteY0" fmla="*/ 0 h 2239427"/>
              <a:gd name="connsiteX1" fmla="*/ 1748756 w 1902293"/>
              <a:gd name="connsiteY1" fmla="*/ 153536 h 2239427"/>
              <a:gd name="connsiteX2" fmla="*/ 1748756 w 1902293"/>
              <a:gd name="connsiteY2" fmla="*/ 894876 h 2239427"/>
              <a:gd name="connsiteX3" fmla="*/ 404205 w 1902293"/>
              <a:gd name="connsiteY3" fmla="*/ 2239427 h 2239427"/>
              <a:gd name="connsiteX4" fmla="*/ 0 w 1902293"/>
              <a:gd name="connsiteY4" fmla="*/ 2239427 h 2239427"/>
              <a:gd name="connsiteX5" fmla="*/ 0 w 1902293"/>
              <a:gd name="connsiteY5" fmla="*/ 1160954 h 2239427"/>
              <a:gd name="connsiteX6" fmla="*/ 1007417 w 1902293"/>
              <a:gd name="connsiteY6" fmla="*/ 153536 h 2239427"/>
              <a:gd name="connsiteX7" fmla="*/ 1378087 w 1902293"/>
              <a:gd name="connsiteY7" fmla="*/ 0 h 223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2293" h="2239427">
                <a:moveTo>
                  <a:pt x="1378087" y="0"/>
                </a:moveTo>
                <a:cubicBezTo>
                  <a:pt x="1512243" y="0"/>
                  <a:pt x="1646398" y="51178"/>
                  <a:pt x="1748756" y="153536"/>
                </a:cubicBezTo>
                <a:cubicBezTo>
                  <a:pt x="1953472" y="358251"/>
                  <a:pt x="1953472" y="690161"/>
                  <a:pt x="1748756" y="894876"/>
                </a:cubicBezTo>
                <a:lnTo>
                  <a:pt x="404205" y="2239427"/>
                </a:lnTo>
                <a:lnTo>
                  <a:pt x="0" y="2239427"/>
                </a:lnTo>
                <a:lnTo>
                  <a:pt x="0" y="1160954"/>
                </a:lnTo>
                <a:lnTo>
                  <a:pt x="1007417" y="153536"/>
                </a:lnTo>
                <a:cubicBezTo>
                  <a:pt x="1109774" y="51179"/>
                  <a:pt x="1243931" y="0"/>
                  <a:pt x="137808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8"/>
            </p:custDataLst>
          </p:nvPr>
        </p:nvSpPr>
        <p:spPr>
          <a:xfrm>
            <a:off x="975621" y="451777"/>
            <a:ext cx="10349978" cy="5955200"/>
          </a:xfrm>
          <a:prstGeom prst="rect">
            <a:avLst/>
          </a:prstGeom>
          <a:solidFill>
            <a:schemeClr val="bg2">
              <a:alpha val="80000"/>
            </a:schemeClr>
          </a:solidFill>
          <a:ln w="38100"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220470" y="901065"/>
            <a:ext cx="9859010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第二层：正面概论教师的职能：传道、受业、解惑。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“师者，所以传道受业解惑也”，句中的“所以”是两个单音词。“所”具有代词性质，“以”是介词，构成“以所”介宾短语，但习惯上这两个字倒置着用。“所”指代“老师”，译为“他”，“以”译为“靠”。全句译为：老师，是靠他来传授道理，教授学业，解释疑难问题的。”句中的“道”，是包含“仁”、“义”等具体内容的儒家之道，即儒家的政治、哲学、伦理、文化、教育等思想观点；“业”就是下文的“六艺经传”；“惑”就是上述“道”和“业”中的疑难问题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TABLE_BEAUTIFY" val="smartTable{4ead007d-b769-41fb-916c-f9255d0e20ef}"/>
</p:tagLst>
</file>

<file path=ppt/tags/tag114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15.xml><?xml version="1.0" encoding="utf-8"?>
<p:tagLst xmlns:p="http://schemas.openxmlformats.org/presentationml/2006/main">
  <p:tag name="REFSHAPE" val="1425134812"/>
</p:tagLst>
</file>

<file path=ppt/tags/tag116.xml><?xml version="1.0" encoding="utf-8"?>
<p:tagLst xmlns:p="http://schemas.openxmlformats.org/presentationml/2006/main">
  <p:tag name="REFSHAPE" val="1425142020"/>
  <p:tag name="KSO_WM_UNIT_PLACING_PICTURE_USER_VIEWPORT" val="{&quot;height&quot;:3565.6125984251967,&quot;width&quot;:4265.7700787401573}"/>
</p:tagLst>
</file>

<file path=ppt/tags/tag117.xml><?xml version="1.0" encoding="utf-8"?>
<p:tagLst xmlns:p="http://schemas.openxmlformats.org/presentationml/2006/main">
  <p:tag name="KSO_WM_UNIT_PLACING_PICTURE_USER_VIEWPORT" val="{&quot;height&quot;:3770.5590551181099,&quot;width&quot;:4515.6409448818895}"/>
</p:tagLst>
</file>

<file path=ppt/tags/tag118.xml><?xml version="1.0" encoding="utf-8"?>
<p:tagLst xmlns:p="http://schemas.openxmlformats.org/presentationml/2006/main">
  <p:tag name="REFSHAPE" val="1425143244"/>
  <p:tag name="KSO_WM_UNIT_PLACING_PICTURE_USER_VIEWPORT" val="{&quot;height&quot;:1844.5259842519681,&quot;width&quot;:2360.7433070866141}"/>
</p:tagLst>
</file>

<file path=ppt/tags/tag119.xml><?xml version="1.0" encoding="utf-8"?>
<p:tagLst xmlns:p="http://schemas.openxmlformats.org/presentationml/2006/main">
  <p:tag name="REFSHAPE" val="142514066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REFSHAPE" val="1425141340"/>
</p:tagLst>
</file>

<file path=ppt/tags/tag121.xml><?xml version="1.0" encoding="utf-8"?>
<p:tagLst xmlns:p="http://schemas.openxmlformats.org/presentationml/2006/main">
  <p:tag name="REFSHAPE" val="142514161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339_1*i*0"/>
  <p:tag name="KSO_WM_TEMPLATE_CATEGORY" val="diagram"/>
  <p:tag name="KSO_WM_TEMPLATE_INDEX" val="20182339"/>
  <p:tag name="KSO_WM_UNIT_INDEX" val="0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TEMPLATE_CATEGORY" val="diagram"/>
  <p:tag name="KSO_WM_TEMPLATE_INDEX" val="20182339"/>
  <p:tag name="KSO_WM_TAG_VERSION" val="1.0"/>
  <p:tag name="KSO_WM_BEAUTIFY_FLAG" val="#wm#"/>
  <p:tag name="KSO_WM_UNIT_TYPE" val="d"/>
  <p:tag name="KSO_WM_UNIT_INDEX" val="1"/>
  <p:tag name="KSO_WM_UNIT_ID" val="diagram20182339_1*d*1"/>
  <p:tag name="KSO_WM_UNIT_CLEAR" val="0"/>
  <p:tag name="KSO_WM_UNIT_LAYERLEVEL" val="1"/>
  <p:tag name="KSO_WM_UNIT_VALUE" val="1136*2837"/>
  <p:tag name="KSO_WM_UNIT_HIGHLIGHT" val="0"/>
  <p:tag name="KSO_WM_UNIT_COMPATIBLE" val="0"/>
  <p:tag name="REFSHAPE" val="158011780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TEMPLATE_CATEGORY" val="diagram"/>
  <p:tag name="KSO_WM_TEMPLATE_INDEX" val="20182339"/>
  <p:tag name="KSO_WM_TAG_VERSION" val="1.0"/>
  <p:tag name="KSO_WM_BEAUTIFY_FLAG" val="#wm#"/>
  <p:tag name="KSO_WM_UNIT_TYPE" val="f"/>
  <p:tag name="KSO_WM_UNIT_INDEX" val="6"/>
  <p:tag name="KSO_WM_UNIT_ID" val="diagram20182339_1*f*6"/>
  <p:tag name="KSO_WM_UNIT_CLEAR" val="1"/>
  <p:tag name="KSO_WM_UNIT_LAYERLEVEL" val="1"/>
  <p:tag name="KSO_WM_UNIT_VALUE" val="129"/>
  <p:tag name="KSO_WM_UNIT_HIGHLIGHT" val="0"/>
  <p:tag name="KSO_WM_UNIT_COMPATIBLE" val="0"/>
  <p:tag name="KSO_WM_UNIT_PRESET_TEXT_INDEX" val="2"/>
  <p:tag name="KSO_WM_UNIT_PRESET_TEXT_LEN" val="50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SLIDE_ID" val="diagram20182339_1"/>
  <p:tag name="KSO_WM_SLIDE_INDEX" val="1"/>
  <p:tag name="KSO_WM_SLIDE_LAYOUT" val="a_f_b_d"/>
  <p:tag name="KSO_WM_SLIDE_LAYOUT_CNT" val="1_6_1_1"/>
  <p:tag name="KSO_WM_SLIDE_TYPE" val="text"/>
  <p:tag name="KSO_WM_BEAUTIFY_FLAG" val="#wm#"/>
  <p:tag name="KSO_WM_SLIDE_POSITION" val="77*60"/>
  <p:tag name="KSO_WM_SLIDE_SIZE" val="805*470"/>
  <p:tag name="KSO_WM_SLIDE_ITEM_CNT" val="7"/>
  <p:tag name="KSO_WM_TEMPLATE_CATEGORY" val="diagram"/>
  <p:tag name="KSO_WM_TEMPLATE_INDEX" val="20182339"/>
  <p:tag name="KSO_WM_TAG_VERSION" val="1.0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23.xml><?xml version="1.0" encoding="utf-8"?>
<p:tagLst xmlns:p="http://schemas.openxmlformats.org/presentationml/2006/main">
  <p:tag name="KSO_WM_UNIT_PLACING_PICTURE_USER_VIEWPORT" val="{&quot;height&quot;:5175,&quot;width&quot;:19262}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302.xml><?xml version="1.0" encoding="utf-8"?>
<p:tagLst xmlns:p="http://schemas.openxmlformats.org/presentationml/2006/main">
  <p:tag name="ISPRING_PRESENTATION_TITLE" val="4视频"/>
  <p:tag name="ISPRING_SCORM_RATE_SLIDES" val="0"/>
  <p:tag name="ISPRING_SCORM_RATE_QUIZZES" val="0"/>
  <p:tag name="ISPRING_SCORM_PASSING_SCORE" val="0.000000"/>
  <p:tag name="ISPRING_ULTRA_SCORM_COURSE_ID" val="EEEAC64A-027A-4EBB-8973-45ADE1EDB6E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F:\第六批\17884657"/>
  <p:tag name="ISPRING_FIRST_PUBLISH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568_1*i*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568_1*i*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568_1*i*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568_1*i*9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568_1*i*11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568_1*i*1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568_1*i*1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568_1*i*10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568_1*i*1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568_1*i*1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568_1*i*16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568_1*i*17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568_1*i*18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ID" val="diagram202025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3"/>
  <p:tag name="KSO_WM_SLIDE_POSITION" val="-25*0"/>
  <p:tag name="KSO_WM_TAG_VERSION" val="1.0"/>
  <p:tag name="KSO_WM_BEAUTIFY_FLAG" val="#wm#"/>
  <p:tag name="KSO_WM_TEMPLATE_CATEGORY" val="diagram"/>
  <p:tag name="KSO_WM_TEMPLATE_INDEX" val="20202568"/>
  <p:tag name="KSO_WM_SLIDE_LAYOUT" val="a_f"/>
  <p:tag name="KSO_WM_SLIDE_LAYOUT_CNT" val="1_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568_1*i*2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568_1*i*3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568_1*i*4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568_1*i*5"/>
  <p:tag name="KSO_WM_TEMPLATE_CATEGORY" val="diagram"/>
  <p:tag name="KSO_WM_TEMPLATE_INDEX" val="20202568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自定义 73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0E2453"/>
      </a:accent1>
      <a:accent2>
        <a:srgbClr val="D8B760"/>
      </a:accent2>
      <a:accent3>
        <a:srgbClr val="0E2453"/>
      </a:accent3>
      <a:accent4>
        <a:srgbClr val="D8B760"/>
      </a:accent4>
      <a:accent5>
        <a:srgbClr val="183C76"/>
      </a:accent5>
      <a:accent6>
        <a:srgbClr val="D8B760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自定义 73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0E2453"/>
      </a:accent1>
      <a:accent2>
        <a:srgbClr val="D8B760"/>
      </a:accent2>
      <a:accent3>
        <a:srgbClr val="0E2453"/>
      </a:accent3>
      <a:accent4>
        <a:srgbClr val="D8B760"/>
      </a:accent4>
      <a:accent5>
        <a:srgbClr val="183C76"/>
      </a:accent5>
      <a:accent6>
        <a:srgbClr val="D8B760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4559</Words>
  <Application>WPS 演示</Application>
  <PresentationFormat>自定义</PresentationFormat>
  <Paragraphs>261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59" baseType="lpstr">
      <vt:lpstr>Arial</vt:lpstr>
      <vt:lpstr>宋体</vt:lpstr>
      <vt:lpstr>Wingdings</vt:lpstr>
      <vt:lpstr>Lato</vt:lpstr>
      <vt:lpstr>Calibri</vt:lpstr>
      <vt:lpstr>黑体</vt:lpstr>
      <vt:lpstr>Tempus Sans ITC</vt:lpstr>
      <vt:lpstr>幼圆</vt:lpstr>
      <vt:lpstr>时尚中黑简体</vt:lpstr>
      <vt:lpstr>inpin heiti</vt:lpstr>
      <vt:lpstr>微软雅黑</vt:lpstr>
      <vt:lpstr>Agency FB</vt:lpstr>
      <vt:lpstr>Aparajita</vt:lpstr>
      <vt:lpstr>Nirmala UI</vt:lpstr>
      <vt:lpstr>Wingdings</vt:lpstr>
      <vt:lpstr>华文楷体</vt:lpstr>
      <vt:lpstr>华文行楷</vt:lpstr>
      <vt:lpstr>楷体</vt:lpstr>
      <vt:lpstr>Roboto Medium</vt:lpstr>
      <vt:lpstr>Wide Latin</vt:lpstr>
      <vt:lpstr>Arial Unicode MS</vt:lpstr>
      <vt:lpstr>等线 Light</vt:lpstr>
      <vt:lpstr>等线</vt:lpstr>
      <vt:lpstr>Calibri</vt:lpstr>
      <vt:lpstr>华文新魏</vt:lpstr>
      <vt:lpstr>方正舒体</vt:lpstr>
      <vt:lpstr>Times New Roman</vt:lpstr>
      <vt:lpstr>华文宋体</vt:lpstr>
      <vt:lpstr>杨任东竹石体-Medium</vt:lpstr>
      <vt:lpstr>851tegakizatsu</vt:lpstr>
      <vt:lpstr>华文彩云</vt:lpstr>
      <vt:lpstr>第一PPT，www.1ppt.com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字词注音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字词注音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蓝色墨迹</dc:title>
  <dc:creator>第一PPT</dc:creator>
  <cp:keywords>www.1ppt.com</cp:keywords>
  <dc:description>www.1ppt.com</dc:description>
  <cp:lastModifiedBy>七千</cp:lastModifiedBy>
  <cp:revision>45</cp:revision>
  <dcterms:created xsi:type="dcterms:W3CDTF">2018-12-06T07:16:00Z</dcterms:created>
  <dcterms:modified xsi:type="dcterms:W3CDTF">2020-02-10T06:53:56Z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